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37"/>
  </p:notesMasterIdLst>
  <p:sldIdLst>
    <p:sldId id="4231" r:id="rId2"/>
    <p:sldId id="772" r:id="rId3"/>
    <p:sldId id="709" r:id="rId4"/>
    <p:sldId id="710" r:id="rId5"/>
    <p:sldId id="711" r:id="rId6"/>
    <p:sldId id="712" r:id="rId7"/>
    <p:sldId id="713" r:id="rId8"/>
    <p:sldId id="714" r:id="rId9"/>
    <p:sldId id="715" r:id="rId10"/>
    <p:sldId id="716" r:id="rId11"/>
    <p:sldId id="717" r:id="rId12"/>
    <p:sldId id="718" r:id="rId13"/>
    <p:sldId id="719" r:id="rId14"/>
    <p:sldId id="720" r:id="rId15"/>
    <p:sldId id="721" r:id="rId16"/>
    <p:sldId id="722" r:id="rId17"/>
    <p:sldId id="723" r:id="rId18"/>
    <p:sldId id="724" r:id="rId19"/>
    <p:sldId id="725" r:id="rId20"/>
    <p:sldId id="726" r:id="rId21"/>
    <p:sldId id="727" r:id="rId22"/>
    <p:sldId id="728" r:id="rId23"/>
    <p:sldId id="729" r:id="rId24"/>
    <p:sldId id="730" r:id="rId25"/>
    <p:sldId id="731" r:id="rId26"/>
    <p:sldId id="732" r:id="rId27"/>
    <p:sldId id="733" r:id="rId28"/>
    <p:sldId id="734" r:id="rId29"/>
    <p:sldId id="735" r:id="rId30"/>
    <p:sldId id="736" r:id="rId31"/>
    <p:sldId id="737" r:id="rId32"/>
    <p:sldId id="738" r:id="rId33"/>
    <p:sldId id="739" r:id="rId34"/>
    <p:sldId id="740" r:id="rId35"/>
    <p:sldId id="741" r:id="rId36"/>
    <p:sldId id="742" r:id="rId37"/>
    <p:sldId id="743" r:id="rId38"/>
    <p:sldId id="744" r:id="rId39"/>
    <p:sldId id="745" r:id="rId40"/>
    <p:sldId id="746" r:id="rId41"/>
    <p:sldId id="747" r:id="rId42"/>
    <p:sldId id="748" r:id="rId43"/>
    <p:sldId id="749" r:id="rId44"/>
    <p:sldId id="750" r:id="rId45"/>
    <p:sldId id="751" r:id="rId46"/>
    <p:sldId id="752" r:id="rId47"/>
    <p:sldId id="753" r:id="rId48"/>
    <p:sldId id="754" r:id="rId49"/>
    <p:sldId id="755" r:id="rId50"/>
    <p:sldId id="756" r:id="rId51"/>
    <p:sldId id="757" r:id="rId52"/>
    <p:sldId id="758" r:id="rId53"/>
    <p:sldId id="4928" r:id="rId54"/>
    <p:sldId id="5515" r:id="rId55"/>
    <p:sldId id="3915" r:id="rId56"/>
    <p:sldId id="4190" r:id="rId57"/>
    <p:sldId id="4191" r:id="rId58"/>
    <p:sldId id="4150" r:id="rId59"/>
    <p:sldId id="4151" r:id="rId60"/>
    <p:sldId id="4152" r:id="rId61"/>
    <p:sldId id="1461" r:id="rId62"/>
    <p:sldId id="4192" r:id="rId63"/>
    <p:sldId id="4193" r:id="rId64"/>
    <p:sldId id="4194" r:id="rId65"/>
    <p:sldId id="4195" r:id="rId66"/>
    <p:sldId id="4196" r:id="rId67"/>
    <p:sldId id="4197" r:id="rId68"/>
    <p:sldId id="4198" r:id="rId69"/>
    <p:sldId id="4199" r:id="rId70"/>
    <p:sldId id="4200" r:id="rId71"/>
    <p:sldId id="4201" r:id="rId72"/>
    <p:sldId id="4202" r:id="rId73"/>
    <p:sldId id="4203" r:id="rId74"/>
    <p:sldId id="4204" r:id="rId75"/>
    <p:sldId id="4205" r:id="rId76"/>
    <p:sldId id="4206" r:id="rId77"/>
    <p:sldId id="4207" r:id="rId78"/>
    <p:sldId id="4208" r:id="rId79"/>
    <p:sldId id="4209" r:id="rId80"/>
    <p:sldId id="4210" r:id="rId81"/>
    <p:sldId id="4211" r:id="rId82"/>
    <p:sldId id="4212" r:id="rId83"/>
    <p:sldId id="4213" r:id="rId84"/>
    <p:sldId id="4214" r:id="rId85"/>
    <p:sldId id="4153" r:id="rId86"/>
    <p:sldId id="4215" r:id="rId87"/>
    <p:sldId id="4216" r:id="rId88"/>
    <p:sldId id="4217" r:id="rId89"/>
    <p:sldId id="4218" r:id="rId90"/>
    <p:sldId id="4219" r:id="rId91"/>
    <p:sldId id="4220" r:id="rId92"/>
    <p:sldId id="4221" r:id="rId93"/>
    <p:sldId id="4222" r:id="rId94"/>
    <p:sldId id="4165" r:id="rId95"/>
    <p:sldId id="4166" r:id="rId96"/>
    <p:sldId id="1753" r:id="rId97"/>
    <p:sldId id="4167" r:id="rId98"/>
    <p:sldId id="908" r:id="rId99"/>
    <p:sldId id="4180" r:id="rId100"/>
    <p:sldId id="4181" r:id="rId101"/>
    <p:sldId id="4182" r:id="rId102"/>
    <p:sldId id="4183" r:id="rId103"/>
    <p:sldId id="4184" r:id="rId104"/>
    <p:sldId id="4185" r:id="rId105"/>
    <p:sldId id="4186" r:id="rId106"/>
    <p:sldId id="4187" r:id="rId107"/>
    <p:sldId id="4176" r:id="rId108"/>
    <p:sldId id="1773" r:id="rId109"/>
    <p:sldId id="1774" r:id="rId110"/>
    <p:sldId id="1701" r:id="rId111"/>
    <p:sldId id="1749" r:id="rId112"/>
    <p:sldId id="1761" r:id="rId113"/>
    <p:sldId id="1763" r:id="rId114"/>
    <p:sldId id="1762" r:id="rId115"/>
    <p:sldId id="1764" r:id="rId116"/>
    <p:sldId id="1765" r:id="rId117"/>
    <p:sldId id="4223" r:id="rId118"/>
    <p:sldId id="1835" r:id="rId119"/>
    <p:sldId id="1836" r:id="rId120"/>
    <p:sldId id="4224" r:id="rId121"/>
    <p:sldId id="1820" r:id="rId122"/>
    <p:sldId id="4225" r:id="rId123"/>
    <p:sldId id="1823" r:id="rId124"/>
    <p:sldId id="4177" r:id="rId125"/>
    <p:sldId id="4178" r:id="rId126"/>
    <p:sldId id="4179" r:id="rId127"/>
    <p:sldId id="1827" r:id="rId128"/>
    <p:sldId id="1828" r:id="rId129"/>
    <p:sldId id="1829" r:id="rId130"/>
    <p:sldId id="1713" r:id="rId131"/>
    <p:sldId id="4226" r:id="rId132"/>
    <p:sldId id="4227" r:id="rId133"/>
    <p:sldId id="4228" r:id="rId134"/>
    <p:sldId id="4229" r:id="rId135"/>
    <p:sldId id="4230" r:id="rId136"/>
  </p:sldIdLst>
  <p:sldSz cx="9144000" cy="5143500" type="screen16x9"/>
  <p:notesSz cx="6858000" cy="9144000"/>
  <p:embeddedFontLst>
    <p:embeddedFont>
      <p:font typeface="Quicksand" panose="00000500000000000000" pitchFamily="2" charset="0"/>
      <p:regular r:id="rId138"/>
      <p:bold r:id="rId1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rdabschnitt" id="{953D192C-0A5B-4AC0-B8DB-29539281CE25}">
          <p14:sldIdLst>
            <p14:sldId id="4231"/>
            <p14:sldId id="772"/>
            <p14:sldId id="709"/>
            <p14:sldId id="710"/>
            <p14:sldId id="711"/>
            <p14:sldId id="712"/>
            <p14:sldId id="713"/>
            <p14:sldId id="714"/>
            <p14:sldId id="715"/>
            <p14:sldId id="716"/>
            <p14:sldId id="717"/>
            <p14:sldId id="718"/>
            <p14:sldId id="719"/>
            <p14:sldId id="720"/>
            <p14:sldId id="721"/>
            <p14:sldId id="722"/>
            <p14:sldId id="723"/>
            <p14:sldId id="724"/>
            <p14:sldId id="725"/>
            <p14:sldId id="726"/>
            <p14:sldId id="727"/>
            <p14:sldId id="728"/>
            <p14:sldId id="729"/>
            <p14:sldId id="730"/>
            <p14:sldId id="731"/>
            <p14:sldId id="732"/>
            <p14:sldId id="733"/>
            <p14:sldId id="734"/>
            <p14:sldId id="735"/>
            <p14:sldId id="736"/>
            <p14:sldId id="737"/>
            <p14:sldId id="738"/>
            <p14:sldId id="739"/>
            <p14:sldId id="740"/>
            <p14:sldId id="741"/>
            <p14:sldId id="742"/>
            <p14:sldId id="743"/>
            <p14:sldId id="744"/>
            <p14:sldId id="745"/>
            <p14:sldId id="746"/>
            <p14:sldId id="747"/>
            <p14:sldId id="748"/>
            <p14:sldId id="749"/>
            <p14:sldId id="750"/>
            <p14:sldId id="751"/>
            <p14:sldId id="752"/>
            <p14:sldId id="753"/>
            <p14:sldId id="754"/>
            <p14:sldId id="755"/>
            <p14:sldId id="756"/>
            <p14:sldId id="757"/>
            <p14:sldId id="758"/>
            <p14:sldId id="4928"/>
            <p14:sldId id="5515"/>
            <p14:sldId id="3915"/>
            <p14:sldId id="4190"/>
            <p14:sldId id="4191"/>
            <p14:sldId id="4150"/>
            <p14:sldId id="4151"/>
            <p14:sldId id="4152"/>
            <p14:sldId id="1461"/>
            <p14:sldId id="4192"/>
            <p14:sldId id="4193"/>
            <p14:sldId id="4194"/>
            <p14:sldId id="4195"/>
            <p14:sldId id="4196"/>
            <p14:sldId id="4197"/>
            <p14:sldId id="4198"/>
            <p14:sldId id="4199"/>
            <p14:sldId id="4200"/>
            <p14:sldId id="4201"/>
            <p14:sldId id="4202"/>
            <p14:sldId id="4203"/>
            <p14:sldId id="4204"/>
            <p14:sldId id="4205"/>
            <p14:sldId id="4206"/>
            <p14:sldId id="4207"/>
            <p14:sldId id="4208"/>
            <p14:sldId id="4209"/>
            <p14:sldId id="4210"/>
            <p14:sldId id="4211"/>
            <p14:sldId id="4212"/>
            <p14:sldId id="4213"/>
            <p14:sldId id="4214"/>
            <p14:sldId id="4153"/>
            <p14:sldId id="4215"/>
            <p14:sldId id="4216"/>
            <p14:sldId id="4217"/>
            <p14:sldId id="4218"/>
            <p14:sldId id="4219"/>
            <p14:sldId id="4220"/>
            <p14:sldId id="4221"/>
            <p14:sldId id="4222"/>
            <p14:sldId id="4165"/>
            <p14:sldId id="4166"/>
            <p14:sldId id="1753"/>
            <p14:sldId id="4167"/>
            <p14:sldId id="908"/>
            <p14:sldId id="4180"/>
            <p14:sldId id="4181"/>
            <p14:sldId id="4182"/>
            <p14:sldId id="4183"/>
            <p14:sldId id="4184"/>
            <p14:sldId id="4185"/>
            <p14:sldId id="4186"/>
            <p14:sldId id="4187"/>
            <p14:sldId id="4176"/>
            <p14:sldId id="1773"/>
            <p14:sldId id="1774"/>
            <p14:sldId id="1701"/>
            <p14:sldId id="1749"/>
            <p14:sldId id="1761"/>
            <p14:sldId id="1763"/>
            <p14:sldId id="1762"/>
            <p14:sldId id="1764"/>
            <p14:sldId id="1765"/>
            <p14:sldId id="4223"/>
            <p14:sldId id="1835"/>
            <p14:sldId id="1836"/>
            <p14:sldId id="4224"/>
            <p14:sldId id="1820"/>
            <p14:sldId id="4225"/>
            <p14:sldId id="1823"/>
            <p14:sldId id="4177"/>
            <p14:sldId id="4178"/>
            <p14:sldId id="4179"/>
            <p14:sldId id="1827"/>
            <p14:sldId id="1828"/>
            <p14:sldId id="1829"/>
            <p14:sldId id="1713"/>
            <p14:sldId id="4226"/>
            <p14:sldId id="4227"/>
            <p14:sldId id="4228"/>
            <p14:sldId id="4229"/>
            <p14:sldId id="4230"/>
          </p14:sldIdLst>
        </p14:section>
        <p14:section name="Abschnitt ohne Titel" id="{435ECDED-0131-494D-829A-E6DA5DFA84E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C0BA"/>
    <a:srgbClr val="F5B332"/>
    <a:srgbClr val="F88C96"/>
    <a:srgbClr val="A2E8E5"/>
    <a:srgbClr val="2E3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ECE35A-EED3-427D-9D60-4F56E8162376}">
  <a:tblStyle styleId="{6AECE35A-EED3-427D-9D60-4F56E81623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26A1B10-B252-4223-B86F-04C9745F295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8" autoAdjust="0"/>
    <p:restoredTop sz="93979" autoAdjust="0"/>
  </p:normalViewPr>
  <p:slideViewPr>
    <p:cSldViewPr snapToGrid="0">
      <p:cViewPr varScale="1">
        <p:scale>
          <a:sx n="84" d="100"/>
          <a:sy n="84" d="100"/>
        </p:scale>
        <p:origin x="6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5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font" Target="fonts/font1.fntdata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font" Target="fonts/font2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740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1761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7490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7778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1594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9191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b92539d425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b92539d425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5367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b92539d425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b92539d425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4341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b92539d425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b92539d425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8672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b92539d425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b92539d425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2277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0725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3226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65154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7057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96151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b92539d425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b92539d425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8245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b92539d425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b92539d425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1042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b92539d425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b92539d425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82461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b92539d425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b92539d425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18790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80909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56394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6658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54523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24705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5178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52362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0592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b92539d425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b92539d425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5747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9495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5206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1750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4957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236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319175" y="2233519"/>
            <a:ext cx="6680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cxnSp>
        <p:nvCxnSpPr>
          <p:cNvPr id="11" name="Google Shape;11;p2"/>
          <p:cNvCxnSpPr>
            <a:stCxn id="12" idx="4"/>
          </p:cNvCxnSpPr>
          <p:nvPr/>
        </p:nvCxnSpPr>
        <p:spPr>
          <a:xfrm>
            <a:off x="939750" y="2832475"/>
            <a:ext cx="0" cy="23109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845250" y="2643475"/>
            <a:ext cx="189000" cy="189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530175" y="2307788"/>
            <a:ext cx="6767100" cy="5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567326" y="2782913"/>
            <a:ext cx="6927900" cy="3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cxnSp>
        <p:nvCxnSpPr>
          <p:cNvPr id="17" name="Google Shape;17;p3"/>
          <p:cNvCxnSpPr/>
          <p:nvPr/>
        </p:nvCxnSpPr>
        <p:spPr>
          <a:xfrm>
            <a:off x="939645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18;p3"/>
          <p:cNvSpPr/>
          <p:nvPr/>
        </p:nvSpPr>
        <p:spPr>
          <a:xfrm flipH="1">
            <a:off x="632556" y="2267403"/>
            <a:ext cx="614400" cy="6144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94563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21;p4"/>
          <p:cNvSpPr/>
          <p:nvPr/>
        </p:nvSpPr>
        <p:spPr>
          <a:xfrm>
            <a:off x="638325" y="2267417"/>
            <a:ext cx="614400" cy="6144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633225" y="2161800"/>
            <a:ext cx="6700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06400" rtl="0">
              <a:spcBef>
                <a:spcPts val="600"/>
              </a:spcBef>
              <a:spcAft>
                <a:spcPts val="0"/>
              </a:spcAft>
              <a:buSzPts val="2800"/>
              <a:buChar char="◦"/>
              <a:defRPr sz="2800" i="1">
                <a:solidFill>
                  <a:schemeClr val="accent1"/>
                </a:solidFill>
              </a:defRPr>
            </a:lvl1pPr>
            <a:lvl2pPr marL="914400" lvl="1" indent="-406400" rtl="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 i="1">
                <a:solidFill>
                  <a:schemeClr val="accent1"/>
                </a:solidFill>
              </a:defRPr>
            </a:lvl2pPr>
            <a:lvl3pPr marL="1371600" lvl="2" indent="-406400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 i="1">
                <a:solidFill>
                  <a:schemeClr val="accent1"/>
                </a:solidFill>
              </a:defRPr>
            </a:lvl3pPr>
            <a:lvl4pPr marL="1828800" lvl="3" indent="-406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●"/>
              <a:defRPr sz="2800" i="1">
                <a:solidFill>
                  <a:schemeClr val="accent1"/>
                </a:solidFill>
              </a:defRPr>
            </a:lvl4pPr>
            <a:lvl5pPr marL="2286000" lvl="4" indent="-406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○"/>
              <a:defRPr sz="2800" i="1">
                <a:solidFill>
                  <a:schemeClr val="accent1"/>
                </a:solidFill>
              </a:defRPr>
            </a:lvl5pPr>
            <a:lvl6pPr marL="2743200" lvl="5" indent="-406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■"/>
              <a:defRPr sz="2800" i="1">
                <a:solidFill>
                  <a:schemeClr val="accent1"/>
                </a:solidFill>
              </a:defRPr>
            </a:lvl6pPr>
            <a:lvl7pPr marL="3200400" lvl="6" indent="-406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●"/>
              <a:defRPr sz="2800" i="1">
                <a:solidFill>
                  <a:schemeClr val="accent1"/>
                </a:solidFill>
              </a:defRPr>
            </a:lvl7pPr>
            <a:lvl8pPr marL="3657600" lvl="7" indent="-406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○"/>
              <a:defRPr sz="2800" i="1">
                <a:solidFill>
                  <a:schemeClr val="accent1"/>
                </a:solidFill>
              </a:defRPr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■"/>
              <a:defRPr sz="2800" i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286541" y="2244031"/>
            <a:ext cx="1306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“</a:t>
            </a:r>
            <a:endParaRPr sz="4800" b="1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39C0BA"/>
                </a:solidFill>
              </a:defRPr>
            </a:lvl1pPr>
            <a:lvl2pPr lvl="1">
              <a:buNone/>
              <a:defRPr>
                <a:solidFill>
                  <a:srgbClr val="39C0BA"/>
                </a:solidFill>
              </a:defRPr>
            </a:lvl2pPr>
            <a:lvl3pPr lvl="2">
              <a:buNone/>
              <a:defRPr>
                <a:solidFill>
                  <a:srgbClr val="39C0BA"/>
                </a:solidFill>
              </a:defRPr>
            </a:lvl3pPr>
            <a:lvl4pPr lvl="3">
              <a:buNone/>
              <a:defRPr>
                <a:solidFill>
                  <a:srgbClr val="39C0BA"/>
                </a:solidFill>
              </a:defRPr>
            </a:lvl4pPr>
            <a:lvl5pPr lvl="4">
              <a:buNone/>
              <a:defRPr>
                <a:solidFill>
                  <a:srgbClr val="39C0BA"/>
                </a:solidFill>
              </a:defRPr>
            </a:lvl5pPr>
            <a:lvl6pPr lvl="5">
              <a:buNone/>
              <a:defRPr>
                <a:solidFill>
                  <a:srgbClr val="39C0BA"/>
                </a:solidFill>
              </a:defRPr>
            </a:lvl6pPr>
            <a:lvl7pPr lvl="6">
              <a:buNone/>
              <a:defRPr>
                <a:solidFill>
                  <a:srgbClr val="39C0BA"/>
                </a:solidFill>
              </a:defRPr>
            </a:lvl7pPr>
            <a:lvl8pPr lvl="7">
              <a:buNone/>
              <a:defRPr>
                <a:solidFill>
                  <a:srgbClr val="39C0BA"/>
                </a:solidFill>
              </a:defRPr>
            </a:lvl8pPr>
            <a:lvl9pPr lvl="8">
              <a:buNone/>
              <a:defRPr>
                <a:solidFill>
                  <a:srgbClr val="39C0BA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1165498" y="1086799"/>
            <a:ext cx="68580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Quicksand"/>
              <a:buChar char="◦"/>
              <a:defRPr sz="30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▫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■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cxnSp>
        <p:nvCxnSpPr>
          <p:cNvPr id="29" name="Google Shape;29;p5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30;p5"/>
          <p:cNvSpPr/>
          <p:nvPr/>
        </p:nvSpPr>
        <p:spPr>
          <a:xfrm>
            <a:off x="874396" y="605794"/>
            <a:ext cx="142500" cy="1425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844675" y="1400721"/>
            <a:ext cx="201900" cy="2019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cxnSp>
        <p:nvCxnSpPr>
          <p:cNvPr id="52" name="Google Shape;52;p8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53;p8"/>
          <p:cNvSpPr/>
          <p:nvPr/>
        </p:nvSpPr>
        <p:spPr>
          <a:xfrm>
            <a:off x="874396" y="605794"/>
            <a:ext cx="142500" cy="1425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cxnSp>
        <p:nvCxnSpPr>
          <p:cNvPr id="61" name="Google Shape;61;p10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Google Shape;62;p10"/>
          <p:cNvSpPr/>
          <p:nvPr/>
        </p:nvSpPr>
        <p:spPr>
          <a:xfrm>
            <a:off x="844675" y="2470800"/>
            <a:ext cx="201900" cy="2019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key color">
  <p:cSld name="BLANK_1">
    <p:bg>
      <p:bgPr>
        <a:solidFill>
          <a:schemeClr val="accen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cxnSp>
        <p:nvCxnSpPr>
          <p:cNvPr id="65" name="Google Shape;65;p11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Google Shape;66;p11"/>
          <p:cNvSpPr/>
          <p:nvPr/>
        </p:nvSpPr>
        <p:spPr>
          <a:xfrm>
            <a:off x="844675" y="2470800"/>
            <a:ext cx="201900" cy="201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65498" y="1086799"/>
            <a:ext cx="68580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◦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▫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■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6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tiff"/><Relationship Id="rId4" Type="http://schemas.openxmlformats.org/officeDocument/2006/relationships/image" Target="../media/image21.sv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tiff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tif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tiff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tiff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emf"/><Relationship Id="rId4" Type="http://schemas.openxmlformats.org/officeDocument/2006/relationships/image" Target="../media/image26.jpe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e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7711158-C42E-A13B-733F-AC9EB4542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2974" y="1991850"/>
            <a:ext cx="7565745" cy="1159800"/>
          </a:xfrm>
        </p:spPr>
        <p:txBody>
          <a:bodyPr/>
          <a:lstStyle/>
          <a:p>
            <a:r>
              <a:rPr lang="de-DE" sz="3000" dirty="0"/>
              <a:t>Kognitives Training in der Grundschule</a:t>
            </a:r>
            <a:br>
              <a:rPr lang="de-DE" dirty="0"/>
            </a:br>
            <a:r>
              <a:rPr lang="de-DE" sz="2000" dirty="0">
                <a:solidFill>
                  <a:schemeClr val="bg1"/>
                </a:solidFill>
              </a:rPr>
              <a:t>Ideen Franz Platz &amp; Sabine Kubesch, INSTITUT BILDUNG plus</a:t>
            </a:r>
          </a:p>
        </p:txBody>
      </p:sp>
      <p:pic>
        <p:nvPicPr>
          <p:cNvPr id="4" name="Bild 8" descr="Bildungplus_weiß.tif">
            <a:extLst>
              <a:ext uri="{FF2B5EF4-FFF2-40B4-BE49-F238E27FC236}">
                <a16:creationId xmlns:a16="http://schemas.microsoft.com/office/drawing/2014/main" id="{D228199A-6A2F-AC40-EB9B-12052EF28D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580" y="3855401"/>
            <a:ext cx="2104099" cy="93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8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5D506EC-F515-4B11-BE53-63D0C38DE3E1}"/>
              </a:ext>
            </a:extLst>
          </p:cNvPr>
          <p:cNvSpPr txBox="1"/>
          <p:nvPr/>
        </p:nvSpPr>
        <p:spPr>
          <a:xfrm>
            <a:off x="3599892" y="132264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chemeClr val="tx2"/>
                </a:solidFill>
                <a:latin typeface="Myriad Pro Light" panose="020B0403030403020204" pitchFamily="34" charset="0"/>
              </a:rPr>
              <a:t>Symbol 2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02" y="357504"/>
            <a:ext cx="3726414" cy="20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7956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9C3B71E-AC1D-CAA0-733D-A231666B2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endParaRPr lang="de-DE" i="0" dirty="0"/>
          </a:p>
        </p:txBody>
      </p:sp>
      <p:pic>
        <p:nvPicPr>
          <p:cNvPr id="3" name="Bild 8" descr="Bildungplus_weiß.tif">
            <a:extLst>
              <a:ext uri="{FF2B5EF4-FFF2-40B4-BE49-F238E27FC236}">
                <a16:creationId xmlns:a16="http://schemas.microsoft.com/office/drawing/2014/main" id="{FC46EEA3-0F89-EAD1-EF21-07BA825F55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6786A0AC-78C5-43E4-E33F-6FF8B63E7E3C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573107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9C3B71E-AC1D-CAA0-733D-A231666B2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de-DE" i="0" dirty="0"/>
              <a:t>Wo wird der Flügel vor allem eingesetzt?</a:t>
            </a:r>
          </a:p>
        </p:txBody>
      </p:sp>
      <p:pic>
        <p:nvPicPr>
          <p:cNvPr id="3" name="Bild 8" descr="Bildungplus_weiß.tif">
            <a:extLst>
              <a:ext uri="{FF2B5EF4-FFF2-40B4-BE49-F238E27FC236}">
                <a16:creationId xmlns:a16="http://schemas.microsoft.com/office/drawing/2014/main" id="{7E10E23A-DEA9-47D9-FC40-F70CDC192B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67D4936-3D6C-B85D-B84D-2C6D99EF4128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60899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9C3B71E-AC1D-CAA0-733D-A231666B2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endParaRPr lang="de-DE" i="0" dirty="0"/>
          </a:p>
        </p:txBody>
      </p:sp>
      <p:pic>
        <p:nvPicPr>
          <p:cNvPr id="3" name="Bild 8" descr="Bildungplus_weiß.tif">
            <a:extLst>
              <a:ext uri="{FF2B5EF4-FFF2-40B4-BE49-F238E27FC236}">
                <a16:creationId xmlns:a16="http://schemas.microsoft.com/office/drawing/2014/main" id="{D47C6FF1-60B6-4F57-A8D7-33D6D1656A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22442580-EFF1-B686-5008-9557AA0C42C5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796896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9C3B71E-AC1D-CAA0-733D-A231666B2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de-DE" i="0" dirty="0"/>
              <a:t>Was kann man bei einem Blechblasinstrument abnehmen?</a:t>
            </a:r>
          </a:p>
        </p:txBody>
      </p:sp>
      <p:pic>
        <p:nvPicPr>
          <p:cNvPr id="3" name="Bild 8" descr="Bildungplus_weiß.tif">
            <a:extLst>
              <a:ext uri="{FF2B5EF4-FFF2-40B4-BE49-F238E27FC236}">
                <a16:creationId xmlns:a16="http://schemas.microsoft.com/office/drawing/2014/main" id="{445AB8B3-1EC7-B346-A227-A75BEB0C40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9C24FF2-6F09-7167-C063-83FBC4EF5092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034520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9C3B71E-AC1D-CAA0-733D-A231666B2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endParaRPr lang="de-DE" i="0" dirty="0"/>
          </a:p>
        </p:txBody>
      </p:sp>
      <p:pic>
        <p:nvPicPr>
          <p:cNvPr id="3" name="Bild 8" descr="Bildungplus_weiß.tif">
            <a:extLst>
              <a:ext uri="{FF2B5EF4-FFF2-40B4-BE49-F238E27FC236}">
                <a16:creationId xmlns:a16="http://schemas.microsoft.com/office/drawing/2014/main" id="{A418D67A-12ED-A73A-68B6-72D13F08B6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5F771D7-0BFF-AC7E-D853-3BE80BBDE8BA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753705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9C3B71E-AC1D-CAA0-733D-A231666B2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de-DE" i="0" dirty="0"/>
              <a:t>Wie nennt man das Klavier noch?</a:t>
            </a:r>
          </a:p>
        </p:txBody>
      </p:sp>
      <p:pic>
        <p:nvPicPr>
          <p:cNvPr id="3" name="Bild 8" descr="Bildungplus_weiß.tif">
            <a:extLst>
              <a:ext uri="{FF2B5EF4-FFF2-40B4-BE49-F238E27FC236}">
                <a16:creationId xmlns:a16="http://schemas.microsoft.com/office/drawing/2014/main" id="{CF569A0A-F87D-AD4A-593D-11F8C26DF3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47A966C-5433-AAB0-DFDA-5B60548A19FA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250478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9C3B71E-AC1D-CAA0-733D-A231666B2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endParaRPr lang="de-DE" i="0" dirty="0"/>
          </a:p>
        </p:txBody>
      </p:sp>
      <p:pic>
        <p:nvPicPr>
          <p:cNvPr id="3" name="Bild 8" descr="Bildungplus_weiß.tif">
            <a:extLst>
              <a:ext uri="{FF2B5EF4-FFF2-40B4-BE49-F238E27FC236}">
                <a16:creationId xmlns:a16="http://schemas.microsoft.com/office/drawing/2014/main" id="{2ADCCCDB-543F-01D5-CEBA-B123C124FD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B2528E06-5646-1BE2-6A1A-7FCA92A02E45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258011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Hin und Her-Prinzip: Der Apfel - Fachbegriffe</a:t>
            </a:r>
            <a:endParaRPr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34631" y="1631960"/>
            <a:ext cx="707699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18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Quicksand" panose="020B0604020202020204" charset="0"/>
                <a:cs typeface="Quicksand" panose="020B0604020202020204" charset="0"/>
              </a:rPr>
              <a:t>Kerne, Stängel, Obst, Apfelsaft, Fruchtfleisch, Schale, Apfelkuchen, Kernhaus, Blütenrest, Apfelbaum, Ernte, Apfelblüte, Vitamine, Regional, Übersee, alte Sorten, Streuobst, Streuobstwiese, Apfelkeimling, Apfelkern,  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A422AD77-C527-B542-FCCF-486BF9C364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8667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7BA3B944-2288-334F-AAF9-95CFC5CB28BB}"/>
              </a:ext>
            </a:extLst>
          </p:cNvPr>
          <p:cNvSpPr/>
          <p:nvPr/>
        </p:nvSpPr>
        <p:spPr>
          <a:xfrm>
            <a:off x="7333085" y="4452847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231602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Hin und Her- &amp; </a:t>
            </a:r>
            <a:r>
              <a:rPr lang="en" dirty="0">
                <a:solidFill>
                  <a:srgbClr val="FF0000"/>
                </a:solidFill>
              </a:rPr>
              <a:t>Stopp-Prinzip</a:t>
            </a:r>
            <a:endParaRPr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34631" y="1631960"/>
            <a:ext cx="707699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18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Quicksand" panose="020B0604020202020204" charset="0"/>
                <a:cs typeface="Quicksand" panose="020B0604020202020204" charset="0"/>
              </a:rPr>
              <a:t>Kerne, Stängel, Obst, </a:t>
            </a:r>
            <a:r>
              <a:rPr kumimoji="0" lang="de-DE" altLang="de-DE" sz="1800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Quicksand" panose="020B0604020202020204" charset="0"/>
                <a:cs typeface="Quicksand" panose="020B0604020202020204" charset="0"/>
              </a:rPr>
              <a:t>Apfel</a:t>
            </a:r>
            <a:r>
              <a:rPr kumimoji="0" lang="de-DE" altLang="de-DE" sz="18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Quicksand" panose="020B0604020202020204" charset="0"/>
                <a:cs typeface="Quicksand" panose="020B0604020202020204" charset="0"/>
              </a:rPr>
              <a:t>saft, Fruchtfleisch, Schale, </a:t>
            </a:r>
            <a:r>
              <a:rPr kumimoji="0" lang="de-DE" altLang="de-DE" sz="1800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Quicksand" panose="020B0604020202020204" charset="0"/>
                <a:cs typeface="Quicksand" panose="020B0604020202020204" charset="0"/>
              </a:rPr>
              <a:t>Apfel</a:t>
            </a:r>
            <a:r>
              <a:rPr kumimoji="0" lang="de-DE" altLang="de-DE" sz="18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Quicksand" panose="020B0604020202020204" charset="0"/>
                <a:cs typeface="Quicksand" panose="020B0604020202020204" charset="0"/>
              </a:rPr>
              <a:t>kuchen, Kernhaus, Blütenrest, </a:t>
            </a:r>
            <a:r>
              <a:rPr kumimoji="0" lang="de-DE" altLang="de-DE" sz="1800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Quicksand" panose="020B0604020202020204" charset="0"/>
                <a:cs typeface="Quicksand" panose="020B0604020202020204" charset="0"/>
              </a:rPr>
              <a:t>Apfel</a:t>
            </a:r>
            <a:r>
              <a:rPr kumimoji="0" lang="de-DE" altLang="de-DE" sz="18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Quicksand" panose="020B0604020202020204" charset="0"/>
                <a:cs typeface="Quicksand" panose="020B0604020202020204" charset="0"/>
              </a:rPr>
              <a:t>baum, Ernte, </a:t>
            </a:r>
            <a:r>
              <a:rPr kumimoji="0" lang="de-DE" altLang="de-DE" sz="1800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Quicksand" panose="020B0604020202020204" charset="0"/>
                <a:cs typeface="Quicksand" panose="020B0604020202020204" charset="0"/>
              </a:rPr>
              <a:t>Apfel</a:t>
            </a:r>
            <a:r>
              <a:rPr kumimoji="0" lang="de-DE" altLang="de-DE" sz="18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Quicksand" panose="020B0604020202020204" charset="0"/>
                <a:cs typeface="Quicksand" panose="020B0604020202020204" charset="0"/>
              </a:rPr>
              <a:t>blüte, Vitamine, Regional, Übersee, alte Sorten, Streuobst, Streuobstwiese, </a:t>
            </a:r>
            <a:r>
              <a:rPr kumimoji="0" lang="de-DE" altLang="de-DE" sz="1800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Quicksand" panose="020B0604020202020204" charset="0"/>
                <a:cs typeface="Quicksand" panose="020B0604020202020204" charset="0"/>
              </a:rPr>
              <a:t>Apfel</a:t>
            </a:r>
            <a:r>
              <a:rPr kumimoji="0" lang="de-DE" altLang="de-DE" sz="18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Quicksand" panose="020B0604020202020204" charset="0"/>
                <a:cs typeface="Quicksand" panose="020B0604020202020204" charset="0"/>
              </a:rPr>
              <a:t>keimling, </a:t>
            </a:r>
            <a:r>
              <a:rPr kumimoji="0" lang="de-DE" altLang="de-DE" sz="1800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Quicksand" panose="020B0604020202020204" charset="0"/>
                <a:cs typeface="Quicksand" panose="020B0604020202020204" charset="0"/>
              </a:rPr>
              <a:t>Apfel</a:t>
            </a:r>
            <a:r>
              <a:rPr kumimoji="0" lang="de-DE" altLang="de-DE" sz="18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Quicksand" panose="020B0604020202020204" charset="0"/>
                <a:cs typeface="Quicksand" panose="020B0604020202020204" charset="0"/>
              </a:rPr>
              <a:t>kern,  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Grafik 3" descr="Apfel Silhouette">
            <a:extLst>
              <a:ext uri="{FF2B5EF4-FFF2-40B4-BE49-F238E27FC236}">
                <a16:creationId xmlns:a16="http://schemas.microsoft.com/office/drawing/2014/main" id="{186D46E9-7ABF-52C4-F4BF-44E6E9464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8543" y="2571750"/>
            <a:ext cx="1775637" cy="1775637"/>
          </a:xfrm>
          <a:prstGeom prst="rect">
            <a:avLst/>
          </a:prstGeom>
        </p:spPr>
      </p:pic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7016B6FA-F49D-84E8-246F-CC6676008D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938D622F-F728-18FE-D74B-A7D05F01CE1B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358857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Hin und Her-Prinzip &amp; </a:t>
            </a:r>
            <a:r>
              <a:rPr lang="en" dirty="0">
                <a:solidFill>
                  <a:schemeClr val="bg1"/>
                </a:solidFill>
              </a:rPr>
              <a:t>Arbeitsgedächtnistraining</a:t>
            </a:r>
            <a:endParaRPr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53483" y="1833800"/>
            <a:ext cx="707699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18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Quicksand" panose="020B0604020202020204" charset="0"/>
                <a:cs typeface="Quicksand" panose="020B0604020202020204" charset="0"/>
              </a:rPr>
              <a:t>Spieler A: „Mein </a:t>
            </a:r>
            <a:r>
              <a:rPr kumimoji="0" lang="de-DE" altLang="de-DE" sz="1800" i="0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Quicksand" panose="020B0604020202020204" charset="0"/>
                <a:cs typeface="Quicksand" panose="020B0604020202020204" charset="0"/>
              </a:rPr>
              <a:t>Wauschtort</a:t>
            </a:r>
            <a:r>
              <a:rPr kumimoji="0" lang="de-DE" altLang="de-DE" sz="18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Quicksand" panose="020B0604020202020204" charset="0"/>
                <a:cs typeface="Quicksand" panose="020B0604020202020204" charset="0"/>
              </a:rPr>
              <a:t> ist: </a:t>
            </a:r>
            <a:r>
              <a:rPr kumimoji="0" lang="de-DE" altLang="de-DE" sz="1800" b="1" i="0" strike="noStrike" cap="none" normalizeH="0" baseline="0" dirty="0" err="1">
                <a:ln>
                  <a:noFill/>
                </a:ln>
                <a:solidFill>
                  <a:srgbClr val="39C0BA"/>
                </a:solidFill>
                <a:effectLst/>
                <a:latin typeface="Quicksand" panose="020B0604020202020204" charset="0"/>
                <a:cs typeface="Quicksand" panose="020B0604020202020204" charset="0"/>
              </a:rPr>
              <a:t>M</a:t>
            </a:r>
            <a:r>
              <a:rPr kumimoji="0" lang="de-DE" altLang="de-DE" sz="1800" i="0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Quicksand" panose="020B0604020202020204" charset="0"/>
                <a:cs typeface="Quicksand" panose="020B0604020202020204" charset="0"/>
              </a:rPr>
              <a:t>ita</a:t>
            </a:r>
            <a:r>
              <a:rPr kumimoji="0" lang="de-DE" altLang="de-DE" sz="1800" b="1" i="0" strike="noStrike" cap="none" normalizeH="0" baseline="0" dirty="0" err="1">
                <a:ln>
                  <a:noFill/>
                </a:ln>
                <a:solidFill>
                  <a:srgbClr val="39C0BA"/>
                </a:solidFill>
                <a:effectLst/>
                <a:latin typeface="Quicksand" panose="020B0604020202020204" charset="0"/>
                <a:cs typeface="Quicksand" panose="020B0604020202020204" charset="0"/>
              </a:rPr>
              <a:t>v</a:t>
            </a:r>
            <a:r>
              <a:rPr kumimoji="0" lang="de-DE" altLang="de-DE" sz="1800" i="0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Quicksand" panose="020B0604020202020204" charset="0"/>
                <a:cs typeface="Quicksand" panose="020B0604020202020204" charset="0"/>
              </a:rPr>
              <a:t>ine</a:t>
            </a:r>
            <a:r>
              <a:rPr kumimoji="0" lang="de-DE" altLang="de-DE" sz="18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Quicksand" panose="020B0604020202020204" charset="0"/>
                <a:cs typeface="Quicksand" panose="020B0604020202020204" charset="0"/>
              </a:rPr>
              <a:t>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de-DE" altLang="de-DE" sz="1800" dirty="0">
              <a:solidFill>
                <a:schemeClr val="bg1"/>
              </a:solidFill>
              <a:latin typeface="Quicksand" panose="020B0604020202020204" charset="0"/>
              <a:cs typeface="Quicksand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18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Quicksand" panose="020B0604020202020204" charset="0"/>
                <a:cs typeface="Quicksand" panose="020B0604020202020204" charset="0"/>
              </a:rPr>
              <a:t>Spieler B: „</a:t>
            </a:r>
            <a:r>
              <a:rPr kumimoji="0" lang="de-DE" altLang="de-DE" sz="1800" b="1" i="0" strike="noStrike" cap="none" normalizeH="0" baseline="0" dirty="0">
                <a:ln>
                  <a:noFill/>
                </a:ln>
                <a:solidFill>
                  <a:srgbClr val="39C0BA"/>
                </a:solidFill>
                <a:effectLst/>
                <a:latin typeface="Quicksand" panose="020B0604020202020204" charset="0"/>
                <a:cs typeface="Quicksand" panose="020B0604020202020204" charset="0"/>
              </a:rPr>
              <a:t>V</a:t>
            </a:r>
            <a:r>
              <a:rPr kumimoji="0" lang="de-DE" altLang="de-DE" sz="18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Quicksand" panose="020B0604020202020204" charset="0"/>
                <a:cs typeface="Quicksand" panose="020B0604020202020204" charset="0"/>
              </a:rPr>
              <a:t>ita</a:t>
            </a:r>
            <a:r>
              <a:rPr kumimoji="0" lang="de-DE" altLang="de-DE" sz="1800" b="1" i="0" strike="noStrike" cap="none" normalizeH="0" baseline="0" dirty="0">
                <a:ln>
                  <a:noFill/>
                </a:ln>
                <a:solidFill>
                  <a:srgbClr val="39C0BA"/>
                </a:solidFill>
                <a:effectLst/>
                <a:latin typeface="Quicksand" panose="020B0604020202020204" charset="0"/>
                <a:cs typeface="Quicksand" panose="020B0604020202020204" charset="0"/>
              </a:rPr>
              <a:t>m</a:t>
            </a:r>
            <a:r>
              <a:rPr kumimoji="0" lang="de-DE" altLang="de-DE" sz="18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Quicksand" panose="020B0604020202020204" charset="0"/>
                <a:cs typeface="Quicksand" panose="020B0604020202020204" charset="0"/>
              </a:rPr>
              <a:t>ine“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de-DE" altLang="de-DE" sz="1800" dirty="0">
              <a:solidFill>
                <a:schemeClr val="bg1"/>
              </a:solidFill>
              <a:latin typeface="Quicksand" panose="020B0604020202020204" charset="0"/>
              <a:cs typeface="Quicksand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altLang="de-DE" sz="1800" i="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Quicksand" panose="020B0604020202020204" charset="0"/>
              <a:cs typeface="Quicksand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de-DE" altLang="de-DE" sz="1800" dirty="0">
              <a:solidFill>
                <a:schemeClr val="bg1"/>
              </a:solidFill>
              <a:latin typeface="Quicksand" panose="020B0604020202020204" charset="0"/>
              <a:cs typeface="Quicksand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altLang="de-DE" sz="1800" i="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Quicksand" panose="020B0604020202020204" charset="0"/>
              <a:cs typeface="Quicksand" panose="020B0604020202020204" charset="0"/>
            </a:endParaRPr>
          </a:p>
        </p:txBody>
      </p:sp>
      <p:sp>
        <p:nvSpPr>
          <p:cNvPr id="2" name="Google Shape;168;p24">
            <a:extLst>
              <a:ext uri="{FF2B5EF4-FFF2-40B4-BE49-F238E27FC236}">
                <a16:creationId xmlns:a16="http://schemas.microsoft.com/office/drawing/2014/main" id="{CA477FC0-7AAD-F969-432C-115C25515B9F}"/>
              </a:ext>
            </a:extLst>
          </p:cNvPr>
          <p:cNvSpPr txBox="1">
            <a:spLocks/>
          </p:cNvSpPr>
          <p:nvPr/>
        </p:nvSpPr>
        <p:spPr>
          <a:xfrm>
            <a:off x="1253483" y="1450175"/>
            <a:ext cx="68580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de-DE" sz="3200" dirty="0" err="1"/>
              <a:t>W</a:t>
            </a:r>
            <a:r>
              <a:rPr lang="de-DE" sz="3200" dirty="0" err="1">
                <a:solidFill>
                  <a:schemeClr val="bg1"/>
                </a:solidFill>
              </a:rPr>
              <a:t>ausch</a:t>
            </a:r>
            <a:r>
              <a:rPr lang="de-DE" sz="3200" dirty="0" err="1"/>
              <a:t>t</a:t>
            </a:r>
            <a:r>
              <a:rPr lang="de-DE" sz="3200" dirty="0" err="1">
                <a:solidFill>
                  <a:schemeClr val="bg1"/>
                </a:solidFill>
              </a:rPr>
              <a:t>örter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5" name="Google Shape;168;p24">
            <a:extLst>
              <a:ext uri="{FF2B5EF4-FFF2-40B4-BE49-F238E27FC236}">
                <a16:creationId xmlns:a16="http://schemas.microsoft.com/office/drawing/2014/main" id="{D1362F10-6CF8-4F98-B339-E5F8F462EF49}"/>
              </a:ext>
            </a:extLst>
          </p:cNvPr>
          <p:cNvSpPr txBox="1">
            <a:spLocks/>
          </p:cNvSpPr>
          <p:nvPr/>
        </p:nvSpPr>
        <p:spPr>
          <a:xfrm>
            <a:off x="7099673" y="4358483"/>
            <a:ext cx="2600509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 lang="de-DE" sz="9600" dirty="0">
              <a:solidFill>
                <a:srgbClr val="FF0000"/>
              </a:solidFill>
            </a:endParaRPr>
          </a:p>
        </p:txBody>
      </p:sp>
      <p:pic>
        <p:nvPicPr>
          <p:cNvPr id="4" name="Bild 8" descr="Bildungplus_weiß.tif">
            <a:extLst>
              <a:ext uri="{FF2B5EF4-FFF2-40B4-BE49-F238E27FC236}">
                <a16:creationId xmlns:a16="http://schemas.microsoft.com/office/drawing/2014/main" id="{623094FC-55EC-9CAC-D44A-E1D89BD9C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41445853-A178-EC07-616A-094AC47E7973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  <p:sp>
        <p:nvSpPr>
          <p:cNvPr id="22" name="Pfeil: nach links und rechts 21">
            <a:extLst>
              <a:ext uri="{FF2B5EF4-FFF2-40B4-BE49-F238E27FC236}">
                <a16:creationId xmlns:a16="http://schemas.microsoft.com/office/drawing/2014/main" id="{D8336C0C-1278-632F-2186-7988FBA92E6C}"/>
              </a:ext>
            </a:extLst>
          </p:cNvPr>
          <p:cNvSpPr/>
          <p:nvPr/>
        </p:nvSpPr>
        <p:spPr>
          <a:xfrm>
            <a:off x="4682359" y="1795175"/>
            <a:ext cx="417786" cy="45719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39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25712" y="1052393"/>
            <a:ext cx="5724630" cy="39241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100" dirty="0">
              <a:solidFill>
                <a:schemeClr val="tx2">
                  <a:lumMod val="50000"/>
                </a:schemeClr>
              </a:solidFill>
              <a:latin typeface="Myriad Pro Light" panose="020B0403030403020204" pitchFamily="34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844697" y="843558"/>
            <a:ext cx="5643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 </a:t>
            </a: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Schwierigkeitsstufe 2</a:t>
            </a:r>
            <a:endParaRPr lang="de-DE" sz="3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60859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523;p43"/>
          <p:cNvCxnSpPr/>
          <p:nvPr/>
        </p:nvCxnSpPr>
        <p:spPr>
          <a:xfrm flipV="1">
            <a:off x="4561997" y="1204062"/>
            <a:ext cx="7710" cy="11858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13" name="Google Shape;513;p43"/>
          <p:cNvSpPr txBox="1">
            <a:spLocks noGrp="1"/>
          </p:cNvSpPr>
          <p:nvPr>
            <p:ph type="title"/>
          </p:nvPr>
        </p:nvSpPr>
        <p:spPr>
          <a:xfrm>
            <a:off x="1140708" y="1120663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400"/>
              </a:spcAft>
              <a:buNone/>
            </a:pP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r>
              <a:rPr lang="en" dirty="0"/>
              <a:t>Kreisel-Prinzip: </a:t>
            </a:r>
            <a:br>
              <a:rPr lang="en" dirty="0"/>
            </a:b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28" name="Google Shape;524;p43"/>
          <p:cNvSpPr txBox="1"/>
          <p:nvPr/>
        </p:nvSpPr>
        <p:spPr>
          <a:xfrm>
            <a:off x="4177895" y="799446"/>
            <a:ext cx="13986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Herbst</a:t>
            </a:r>
            <a:endParaRPr sz="18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9" name="Google Shape;524;p43"/>
          <p:cNvSpPr txBox="1"/>
          <p:nvPr/>
        </p:nvSpPr>
        <p:spPr>
          <a:xfrm>
            <a:off x="6002533" y="2675270"/>
            <a:ext cx="1930734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Winter</a:t>
            </a:r>
            <a:endParaRPr sz="18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" name="Google Shape;524;p43"/>
          <p:cNvSpPr txBox="1"/>
          <p:nvPr/>
        </p:nvSpPr>
        <p:spPr>
          <a:xfrm>
            <a:off x="2033362" y="2675270"/>
            <a:ext cx="1270142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Sommer</a:t>
            </a:r>
            <a:endParaRPr sz="18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6" name="Google Shape;524;p43"/>
          <p:cNvSpPr txBox="1"/>
          <p:nvPr/>
        </p:nvSpPr>
        <p:spPr>
          <a:xfrm>
            <a:off x="4177895" y="4399740"/>
            <a:ext cx="882745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Frühling</a:t>
            </a:r>
            <a:endParaRPr sz="18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4" name="Google Shape;217;p8"/>
          <p:cNvSpPr/>
          <p:nvPr/>
        </p:nvSpPr>
        <p:spPr>
          <a:xfrm>
            <a:off x="3315151" y="1857211"/>
            <a:ext cx="2509113" cy="2112227"/>
          </a:xfrm>
          <a:custGeom>
            <a:avLst/>
            <a:gdLst/>
            <a:ahLst/>
            <a:cxnLst/>
            <a:rect l="l" t="t" r="r" b="b"/>
            <a:pathLst>
              <a:path w="7420" h="4456" extrusionOk="0">
                <a:moveTo>
                  <a:pt x="1846" y="1"/>
                </a:moveTo>
                <a:lnTo>
                  <a:pt x="1734" y="19"/>
                </a:lnTo>
                <a:lnTo>
                  <a:pt x="1622" y="19"/>
                </a:lnTo>
                <a:lnTo>
                  <a:pt x="1417" y="94"/>
                </a:lnTo>
                <a:lnTo>
                  <a:pt x="1231" y="187"/>
                </a:lnTo>
                <a:lnTo>
                  <a:pt x="1063" y="336"/>
                </a:lnTo>
                <a:lnTo>
                  <a:pt x="932" y="504"/>
                </a:lnTo>
                <a:lnTo>
                  <a:pt x="821" y="690"/>
                </a:lnTo>
                <a:lnTo>
                  <a:pt x="765" y="895"/>
                </a:lnTo>
                <a:lnTo>
                  <a:pt x="746" y="1007"/>
                </a:lnTo>
                <a:lnTo>
                  <a:pt x="746" y="1119"/>
                </a:lnTo>
                <a:lnTo>
                  <a:pt x="1492" y="1119"/>
                </a:lnTo>
                <a:lnTo>
                  <a:pt x="1566" y="1156"/>
                </a:lnTo>
                <a:lnTo>
                  <a:pt x="1659" y="1194"/>
                </a:lnTo>
                <a:lnTo>
                  <a:pt x="1715" y="1250"/>
                </a:lnTo>
                <a:lnTo>
                  <a:pt x="1771" y="1324"/>
                </a:lnTo>
                <a:lnTo>
                  <a:pt x="1827" y="1399"/>
                </a:lnTo>
                <a:lnTo>
                  <a:pt x="1846" y="1492"/>
                </a:lnTo>
                <a:lnTo>
                  <a:pt x="1846" y="1585"/>
                </a:lnTo>
                <a:lnTo>
                  <a:pt x="1846" y="2610"/>
                </a:lnTo>
                <a:lnTo>
                  <a:pt x="5574" y="2610"/>
                </a:lnTo>
                <a:lnTo>
                  <a:pt x="5574" y="1585"/>
                </a:lnTo>
                <a:lnTo>
                  <a:pt x="5574" y="1492"/>
                </a:lnTo>
                <a:lnTo>
                  <a:pt x="5611" y="1399"/>
                </a:lnTo>
                <a:lnTo>
                  <a:pt x="5648" y="1324"/>
                </a:lnTo>
                <a:lnTo>
                  <a:pt x="5704" y="1250"/>
                </a:lnTo>
                <a:lnTo>
                  <a:pt x="5779" y="1194"/>
                </a:lnTo>
                <a:lnTo>
                  <a:pt x="5853" y="1156"/>
                </a:lnTo>
                <a:lnTo>
                  <a:pt x="5928" y="1119"/>
                </a:lnTo>
                <a:lnTo>
                  <a:pt x="6674" y="1119"/>
                </a:lnTo>
                <a:lnTo>
                  <a:pt x="6674" y="1007"/>
                </a:lnTo>
                <a:lnTo>
                  <a:pt x="6655" y="895"/>
                </a:lnTo>
                <a:lnTo>
                  <a:pt x="6599" y="690"/>
                </a:lnTo>
                <a:lnTo>
                  <a:pt x="6487" y="504"/>
                </a:lnTo>
                <a:lnTo>
                  <a:pt x="6357" y="336"/>
                </a:lnTo>
                <a:lnTo>
                  <a:pt x="6189" y="187"/>
                </a:lnTo>
                <a:lnTo>
                  <a:pt x="6002" y="94"/>
                </a:lnTo>
                <a:lnTo>
                  <a:pt x="5797" y="19"/>
                </a:lnTo>
                <a:lnTo>
                  <a:pt x="5686" y="19"/>
                </a:lnTo>
                <a:lnTo>
                  <a:pt x="5574" y="1"/>
                </a:lnTo>
                <a:close/>
                <a:moveTo>
                  <a:pt x="746" y="1492"/>
                </a:moveTo>
                <a:lnTo>
                  <a:pt x="616" y="1511"/>
                </a:lnTo>
                <a:lnTo>
                  <a:pt x="466" y="1548"/>
                </a:lnTo>
                <a:lnTo>
                  <a:pt x="355" y="1604"/>
                </a:lnTo>
                <a:lnTo>
                  <a:pt x="243" y="1678"/>
                </a:lnTo>
                <a:lnTo>
                  <a:pt x="150" y="1790"/>
                </a:lnTo>
                <a:lnTo>
                  <a:pt x="75" y="1902"/>
                </a:lnTo>
                <a:lnTo>
                  <a:pt x="19" y="2032"/>
                </a:lnTo>
                <a:lnTo>
                  <a:pt x="0" y="2163"/>
                </a:lnTo>
                <a:lnTo>
                  <a:pt x="0" y="2275"/>
                </a:lnTo>
                <a:lnTo>
                  <a:pt x="19" y="2387"/>
                </a:lnTo>
                <a:lnTo>
                  <a:pt x="38" y="2480"/>
                </a:lnTo>
                <a:lnTo>
                  <a:pt x="94" y="2573"/>
                </a:lnTo>
                <a:lnTo>
                  <a:pt x="150" y="2666"/>
                </a:lnTo>
                <a:lnTo>
                  <a:pt x="205" y="2741"/>
                </a:lnTo>
                <a:lnTo>
                  <a:pt x="280" y="2815"/>
                </a:lnTo>
                <a:lnTo>
                  <a:pt x="373" y="2871"/>
                </a:lnTo>
                <a:lnTo>
                  <a:pt x="373" y="4269"/>
                </a:lnTo>
                <a:lnTo>
                  <a:pt x="392" y="4344"/>
                </a:lnTo>
                <a:lnTo>
                  <a:pt x="429" y="4400"/>
                </a:lnTo>
                <a:lnTo>
                  <a:pt x="485" y="4437"/>
                </a:lnTo>
                <a:lnTo>
                  <a:pt x="560" y="4456"/>
                </a:lnTo>
                <a:lnTo>
                  <a:pt x="1305" y="4456"/>
                </a:lnTo>
                <a:lnTo>
                  <a:pt x="1361" y="4437"/>
                </a:lnTo>
                <a:lnTo>
                  <a:pt x="1436" y="4400"/>
                </a:lnTo>
                <a:lnTo>
                  <a:pt x="1473" y="4344"/>
                </a:lnTo>
                <a:lnTo>
                  <a:pt x="1492" y="4269"/>
                </a:lnTo>
                <a:lnTo>
                  <a:pt x="1492" y="4083"/>
                </a:lnTo>
                <a:lnTo>
                  <a:pt x="5947" y="4083"/>
                </a:lnTo>
                <a:lnTo>
                  <a:pt x="5947" y="4269"/>
                </a:lnTo>
                <a:lnTo>
                  <a:pt x="5947" y="4344"/>
                </a:lnTo>
                <a:lnTo>
                  <a:pt x="5984" y="4400"/>
                </a:lnTo>
                <a:lnTo>
                  <a:pt x="6058" y="4437"/>
                </a:lnTo>
                <a:lnTo>
                  <a:pt x="6133" y="4456"/>
                </a:lnTo>
                <a:lnTo>
                  <a:pt x="6860" y="4456"/>
                </a:lnTo>
                <a:lnTo>
                  <a:pt x="6934" y="4437"/>
                </a:lnTo>
                <a:lnTo>
                  <a:pt x="6990" y="4400"/>
                </a:lnTo>
                <a:lnTo>
                  <a:pt x="7046" y="4344"/>
                </a:lnTo>
                <a:lnTo>
                  <a:pt x="7046" y="4269"/>
                </a:lnTo>
                <a:lnTo>
                  <a:pt x="7046" y="2871"/>
                </a:lnTo>
                <a:lnTo>
                  <a:pt x="7140" y="2815"/>
                </a:lnTo>
                <a:lnTo>
                  <a:pt x="7214" y="2741"/>
                </a:lnTo>
                <a:lnTo>
                  <a:pt x="7289" y="2666"/>
                </a:lnTo>
                <a:lnTo>
                  <a:pt x="7326" y="2573"/>
                </a:lnTo>
                <a:lnTo>
                  <a:pt x="7382" y="2480"/>
                </a:lnTo>
                <a:lnTo>
                  <a:pt x="7400" y="2387"/>
                </a:lnTo>
                <a:lnTo>
                  <a:pt x="7419" y="2275"/>
                </a:lnTo>
                <a:lnTo>
                  <a:pt x="7419" y="2163"/>
                </a:lnTo>
                <a:lnTo>
                  <a:pt x="7400" y="2032"/>
                </a:lnTo>
                <a:lnTo>
                  <a:pt x="7345" y="1902"/>
                </a:lnTo>
                <a:lnTo>
                  <a:pt x="7270" y="1790"/>
                </a:lnTo>
                <a:lnTo>
                  <a:pt x="7177" y="1678"/>
                </a:lnTo>
                <a:lnTo>
                  <a:pt x="7065" y="1604"/>
                </a:lnTo>
                <a:lnTo>
                  <a:pt x="6953" y="1548"/>
                </a:lnTo>
                <a:lnTo>
                  <a:pt x="6804" y="1511"/>
                </a:lnTo>
                <a:lnTo>
                  <a:pt x="6674" y="1492"/>
                </a:lnTo>
                <a:lnTo>
                  <a:pt x="6226" y="1492"/>
                </a:lnTo>
                <a:lnTo>
                  <a:pt x="6170" y="1511"/>
                </a:lnTo>
                <a:lnTo>
                  <a:pt x="6096" y="1548"/>
                </a:lnTo>
                <a:lnTo>
                  <a:pt x="6040" y="1604"/>
                </a:lnTo>
                <a:lnTo>
                  <a:pt x="6002" y="1660"/>
                </a:lnTo>
                <a:lnTo>
                  <a:pt x="5965" y="1716"/>
                </a:lnTo>
                <a:lnTo>
                  <a:pt x="5947" y="1790"/>
                </a:lnTo>
                <a:lnTo>
                  <a:pt x="5947" y="1865"/>
                </a:lnTo>
                <a:lnTo>
                  <a:pt x="5947" y="2983"/>
                </a:lnTo>
                <a:lnTo>
                  <a:pt x="1492" y="2983"/>
                </a:lnTo>
                <a:lnTo>
                  <a:pt x="1492" y="1865"/>
                </a:lnTo>
                <a:lnTo>
                  <a:pt x="1473" y="1790"/>
                </a:lnTo>
                <a:lnTo>
                  <a:pt x="1454" y="1716"/>
                </a:lnTo>
                <a:lnTo>
                  <a:pt x="1417" y="1660"/>
                </a:lnTo>
                <a:lnTo>
                  <a:pt x="1380" y="1604"/>
                </a:lnTo>
                <a:lnTo>
                  <a:pt x="1324" y="1548"/>
                </a:lnTo>
                <a:lnTo>
                  <a:pt x="1249" y="1511"/>
                </a:lnTo>
                <a:lnTo>
                  <a:pt x="1193" y="14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43"/>
          <p:cNvSpPr txBox="1"/>
          <p:nvPr/>
        </p:nvSpPr>
        <p:spPr>
          <a:xfrm>
            <a:off x="3644730" y="2068624"/>
            <a:ext cx="1849954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Jahreszeiten</a:t>
            </a:r>
            <a:endParaRPr sz="1800" b="1" dirty="0">
              <a:solidFill>
                <a:srgbClr val="39C0B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40" name="Google Shape;525;p43"/>
          <p:cNvCxnSpPr/>
          <p:nvPr/>
        </p:nvCxnSpPr>
        <p:spPr>
          <a:xfrm flipH="1">
            <a:off x="4561998" y="2913324"/>
            <a:ext cx="7709" cy="1447662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9C56BB8F-8E84-258C-BC4A-619AA98749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0B4BCAC-A79D-B749-80A0-37FE3D69DB69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445284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 descr="Ein Bild, das Blume, Pflanze enthält.&#10;&#10;Automatisch generierte Beschreibung">
            <a:extLst>
              <a:ext uri="{FF2B5EF4-FFF2-40B4-BE49-F238E27FC236}">
                <a16:creationId xmlns:a16="http://schemas.microsoft.com/office/drawing/2014/main" id="{E29E8FE5-AA63-DC02-76A4-C40F7E14E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985837"/>
            <a:ext cx="4762500" cy="3171825"/>
          </a:xfrm>
          <a:prstGeom prst="rect">
            <a:avLst/>
          </a:prstGeom>
        </p:spPr>
      </p:pic>
      <p:pic>
        <p:nvPicPr>
          <p:cNvPr id="3" name="Bild 8" descr="Bildungplus_weiß.tif">
            <a:extLst>
              <a:ext uri="{FF2B5EF4-FFF2-40B4-BE49-F238E27FC236}">
                <a16:creationId xmlns:a16="http://schemas.microsoft.com/office/drawing/2014/main" id="{6015588B-6A01-F43A-BCDD-A66B750526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87C3F5A-9588-A255-5BA2-DE23B8E7A1D1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196508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3"/>
          <p:cNvSpPr txBox="1">
            <a:spLocks noGrp="1"/>
          </p:cNvSpPr>
          <p:nvPr>
            <p:ph type="title"/>
          </p:nvPr>
        </p:nvSpPr>
        <p:spPr>
          <a:xfrm>
            <a:off x="1140708" y="1120663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400"/>
              </a:spcAft>
              <a:buNone/>
            </a:pP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r>
              <a:rPr lang="en" dirty="0"/>
              <a:t>Kreisel-Prinzip: </a:t>
            </a:r>
            <a:br>
              <a:rPr lang="en" dirty="0"/>
            </a:b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28" name="Google Shape;524;p43"/>
          <p:cNvSpPr txBox="1"/>
          <p:nvPr/>
        </p:nvSpPr>
        <p:spPr>
          <a:xfrm>
            <a:off x="4177895" y="799446"/>
            <a:ext cx="13986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Herbst</a:t>
            </a:r>
            <a:endParaRPr sz="18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9" name="Google Shape;524;p43"/>
          <p:cNvSpPr txBox="1"/>
          <p:nvPr/>
        </p:nvSpPr>
        <p:spPr>
          <a:xfrm>
            <a:off x="6002533" y="2675270"/>
            <a:ext cx="1930734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Winter</a:t>
            </a:r>
            <a:endParaRPr sz="18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" name="Google Shape;524;p43"/>
          <p:cNvSpPr txBox="1"/>
          <p:nvPr/>
        </p:nvSpPr>
        <p:spPr>
          <a:xfrm>
            <a:off x="2033362" y="2675270"/>
            <a:ext cx="1270142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Sommer</a:t>
            </a:r>
            <a:endParaRPr sz="18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6" name="Google Shape;524;p43"/>
          <p:cNvSpPr txBox="1"/>
          <p:nvPr/>
        </p:nvSpPr>
        <p:spPr>
          <a:xfrm>
            <a:off x="4177895" y="4399740"/>
            <a:ext cx="882745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Frühling</a:t>
            </a:r>
            <a:endParaRPr sz="18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4" name="Google Shape;217;p8"/>
          <p:cNvSpPr/>
          <p:nvPr/>
        </p:nvSpPr>
        <p:spPr>
          <a:xfrm>
            <a:off x="3315151" y="1857211"/>
            <a:ext cx="2509113" cy="2112227"/>
          </a:xfrm>
          <a:custGeom>
            <a:avLst/>
            <a:gdLst/>
            <a:ahLst/>
            <a:cxnLst/>
            <a:rect l="l" t="t" r="r" b="b"/>
            <a:pathLst>
              <a:path w="7420" h="4456" extrusionOk="0">
                <a:moveTo>
                  <a:pt x="1846" y="1"/>
                </a:moveTo>
                <a:lnTo>
                  <a:pt x="1734" y="19"/>
                </a:lnTo>
                <a:lnTo>
                  <a:pt x="1622" y="19"/>
                </a:lnTo>
                <a:lnTo>
                  <a:pt x="1417" y="94"/>
                </a:lnTo>
                <a:lnTo>
                  <a:pt x="1231" y="187"/>
                </a:lnTo>
                <a:lnTo>
                  <a:pt x="1063" y="336"/>
                </a:lnTo>
                <a:lnTo>
                  <a:pt x="932" y="504"/>
                </a:lnTo>
                <a:lnTo>
                  <a:pt x="821" y="690"/>
                </a:lnTo>
                <a:lnTo>
                  <a:pt x="765" y="895"/>
                </a:lnTo>
                <a:lnTo>
                  <a:pt x="746" y="1007"/>
                </a:lnTo>
                <a:lnTo>
                  <a:pt x="746" y="1119"/>
                </a:lnTo>
                <a:lnTo>
                  <a:pt x="1492" y="1119"/>
                </a:lnTo>
                <a:lnTo>
                  <a:pt x="1566" y="1156"/>
                </a:lnTo>
                <a:lnTo>
                  <a:pt x="1659" y="1194"/>
                </a:lnTo>
                <a:lnTo>
                  <a:pt x="1715" y="1250"/>
                </a:lnTo>
                <a:lnTo>
                  <a:pt x="1771" y="1324"/>
                </a:lnTo>
                <a:lnTo>
                  <a:pt x="1827" y="1399"/>
                </a:lnTo>
                <a:lnTo>
                  <a:pt x="1846" y="1492"/>
                </a:lnTo>
                <a:lnTo>
                  <a:pt x="1846" y="1585"/>
                </a:lnTo>
                <a:lnTo>
                  <a:pt x="1846" y="2610"/>
                </a:lnTo>
                <a:lnTo>
                  <a:pt x="5574" y="2610"/>
                </a:lnTo>
                <a:lnTo>
                  <a:pt x="5574" y="1585"/>
                </a:lnTo>
                <a:lnTo>
                  <a:pt x="5574" y="1492"/>
                </a:lnTo>
                <a:lnTo>
                  <a:pt x="5611" y="1399"/>
                </a:lnTo>
                <a:lnTo>
                  <a:pt x="5648" y="1324"/>
                </a:lnTo>
                <a:lnTo>
                  <a:pt x="5704" y="1250"/>
                </a:lnTo>
                <a:lnTo>
                  <a:pt x="5779" y="1194"/>
                </a:lnTo>
                <a:lnTo>
                  <a:pt x="5853" y="1156"/>
                </a:lnTo>
                <a:lnTo>
                  <a:pt x="5928" y="1119"/>
                </a:lnTo>
                <a:lnTo>
                  <a:pt x="6674" y="1119"/>
                </a:lnTo>
                <a:lnTo>
                  <a:pt x="6674" y="1007"/>
                </a:lnTo>
                <a:lnTo>
                  <a:pt x="6655" y="895"/>
                </a:lnTo>
                <a:lnTo>
                  <a:pt x="6599" y="690"/>
                </a:lnTo>
                <a:lnTo>
                  <a:pt x="6487" y="504"/>
                </a:lnTo>
                <a:lnTo>
                  <a:pt x="6357" y="336"/>
                </a:lnTo>
                <a:lnTo>
                  <a:pt x="6189" y="187"/>
                </a:lnTo>
                <a:lnTo>
                  <a:pt x="6002" y="94"/>
                </a:lnTo>
                <a:lnTo>
                  <a:pt x="5797" y="19"/>
                </a:lnTo>
                <a:lnTo>
                  <a:pt x="5686" y="19"/>
                </a:lnTo>
                <a:lnTo>
                  <a:pt x="5574" y="1"/>
                </a:lnTo>
                <a:close/>
                <a:moveTo>
                  <a:pt x="746" y="1492"/>
                </a:moveTo>
                <a:lnTo>
                  <a:pt x="616" y="1511"/>
                </a:lnTo>
                <a:lnTo>
                  <a:pt x="466" y="1548"/>
                </a:lnTo>
                <a:lnTo>
                  <a:pt x="355" y="1604"/>
                </a:lnTo>
                <a:lnTo>
                  <a:pt x="243" y="1678"/>
                </a:lnTo>
                <a:lnTo>
                  <a:pt x="150" y="1790"/>
                </a:lnTo>
                <a:lnTo>
                  <a:pt x="75" y="1902"/>
                </a:lnTo>
                <a:lnTo>
                  <a:pt x="19" y="2032"/>
                </a:lnTo>
                <a:lnTo>
                  <a:pt x="0" y="2163"/>
                </a:lnTo>
                <a:lnTo>
                  <a:pt x="0" y="2275"/>
                </a:lnTo>
                <a:lnTo>
                  <a:pt x="19" y="2387"/>
                </a:lnTo>
                <a:lnTo>
                  <a:pt x="38" y="2480"/>
                </a:lnTo>
                <a:lnTo>
                  <a:pt x="94" y="2573"/>
                </a:lnTo>
                <a:lnTo>
                  <a:pt x="150" y="2666"/>
                </a:lnTo>
                <a:lnTo>
                  <a:pt x="205" y="2741"/>
                </a:lnTo>
                <a:lnTo>
                  <a:pt x="280" y="2815"/>
                </a:lnTo>
                <a:lnTo>
                  <a:pt x="373" y="2871"/>
                </a:lnTo>
                <a:lnTo>
                  <a:pt x="373" y="4269"/>
                </a:lnTo>
                <a:lnTo>
                  <a:pt x="392" y="4344"/>
                </a:lnTo>
                <a:lnTo>
                  <a:pt x="429" y="4400"/>
                </a:lnTo>
                <a:lnTo>
                  <a:pt x="485" y="4437"/>
                </a:lnTo>
                <a:lnTo>
                  <a:pt x="560" y="4456"/>
                </a:lnTo>
                <a:lnTo>
                  <a:pt x="1305" y="4456"/>
                </a:lnTo>
                <a:lnTo>
                  <a:pt x="1361" y="4437"/>
                </a:lnTo>
                <a:lnTo>
                  <a:pt x="1436" y="4400"/>
                </a:lnTo>
                <a:lnTo>
                  <a:pt x="1473" y="4344"/>
                </a:lnTo>
                <a:lnTo>
                  <a:pt x="1492" y="4269"/>
                </a:lnTo>
                <a:lnTo>
                  <a:pt x="1492" y="4083"/>
                </a:lnTo>
                <a:lnTo>
                  <a:pt x="5947" y="4083"/>
                </a:lnTo>
                <a:lnTo>
                  <a:pt x="5947" y="4269"/>
                </a:lnTo>
                <a:lnTo>
                  <a:pt x="5947" y="4344"/>
                </a:lnTo>
                <a:lnTo>
                  <a:pt x="5984" y="4400"/>
                </a:lnTo>
                <a:lnTo>
                  <a:pt x="6058" y="4437"/>
                </a:lnTo>
                <a:lnTo>
                  <a:pt x="6133" y="4456"/>
                </a:lnTo>
                <a:lnTo>
                  <a:pt x="6860" y="4456"/>
                </a:lnTo>
                <a:lnTo>
                  <a:pt x="6934" y="4437"/>
                </a:lnTo>
                <a:lnTo>
                  <a:pt x="6990" y="4400"/>
                </a:lnTo>
                <a:lnTo>
                  <a:pt x="7046" y="4344"/>
                </a:lnTo>
                <a:lnTo>
                  <a:pt x="7046" y="4269"/>
                </a:lnTo>
                <a:lnTo>
                  <a:pt x="7046" y="2871"/>
                </a:lnTo>
                <a:lnTo>
                  <a:pt x="7140" y="2815"/>
                </a:lnTo>
                <a:lnTo>
                  <a:pt x="7214" y="2741"/>
                </a:lnTo>
                <a:lnTo>
                  <a:pt x="7289" y="2666"/>
                </a:lnTo>
                <a:lnTo>
                  <a:pt x="7326" y="2573"/>
                </a:lnTo>
                <a:lnTo>
                  <a:pt x="7382" y="2480"/>
                </a:lnTo>
                <a:lnTo>
                  <a:pt x="7400" y="2387"/>
                </a:lnTo>
                <a:lnTo>
                  <a:pt x="7419" y="2275"/>
                </a:lnTo>
                <a:lnTo>
                  <a:pt x="7419" y="2163"/>
                </a:lnTo>
                <a:lnTo>
                  <a:pt x="7400" y="2032"/>
                </a:lnTo>
                <a:lnTo>
                  <a:pt x="7345" y="1902"/>
                </a:lnTo>
                <a:lnTo>
                  <a:pt x="7270" y="1790"/>
                </a:lnTo>
                <a:lnTo>
                  <a:pt x="7177" y="1678"/>
                </a:lnTo>
                <a:lnTo>
                  <a:pt x="7065" y="1604"/>
                </a:lnTo>
                <a:lnTo>
                  <a:pt x="6953" y="1548"/>
                </a:lnTo>
                <a:lnTo>
                  <a:pt x="6804" y="1511"/>
                </a:lnTo>
                <a:lnTo>
                  <a:pt x="6674" y="1492"/>
                </a:lnTo>
                <a:lnTo>
                  <a:pt x="6226" y="1492"/>
                </a:lnTo>
                <a:lnTo>
                  <a:pt x="6170" y="1511"/>
                </a:lnTo>
                <a:lnTo>
                  <a:pt x="6096" y="1548"/>
                </a:lnTo>
                <a:lnTo>
                  <a:pt x="6040" y="1604"/>
                </a:lnTo>
                <a:lnTo>
                  <a:pt x="6002" y="1660"/>
                </a:lnTo>
                <a:lnTo>
                  <a:pt x="5965" y="1716"/>
                </a:lnTo>
                <a:lnTo>
                  <a:pt x="5947" y="1790"/>
                </a:lnTo>
                <a:lnTo>
                  <a:pt x="5947" y="1865"/>
                </a:lnTo>
                <a:lnTo>
                  <a:pt x="5947" y="2983"/>
                </a:lnTo>
                <a:lnTo>
                  <a:pt x="1492" y="2983"/>
                </a:lnTo>
                <a:lnTo>
                  <a:pt x="1492" y="1865"/>
                </a:lnTo>
                <a:lnTo>
                  <a:pt x="1473" y="1790"/>
                </a:lnTo>
                <a:lnTo>
                  <a:pt x="1454" y="1716"/>
                </a:lnTo>
                <a:lnTo>
                  <a:pt x="1417" y="1660"/>
                </a:lnTo>
                <a:lnTo>
                  <a:pt x="1380" y="1604"/>
                </a:lnTo>
                <a:lnTo>
                  <a:pt x="1324" y="1548"/>
                </a:lnTo>
                <a:lnTo>
                  <a:pt x="1249" y="1511"/>
                </a:lnTo>
                <a:lnTo>
                  <a:pt x="1193" y="14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43"/>
          <p:cNvSpPr txBox="1"/>
          <p:nvPr/>
        </p:nvSpPr>
        <p:spPr>
          <a:xfrm>
            <a:off x="3644730" y="2068624"/>
            <a:ext cx="1849954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Jahreszeiten</a:t>
            </a:r>
            <a:endParaRPr sz="1800" b="1" dirty="0">
              <a:solidFill>
                <a:srgbClr val="39C0B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" name="Grafik 1" descr="Ein Bild, das Blume, Pflanze enthält.">
            <a:extLst>
              <a:ext uri="{FF2B5EF4-FFF2-40B4-BE49-F238E27FC236}">
                <a16:creationId xmlns:a16="http://schemas.microsoft.com/office/drawing/2014/main" id="{06E969FD-997A-4963-FCD8-485B23E95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151" y="3363301"/>
            <a:ext cx="2455103" cy="1635099"/>
          </a:xfrm>
          <a:prstGeom prst="rect">
            <a:avLst/>
          </a:prstGeom>
        </p:spPr>
      </p:pic>
      <p:pic>
        <p:nvPicPr>
          <p:cNvPr id="3" name="Bild 8" descr="Bildungplus_weiß.tif">
            <a:extLst>
              <a:ext uri="{FF2B5EF4-FFF2-40B4-BE49-F238E27FC236}">
                <a16:creationId xmlns:a16="http://schemas.microsoft.com/office/drawing/2014/main" id="{AB0AC7DC-CE1E-1834-F906-1AB678F3A6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70DAC3F4-E801-C5CF-6BB5-F95D78EF4DDB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811874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 descr="Ein Bild, das Blume, Pflanze enthält.&#10;&#10;Automatisch generierte Beschreibung">
            <a:extLst>
              <a:ext uri="{FF2B5EF4-FFF2-40B4-BE49-F238E27FC236}">
                <a16:creationId xmlns:a16="http://schemas.microsoft.com/office/drawing/2014/main" id="{E29E8FE5-AA63-DC02-76A4-C40F7E14E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985837"/>
            <a:ext cx="4762500" cy="3171825"/>
          </a:xfrm>
          <a:prstGeom prst="rect">
            <a:avLst/>
          </a:prstGeom>
        </p:spPr>
      </p:pic>
      <p:pic>
        <p:nvPicPr>
          <p:cNvPr id="5" name="Grafik 4" descr="Ein Bild, das Pflanze, Baum, Zwischenmahlzeit, Ahorn enthält.&#10;&#10;Automatisch generierte Beschreibung">
            <a:extLst>
              <a:ext uri="{FF2B5EF4-FFF2-40B4-BE49-F238E27FC236}">
                <a16:creationId xmlns:a16="http://schemas.microsoft.com/office/drawing/2014/main" id="{0308C5B6-55A8-4551-8A2A-FA0A9B598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985837"/>
            <a:ext cx="4762500" cy="3171825"/>
          </a:xfrm>
          <a:prstGeom prst="rect">
            <a:avLst/>
          </a:prstGeom>
        </p:spPr>
      </p:pic>
      <p:pic>
        <p:nvPicPr>
          <p:cNvPr id="3" name="Bild 8" descr="Bildungplus_weiß.tif">
            <a:extLst>
              <a:ext uri="{FF2B5EF4-FFF2-40B4-BE49-F238E27FC236}">
                <a16:creationId xmlns:a16="http://schemas.microsoft.com/office/drawing/2014/main" id="{75001D15-13F2-A181-7757-52BBF2978F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D338465B-B8C3-4BC6-B4A9-67D5A0359E61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854162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Pflanze, Baum, Zwischenmahlzeit, Ahorn enthält.">
            <a:extLst>
              <a:ext uri="{FF2B5EF4-FFF2-40B4-BE49-F238E27FC236}">
                <a16:creationId xmlns:a16="http://schemas.microsoft.com/office/drawing/2014/main" id="{A82CA96D-10C7-66AE-8BA2-A91AEB125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570" y="300132"/>
            <a:ext cx="2655393" cy="1768492"/>
          </a:xfrm>
          <a:prstGeom prst="rect">
            <a:avLst/>
          </a:prstGeom>
        </p:spPr>
      </p:pic>
      <p:sp>
        <p:nvSpPr>
          <p:cNvPr id="513" name="Google Shape;513;p43"/>
          <p:cNvSpPr txBox="1">
            <a:spLocks noGrp="1"/>
          </p:cNvSpPr>
          <p:nvPr>
            <p:ph type="title"/>
          </p:nvPr>
        </p:nvSpPr>
        <p:spPr>
          <a:xfrm>
            <a:off x="1140708" y="1120663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400"/>
              </a:spcAft>
              <a:buNone/>
            </a:pP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r>
              <a:rPr lang="en" dirty="0"/>
              <a:t>Kreisel-Prinzip: </a:t>
            </a:r>
            <a:br>
              <a:rPr lang="en" dirty="0"/>
            </a:b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34" name="Google Shape;217;p8"/>
          <p:cNvSpPr/>
          <p:nvPr/>
        </p:nvSpPr>
        <p:spPr>
          <a:xfrm>
            <a:off x="3315151" y="1857211"/>
            <a:ext cx="2509113" cy="2112227"/>
          </a:xfrm>
          <a:custGeom>
            <a:avLst/>
            <a:gdLst/>
            <a:ahLst/>
            <a:cxnLst/>
            <a:rect l="l" t="t" r="r" b="b"/>
            <a:pathLst>
              <a:path w="7420" h="4456" extrusionOk="0">
                <a:moveTo>
                  <a:pt x="1846" y="1"/>
                </a:moveTo>
                <a:lnTo>
                  <a:pt x="1734" y="19"/>
                </a:lnTo>
                <a:lnTo>
                  <a:pt x="1622" y="19"/>
                </a:lnTo>
                <a:lnTo>
                  <a:pt x="1417" y="94"/>
                </a:lnTo>
                <a:lnTo>
                  <a:pt x="1231" y="187"/>
                </a:lnTo>
                <a:lnTo>
                  <a:pt x="1063" y="336"/>
                </a:lnTo>
                <a:lnTo>
                  <a:pt x="932" y="504"/>
                </a:lnTo>
                <a:lnTo>
                  <a:pt x="821" y="690"/>
                </a:lnTo>
                <a:lnTo>
                  <a:pt x="765" y="895"/>
                </a:lnTo>
                <a:lnTo>
                  <a:pt x="746" y="1007"/>
                </a:lnTo>
                <a:lnTo>
                  <a:pt x="746" y="1119"/>
                </a:lnTo>
                <a:lnTo>
                  <a:pt x="1492" y="1119"/>
                </a:lnTo>
                <a:lnTo>
                  <a:pt x="1566" y="1156"/>
                </a:lnTo>
                <a:lnTo>
                  <a:pt x="1659" y="1194"/>
                </a:lnTo>
                <a:lnTo>
                  <a:pt x="1715" y="1250"/>
                </a:lnTo>
                <a:lnTo>
                  <a:pt x="1771" y="1324"/>
                </a:lnTo>
                <a:lnTo>
                  <a:pt x="1827" y="1399"/>
                </a:lnTo>
                <a:lnTo>
                  <a:pt x="1846" y="1492"/>
                </a:lnTo>
                <a:lnTo>
                  <a:pt x="1846" y="1585"/>
                </a:lnTo>
                <a:lnTo>
                  <a:pt x="1846" y="2610"/>
                </a:lnTo>
                <a:lnTo>
                  <a:pt x="5574" y="2610"/>
                </a:lnTo>
                <a:lnTo>
                  <a:pt x="5574" y="1585"/>
                </a:lnTo>
                <a:lnTo>
                  <a:pt x="5574" y="1492"/>
                </a:lnTo>
                <a:lnTo>
                  <a:pt x="5611" y="1399"/>
                </a:lnTo>
                <a:lnTo>
                  <a:pt x="5648" y="1324"/>
                </a:lnTo>
                <a:lnTo>
                  <a:pt x="5704" y="1250"/>
                </a:lnTo>
                <a:lnTo>
                  <a:pt x="5779" y="1194"/>
                </a:lnTo>
                <a:lnTo>
                  <a:pt x="5853" y="1156"/>
                </a:lnTo>
                <a:lnTo>
                  <a:pt x="5928" y="1119"/>
                </a:lnTo>
                <a:lnTo>
                  <a:pt x="6674" y="1119"/>
                </a:lnTo>
                <a:lnTo>
                  <a:pt x="6674" y="1007"/>
                </a:lnTo>
                <a:lnTo>
                  <a:pt x="6655" y="895"/>
                </a:lnTo>
                <a:lnTo>
                  <a:pt x="6599" y="690"/>
                </a:lnTo>
                <a:lnTo>
                  <a:pt x="6487" y="504"/>
                </a:lnTo>
                <a:lnTo>
                  <a:pt x="6357" y="336"/>
                </a:lnTo>
                <a:lnTo>
                  <a:pt x="6189" y="187"/>
                </a:lnTo>
                <a:lnTo>
                  <a:pt x="6002" y="94"/>
                </a:lnTo>
                <a:lnTo>
                  <a:pt x="5797" y="19"/>
                </a:lnTo>
                <a:lnTo>
                  <a:pt x="5686" y="19"/>
                </a:lnTo>
                <a:lnTo>
                  <a:pt x="5574" y="1"/>
                </a:lnTo>
                <a:close/>
                <a:moveTo>
                  <a:pt x="746" y="1492"/>
                </a:moveTo>
                <a:lnTo>
                  <a:pt x="616" y="1511"/>
                </a:lnTo>
                <a:lnTo>
                  <a:pt x="466" y="1548"/>
                </a:lnTo>
                <a:lnTo>
                  <a:pt x="355" y="1604"/>
                </a:lnTo>
                <a:lnTo>
                  <a:pt x="243" y="1678"/>
                </a:lnTo>
                <a:lnTo>
                  <a:pt x="150" y="1790"/>
                </a:lnTo>
                <a:lnTo>
                  <a:pt x="75" y="1902"/>
                </a:lnTo>
                <a:lnTo>
                  <a:pt x="19" y="2032"/>
                </a:lnTo>
                <a:lnTo>
                  <a:pt x="0" y="2163"/>
                </a:lnTo>
                <a:lnTo>
                  <a:pt x="0" y="2275"/>
                </a:lnTo>
                <a:lnTo>
                  <a:pt x="19" y="2387"/>
                </a:lnTo>
                <a:lnTo>
                  <a:pt x="38" y="2480"/>
                </a:lnTo>
                <a:lnTo>
                  <a:pt x="94" y="2573"/>
                </a:lnTo>
                <a:lnTo>
                  <a:pt x="150" y="2666"/>
                </a:lnTo>
                <a:lnTo>
                  <a:pt x="205" y="2741"/>
                </a:lnTo>
                <a:lnTo>
                  <a:pt x="280" y="2815"/>
                </a:lnTo>
                <a:lnTo>
                  <a:pt x="373" y="2871"/>
                </a:lnTo>
                <a:lnTo>
                  <a:pt x="373" y="4269"/>
                </a:lnTo>
                <a:lnTo>
                  <a:pt x="392" y="4344"/>
                </a:lnTo>
                <a:lnTo>
                  <a:pt x="429" y="4400"/>
                </a:lnTo>
                <a:lnTo>
                  <a:pt x="485" y="4437"/>
                </a:lnTo>
                <a:lnTo>
                  <a:pt x="560" y="4456"/>
                </a:lnTo>
                <a:lnTo>
                  <a:pt x="1305" y="4456"/>
                </a:lnTo>
                <a:lnTo>
                  <a:pt x="1361" y="4437"/>
                </a:lnTo>
                <a:lnTo>
                  <a:pt x="1436" y="4400"/>
                </a:lnTo>
                <a:lnTo>
                  <a:pt x="1473" y="4344"/>
                </a:lnTo>
                <a:lnTo>
                  <a:pt x="1492" y="4269"/>
                </a:lnTo>
                <a:lnTo>
                  <a:pt x="1492" y="4083"/>
                </a:lnTo>
                <a:lnTo>
                  <a:pt x="5947" y="4083"/>
                </a:lnTo>
                <a:lnTo>
                  <a:pt x="5947" y="4269"/>
                </a:lnTo>
                <a:lnTo>
                  <a:pt x="5947" y="4344"/>
                </a:lnTo>
                <a:lnTo>
                  <a:pt x="5984" y="4400"/>
                </a:lnTo>
                <a:lnTo>
                  <a:pt x="6058" y="4437"/>
                </a:lnTo>
                <a:lnTo>
                  <a:pt x="6133" y="4456"/>
                </a:lnTo>
                <a:lnTo>
                  <a:pt x="6860" y="4456"/>
                </a:lnTo>
                <a:lnTo>
                  <a:pt x="6934" y="4437"/>
                </a:lnTo>
                <a:lnTo>
                  <a:pt x="6990" y="4400"/>
                </a:lnTo>
                <a:lnTo>
                  <a:pt x="7046" y="4344"/>
                </a:lnTo>
                <a:lnTo>
                  <a:pt x="7046" y="4269"/>
                </a:lnTo>
                <a:lnTo>
                  <a:pt x="7046" y="2871"/>
                </a:lnTo>
                <a:lnTo>
                  <a:pt x="7140" y="2815"/>
                </a:lnTo>
                <a:lnTo>
                  <a:pt x="7214" y="2741"/>
                </a:lnTo>
                <a:lnTo>
                  <a:pt x="7289" y="2666"/>
                </a:lnTo>
                <a:lnTo>
                  <a:pt x="7326" y="2573"/>
                </a:lnTo>
                <a:lnTo>
                  <a:pt x="7382" y="2480"/>
                </a:lnTo>
                <a:lnTo>
                  <a:pt x="7400" y="2387"/>
                </a:lnTo>
                <a:lnTo>
                  <a:pt x="7419" y="2275"/>
                </a:lnTo>
                <a:lnTo>
                  <a:pt x="7419" y="2163"/>
                </a:lnTo>
                <a:lnTo>
                  <a:pt x="7400" y="2032"/>
                </a:lnTo>
                <a:lnTo>
                  <a:pt x="7345" y="1902"/>
                </a:lnTo>
                <a:lnTo>
                  <a:pt x="7270" y="1790"/>
                </a:lnTo>
                <a:lnTo>
                  <a:pt x="7177" y="1678"/>
                </a:lnTo>
                <a:lnTo>
                  <a:pt x="7065" y="1604"/>
                </a:lnTo>
                <a:lnTo>
                  <a:pt x="6953" y="1548"/>
                </a:lnTo>
                <a:lnTo>
                  <a:pt x="6804" y="1511"/>
                </a:lnTo>
                <a:lnTo>
                  <a:pt x="6674" y="1492"/>
                </a:lnTo>
                <a:lnTo>
                  <a:pt x="6226" y="1492"/>
                </a:lnTo>
                <a:lnTo>
                  <a:pt x="6170" y="1511"/>
                </a:lnTo>
                <a:lnTo>
                  <a:pt x="6096" y="1548"/>
                </a:lnTo>
                <a:lnTo>
                  <a:pt x="6040" y="1604"/>
                </a:lnTo>
                <a:lnTo>
                  <a:pt x="6002" y="1660"/>
                </a:lnTo>
                <a:lnTo>
                  <a:pt x="5965" y="1716"/>
                </a:lnTo>
                <a:lnTo>
                  <a:pt x="5947" y="1790"/>
                </a:lnTo>
                <a:lnTo>
                  <a:pt x="5947" y="1865"/>
                </a:lnTo>
                <a:lnTo>
                  <a:pt x="5947" y="2983"/>
                </a:lnTo>
                <a:lnTo>
                  <a:pt x="1492" y="2983"/>
                </a:lnTo>
                <a:lnTo>
                  <a:pt x="1492" y="1865"/>
                </a:lnTo>
                <a:lnTo>
                  <a:pt x="1473" y="1790"/>
                </a:lnTo>
                <a:lnTo>
                  <a:pt x="1454" y="1716"/>
                </a:lnTo>
                <a:lnTo>
                  <a:pt x="1417" y="1660"/>
                </a:lnTo>
                <a:lnTo>
                  <a:pt x="1380" y="1604"/>
                </a:lnTo>
                <a:lnTo>
                  <a:pt x="1324" y="1548"/>
                </a:lnTo>
                <a:lnTo>
                  <a:pt x="1249" y="1511"/>
                </a:lnTo>
                <a:lnTo>
                  <a:pt x="1193" y="14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43"/>
          <p:cNvSpPr txBox="1"/>
          <p:nvPr/>
        </p:nvSpPr>
        <p:spPr>
          <a:xfrm>
            <a:off x="3644730" y="2068624"/>
            <a:ext cx="1849954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Jahreszeiten</a:t>
            </a:r>
            <a:endParaRPr sz="1800" b="1" dirty="0">
              <a:solidFill>
                <a:srgbClr val="39C0B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3" name="Bild 8" descr="Bildungplus_weiß.tif">
            <a:extLst>
              <a:ext uri="{FF2B5EF4-FFF2-40B4-BE49-F238E27FC236}">
                <a16:creationId xmlns:a16="http://schemas.microsoft.com/office/drawing/2014/main" id="{1E549963-EBE9-1D3D-337B-21CE74A13B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9309D02-07B8-3E06-FB0E-87E3147EA810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446744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 descr="Ein Bild, das draußen, Boden, Rock, Säugetier enthält.">
            <a:extLst>
              <a:ext uri="{FF2B5EF4-FFF2-40B4-BE49-F238E27FC236}">
                <a16:creationId xmlns:a16="http://schemas.microsoft.com/office/drawing/2014/main" id="{5222D5A1-A7CC-8D06-6288-D58E56922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554" y="985837"/>
            <a:ext cx="4776892" cy="2687002"/>
          </a:xfrm>
          <a:prstGeom prst="rect">
            <a:avLst/>
          </a:prstGeom>
        </p:spPr>
      </p:pic>
      <p:pic>
        <p:nvPicPr>
          <p:cNvPr id="3" name="Bild 8" descr="Bildungplus_weiß.tif">
            <a:extLst>
              <a:ext uri="{FF2B5EF4-FFF2-40B4-BE49-F238E27FC236}">
                <a16:creationId xmlns:a16="http://schemas.microsoft.com/office/drawing/2014/main" id="{7DE75957-42B7-CE7C-E951-C3A86D58DF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7E3CAD5F-09D8-FC8A-1C16-0D465BD3463F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316176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3"/>
          <p:cNvSpPr txBox="1">
            <a:spLocks noGrp="1"/>
          </p:cNvSpPr>
          <p:nvPr>
            <p:ph type="title"/>
          </p:nvPr>
        </p:nvSpPr>
        <p:spPr>
          <a:xfrm>
            <a:off x="1140708" y="1120663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400"/>
              </a:spcAft>
              <a:buNone/>
            </a:pP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r>
              <a:rPr lang="en" dirty="0"/>
              <a:t>Kreisel-Prinzip: </a:t>
            </a:r>
            <a:br>
              <a:rPr lang="en" dirty="0"/>
            </a:b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34" name="Google Shape;217;p8"/>
          <p:cNvSpPr/>
          <p:nvPr/>
        </p:nvSpPr>
        <p:spPr>
          <a:xfrm>
            <a:off x="3315151" y="1857211"/>
            <a:ext cx="2509113" cy="2112227"/>
          </a:xfrm>
          <a:custGeom>
            <a:avLst/>
            <a:gdLst/>
            <a:ahLst/>
            <a:cxnLst/>
            <a:rect l="l" t="t" r="r" b="b"/>
            <a:pathLst>
              <a:path w="7420" h="4456" extrusionOk="0">
                <a:moveTo>
                  <a:pt x="1846" y="1"/>
                </a:moveTo>
                <a:lnTo>
                  <a:pt x="1734" y="19"/>
                </a:lnTo>
                <a:lnTo>
                  <a:pt x="1622" y="19"/>
                </a:lnTo>
                <a:lnTo>
                  <a:pt x="1417" y="94"/>
                </a:lnTo>
                <a:lnTo>
                  <a:pt x="1231" y="187"/>
                </a:lnTo>
                <a:lnTo>
                  <a:pt x="1063" y="336"/>
                </a:lnTo>
                <a:lnTo>
                  <a:pt x="932" y="504"/>
                </a:lnTo>
                <a:lnTo>
                  <a:pt x="821" y="690"/>
                </a:lnTo>
                <a:lnTo>
                  <a:pt x="765" y="895"/>
                </a:lnTo>
                <a:lnTo>
                  <a:pt x="746" y="1007"/>
                </a:lnTo>
                <a:lnTo>
                  <a:pt x="746" y="1119"/>
                </a:lnTo>
                <a:lnTo>
                  <a:pt x="1492" y="1119"/>
                </a:lnTo>
                <a:lnTo>
                  <a:pt x="1566" y="1156"/>
                </a:lnTo>
                <a:lnTo>
                  <a:pt x="1659" y="1194"/>
                </a:lnTo>
                <a:lnTo>
                  <a:pt x="1715" y="1250"/>
                </a:lnTo>
                <a:lnTo>
                  <a:pt x="1771" y="1324"/>
                </a:lnTo>
                <a:lnTo>
                  <a:pt x="1827" y="1399"/>
                </a:lnTo>
                <a:lnTo>
                  <a:pt x="1846" y="1492"/>
                </a:lnTo>
                <a:lnTo>
                  <a:pt x="1846" y="1585"/>
                </a:lnTo>
                <a:lnTo>
                  <a:pt x="1846" y="2610"/>
                </a:lnTo>
                <a:lnTo>
                  <a:pt x="5574" y="2610"/>
                </a:lnTo>
                <a:lnTo>
                  <a:pt x="5574" y="1585"/>
                </a:lnTo>
                <a:lnTo>
                  <a:pt x="5574" y="1492"/>
                </a:lnTo>
                <a:lnTo>
                  <a:pt x="5611" y="1399"/>
                </a:lnTo>
                <a:lnTo>
                  <a:pt x="5648" y="1324"/>
                </a:lnTo>
                <a:lnTo>
                  <a:pt x="5704" y="1250"/>
                </a:lnTo>
                <a:lnTo>
                  <a:pt x="5779" y="1194"/>
                </a:lnTo>
                <a:lnTo>
                  <a:pt x="5853" y="1156"/>
                </a:lnTo>
                <a:lnTo>
                  <a:pt x="5928" y="1119"/>
                </a:lnTo>
                <a:lnTo>
                  <a:pt x="6674" y="1119"/>
                </a:lnTo>
                <a:lnTo>
                  <a:pt x="6674" y="1007"/>
                </a:lnTo>
                <a:lnTo>
                  <a:pt x="6655" y="895"/>
                </a:lnTo>
                <a:lnTo>
                  <a:pt x="6599" y="690"/>
                </a:lnTo>
                <a:lnTo>
                  <a:pt x="6487" y="504"/>
                </a:lnTo>
                <a:lnTo>
                  <a:pt x="6357" y="336"/>
                </a:lnTo>
                <a:lnTo>
                  <a:pt x="6189" y="187"/>
                </a:lnTo>
                <a:lnTo>
                  <a:pt x="6002" y="94"/>
                </a:lnTo>
                <a:lnTo>
                  <a:pt x="5797" y="19"/>
                </a:lnTo>
                <a:lnTo>
                  <a:pt x="5686" y="19"/>
                </a:lnTo>
                <a:lnTo>
                  <a:pt x="5574" y="1"/>
                </a:lnTo>
                <a:close/>
                <a:moveTo>
                  <a:pt x="746" y="1492"/>
                </a:moveTo>
                <a:lnTo>
                  <a:pt x="616" y="1511"/>
                </a:lnTo>
                <a:lnTo>
                  <a:pt x="466" y="1548"/>
                </a:lnTo>
                <a:lnTo>
                  <a:pt x="355" y="1604"/>
                </a:lnTo>
                <a:lnTo>
                  <a:pt x="243" y="1678"/>
                </a:lnTo>
                <a:lnTo>
                  <a:pt x="150" y="1790"/>
                </a:lnTo>
                <a:lnTo>
                  <a:pt x="75" y="1902"/>
                </a:lnTo>
                <a:lnTo>
                  <a:pt x="19" y="2032"/>
                </a:lnTo>
                <a:lnTo>
                  <a:pt x="0" y="2163"/>
                </a:lnTo>
                <a:lnTo>
                  <a:pt x="0" y="2275"/>
                </a:lnTo>
                <a:lnTo>
                  <a:pt x="19" y="2387"/>
                </a:lnTo>
                <a:lnTo>
                  <a:pt x="38" y="2480"/>
                </a:lnTo>
                <a:lnTo>
                  <a:pt x="94" y="2573"/>
                </a:lnTo>
                <a:lnTo>
                  <a:pt x="150" y="2666"/>
                </a:lnTo>
                <a:lnTo>
                  <a:pt x="205" y="2741"/>
                </a:lnTo>
                <a:lnTo>
                  <a:pt x="280" y="2815"/>
                </a:lnTo>
                <a:lnTo>
                  <a:pt x="373" y="2871"/>
                </a:lnTo>
                <a:lnTo>
                  <a:pt x="373" y="4269"/>
                </a:lnTo>
                <a:lnTo>
                  <a:pt x="392" y="4344"/>
                </a:lnTo>
                <a:lnTo>
                  <a:pt x="429" y="4400"/>
                </a:lnTo>
                <a:lnTo>
                  <a:pt x="485" y="4437"/>
                </a:lnTo>
                <a:lnTo>
                  <a:pt x="560" y="4456"/>
                </a:lnTo>
                <a:lnTo>
                  <a:pt x="1305" y="4456"/>
                </a:lnTo>
                <a:lnTo>
                  <a:pt x="1361" y="4437"/>
                </a:lnTo>
                <a:lnTo>
                  <a:pt x="1436" y="4400"/>
                </a:lnTo>
                <a:lnTo>
                  <a:pt x="1473" y="4344"/>
                </a:lnTo>
                <a:lnTo>
                  <a:pt x="1492" y="4269"/>
                </a:lnTo>
                <a:lnTo>
                  <a:pt x="1492" y="4083"/>
                </a:lnTo>
                <a:lnTo>
                  <a:pt x="5947" y="4083"/>
                </a:lnTo>
                <a:lnTo>
                  <a:pt x="5947" y="4269"/>
                </a:lnTo>
                <a:lnTo>
                  <a:pt x="5947" y="4344"/>
                </a:lnTo>
                <a:lnTo>
                  <a:pt x="5984" y="4400"/>
                </a:lnTo>
                <a:lnTo>
                  <a:pt x="6058" y="4437"/>
                </a:lnTo>
                <a:lnTo>
                  <a:pt x="6133" y="4456"/>
                </a:lnTo>
                <a:lnTo>
                  <a:pt x="6860" y="4456"/>
                </a:lnTo>
                <a:lnTo>
                  <a:pt x="6934" y="4437"/>
                </a:lnTo>
                <a:lnTo>
                  <a:pt x="6990" y="4400"/>
                </a:lnTo>
                <a:lnTo>
                  <a:pt x="7046" y="4344"/>
                </a:lnTo>
                <a:lnTo>
                  <a:pt x="7046" y="4269"/>
                </a:lnTo>
                <a:lnTo>
                  <a:pt x="7046" y="2871"/>
                </a:lnTo>
                <a:lnTo>
                  <a:pt x="7140" y="2815"/>
                </a:lnTo>
                <a:lnTo>
                  <a:pt x="7214" y="2741"/>
                </a:lnTo>
                <a:lnTo>
                  <a:pt x="7289" y="2666"/>
                </a:lnTo>
                <a:lnTo>
                  <a:pt x="7326" y="2573"/>
                </a:lnTo>
                <a:lnTo>
                  <a:pt x="7382" y="2480"/>
                </a:lnTo>
                <a:lnTo>
                  <a:pt x="7400" y="2387"/>
                </a:lnTo>
                <a:lnTo>
                  <a:pt x="7419" y="2275"/>
                </a:lnTo>
                <a:lnTo>
                  <a:pt x="7419" y="2163"/>
                </a:lnTo>
                <a:lnTo>
                  <a:pt x="7400" y="2032"/>
                </a:lnTo>
                <a:lnTo>
                  <a:pt x="7345" y="1902"/>
                </a:lnTo>
                <a:lnTo>
                  <a:pt x="7270" y="1790"/>
                </a:lnTo>
                <a:lnTo>
                  <a:pt x="7177" y="1678"/>
                </a:lnTo>
                <a:lnTo>
                  <a:pt x="7065" y="1604"/>
                </a:lnTo>
                <a:lnTo>
                  <a:pt x="6953" y="1548"/>
                </a:lnTo>
                <a:lnTo>
                  <a:pt x="6804" y="1511"/>
                </a:lnTo>
                <a:lnTo>
                  <a:pt x="6674" y="1492"/>
                </a:lnTo>
                <a:lnTo>
                  <a:pt x="6226" y="1492"/>
                </a:lnTo>
                <a:lnTo>
                  <a:pt x="6170" y="1511"/>
                </a:lnTo>
                <a:lnTo>
                  <a:pt x="6096" y="1548"/>
                </a:lnTo>
                <a:lnTo>
                  <a:pt x="6040" y="1604"/>
                </a:lnTo>
                <a:lnTo>
                  <a:pt x="6002" y="1660"/>
                </a:lnTo>
                <a:lnTo>
                  <a:pt x="5965" y="1716"/>
                </a:lnTo>
                <a:lnTo>
                  <a:pt x="5947" y="1790"/>
                </a:lnTo>
                <a:lnTo>
                  <a:pt x="5947" y="1865"/>
                </a:lnTo>
                <a:lnTo>
                  <a:pt x="5947" y="2983"/>
                </a:lnTo>
                <a:lnTo>
                  <a:pt x="1492" y="2983"/>
                </a:lnTo>
                <a:lnTo>
                  <a:pt x="1492" y="1865"/>
                </a:lnTo>
                <a:lnTo>
                  <a:pt x="1473" y="1790"/>
                </a:lnTo>
                <a:lnTo>
                  <a:pt x="1454" y="1716"/>
                </a:lnTo>
                <a:lnTo>
                  <a:pt x="1417" y="1660"/>
                </a:lnTo>
                <a:lnTo>
                  <a:pt x="1380" y="1604"/>
                </a:lnTo>
                <a:lnTo>
                  <a:pt x="1324" y="1548"/>
                </a:lnTo>
                <a:lnTo>
                  <a:pt x="1249" y="1511"/>
                </a:lnTo>
                <a:lnTo>
                  <a:pt x="1193" y="14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43"/>
          <p:cNvSpPr txBox="1"/>
          <p:nvPr/>
        </p:nvSpPr>
        <p:spPr>
          <a:xfrm>
            <a:off x="3644730" y="2068624"/>
            <a:ext cx="1849954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Jahreszeiten</a:t>
            </a:r>
            <a:endParaRPr sz="1800" b="1" dirty="0">
              <a:solidFill>
                <a:srgbClr val="39C0B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3" name="Grafik 2" descr="Ein Bild, das draußen, Boden, Rock, Säugetier enthält.">
            <a:extLst>
              <a:ext uri="{FF2B5EF4-FFF2-40B4-BE49-F238E27FC236}">
                <a16:creationId xmlns:a16="http://schemas.microsoft.com/office/drawing/2014/main" id="{0B60E839-2846-0A1E-F448-01840F69E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353" y="2097423"/>
            <a:ext cx="2862423" cy="1610113"/>
          </a:xfrm>
          <a:prstGeom prst="rect">
            <a:avLst/>
          </a:prstGeom>
        </p:spPr>
      </p:pic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F8F5033F-92B7-B9AB-C1AA-B6A3EA01FD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AD0E4D1-C7A1-8306-A74C-41CF1775216F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28734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7371486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Arbeitsgedächtnistraining im Musikunterricht von Dr. Darya Lenz</a:t>
            </a:r>
            <a:endParaRPr dirty="0"/>
          </a:p>
        </p:txBody>
      </p:sp>
      <p:sp>
        <p:nvSpPr>
          <p:cNvPr id="4" name="Textfeld 3"/>
          <p:cNvSpPr txBox="1"/>
          <p:nvPr/>
        </p:nvSpPr>
        <p:spPr>
          <a:xfrm>
            <a:off x="1165475" y="992505"/>
            <a:ext cx="77556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rgbClr val="39C0BA"/>
                </a:solidFill>
                <a:latin typeface="Quicksand" panose="020B0604020202020204" charset="0"/>
                <a:cs typeface="Quicksand" panose="020B0604020202020204" charset="0"/>
              </a:rPr>
              <a:t>Musiktheorie und Instrumentalspiel</a:t>
            </a:r>
          </a:p>
          <a:p>
            <a:endParaRPr lang="de-DE" sz="1600" dirty="0">
              <a:solidFill>
                <a:schemeClr val="bg1"/>
              </a:solidFill>
              <a:latin typeface="Quicksand" panose="020B0604020202020204" charset="0"/>
              <a:cs typeface="Quicksand" panose="020B0604020202020204" charset="0"/>
            </a:endParaRPr>
          </a:p>
          <a:p>
            <a:r>
              <a:rPr lang="de-DE" sz="1600" b="1" dirty="0">
                <a:solidFill>
                  <a:schemeClr val="bg1"/>
                </a:solidFill>
                <a:latin typeface="Quicksand" panose="020B0604020202020204" charset="0"/>
                <a:cs typeface="Quicksand" panose="020B0604020202020204" charset="0"/>
              </a:rPr>
              <a:t>Grundspiel</a:t>
            </a:r>
          </a:p>
          <a:p>
            <a:r>
              <a:rPr lang="de-DE" sz="1600" dirty="0">
                <a:solidFill>
                  <a:schemeClr val="bg1"/>
                </a:solidFill>
                <a:latin typeface="Quicksand" panose="020B0604020202020204" charset="0"/>
                <a:cs typeface="Quicksand" panose="020B0604020202020204" charset="0"/>
              </a:rPr>
              <a:t>Die Klasse wir in 8 Gruppen aufgeteilt, die jeweils einen Ton der C-Dur-Tonleiter im Rhythmus des Spezialpatterns spielen.</a:t>
            </a:r>
          </a:p>
          <a:p>
            <a:r>
              <a:rPr lang="de-DE" sz="1600" dirty="0">
                <a:solidFill>
                  <a:schemeClr val="bg1"/>
                </a:solidFill>
                <a:latin typeface="Quicksand" panose="020B0604020202020204" charset="0"/>
                <a:cs typeface="Quicksand" panose="020B0604020202020204" charset="0"/>
              </a:rPr>
              <a:t>Anschließend wird die Tonleiter aufwärts und abwärts vorgetragen</a:t>
            </a:r>
          </a:p>
          <a:p>
            <a:endParaRPr lang="de-DE" sz="1600" dirty="0">
              <a:solidFill>
                <a:schemeClr val="bg1"/>
              </a:solidFill>
              <a:latin typeface="Quicksand" panose="020B0604020202020204" charset="0"/>
              <a:cs typeface="Quicksand" panose="020B0604020202020204" charset="0"/>
            </a:endParaRPr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3DBD53AC-9FA6-D173-020E-3A8EC3496D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5C94418-33F6-E62E-742C-1704A31299CD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  <p:pic>
        <p:nvPicPr>
          <p:cNvPr id="5" name="Grafik 4" descr="Ein Bild, das Text, Zeichnung, Darstellung, Kinderkunst enthält.&#10;&#10;Automatisch generierte Beschreibung">
            <a:extLst>
              <a:ext uri="{FF2B5EF4-FFF2-40B4-BE49-F238E27FC236}">
                <a16:creationId xmlns:a16="http://schemas.microsoft.com/office/drawing/2014/main" id="{2BBA478B-BB79-46D4-A607-FD737F8C9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033" y="2571750"/>
            <a:ext cx="1647130" cy="241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0543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7371486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Arbeitsgedächtnistraining im Musikunterricht von Dr. Darya Lenz</a:t>
            </a:r>
            <a:endParaRPr dirty="0"/>
          </a:p>
        </p:txBody>
      </p:sp>
      <p:sp>
        <p:nvSpPr>
          <p:cNvPr id="4" name="Textfeld 3"/>
          <p:cNvSpPr txBox="1"/>
          <p:nvPr/>
        </p:nvSpPr>
        <p:spPr>
          <a:xfrm>
            <a:off x="1165475" y="992505"/>
            <a:ext cx="77556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rgbClr val="39C0BA"/>
                </a:solidFill>
                <a:latin typeface="Quicksand" panose="020B0604020202020204" charset="0"/>
                <a:cs typeface="Quicksand" panose="020B0604020202020204" charset="0"/>
              </a:rPr>
              <a:t>Musiktheorie und Instrumentalspiel</a:t>
            </a:r>
          </a:p>
          <a:p>
            <a:endParaRPr lang="de-DE" sz="1600" dirty="0">
              <a:solidFill>
                <a:schemeClr val="bg1"/>
              </a:solidFill>
              <a:latin typeface="Quicksand" panose="020B0604020202020204" charset="0"/>
              <a:cs typeface="Quicksand" panose="020B0604020202020204" charset="0"/>
            </a:endParaRPr>
          </a:p>
          <a:p>
            <a:r>
              <a:rPr lang="de-DE" sz="1600" b="1" dirty="0">
                <a:solidFill>
                  <a:schemeClr val="bg1"/>
                </a:solidFill>
                <a:latin typeface="Quicksand" panose="020B0604020202020204" charset="0"/>
                <a:cs typeface="Quicksand" panose="020B0604020202020204" charset="0"/>
              </a:rPr>
              <a:t>Schwierigkeitsstufe 1</a:t>
            </a:r>
          </a:p>
          <a:p>
            <a:r>
              <a:rPr lang="de-DE" sz="1600" dirty="0">
                <a:solidFill>
                  <a:schemeClr val="bg1"/>
                </a:solidFill>
                <a:latin typeface="Quicksand" panose="020B0604020202020204" charset="0"/>
                <a:cs typeface="Quicksand" panose="020B0604020202020204" charset="0"/>
              </a:rPr>
              <a:t>Die Klasse spielt die C-Dur-Tonleiter auf- und abwärtssteigend. </a:t>
            </a:r>
          </a:p>
          <a:p>
            <a:r>
              <a:rPr lang="de-DE" sz="1600" dirty="0">
                <a:solidFill>
                  <a:schemeClr val="bg1"/>
                </a:solidFill>
                <a:latin typeface="Quicksand" panose="020B0604020202020204" charset="0"/>
                <a:cs typeface="Quicksand" panose="020B0604020202020204" charset="0"/>
              </a:rPr>
              <a:t>Die Richtung wird mit Hilfe einer Glocke vorgegeben:</a:t>
            </a:r>
          </a:p>
          <a:p>
            <a:r>
              <a:rPr lang="de-DE" sz="1600" dirty="0">
                <a:solidFill>
                  <a:schemeClr val="bg1"/>
                </a:solidFill>
                <a:latin typeface="Quicksand" panose="020B0604020202020204" charset="0"/>
                <a:cs typeface="Quicksand" panose="020B0604020202020204" charset="0"/>
              </a:rPr>
              <a:t>1 x läuten: aufwärts</a:t>
            </a:r>
          </a:p>
          <a:p>
            <a:r>
              <a:rPr lang="de-DE" sz="1600" dirty="0">
                <a:solidFill>
                  <a:schemeClr val="bg1"/>
                </a:solidFill>
                <a:latin typeface="Quicksand" panose="020B0604020202020204" charset="0"/>
                <a:cs typeface="Quicksand" panose="020B0604020202020204" charset="0"/>
              </a:rPr>
              <a:t>2 x läuten: abwärts</a:t>
            </a:r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FDAD2035-D661-BF28-6FA1-88C34754A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3344CE6C-6CE1-859A-05F3-8693739C3A2E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  <p:pic>
        <p:nvPicPr>
          <p:cNvPr id="5" name="Grafik 4" descr="Ein Bild, das Text, Zeichnung, Darstellung, Kinderkunst enthält.&#10;&#10;Automatisch generierte Beschreibung">
            <a:extLst>
              <a:ext uri="{FF2B5EF4-FFF2-40B4-BE49-F238E27FC236}">
                <a16:creationId xmlns:a16="http://schemas.microsoft.com/office/drawing/2014/main" id="{5DCE3E2F-9914-6C26-C1CD-9F216798B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033" y="2517963"/>
            <a:ext cx="1647130" cy="241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9528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7371486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Arbeitsgedächtnistraining im Musikunterricht von Dr. Darya Lenz</a:t>
            </a:r>
            <a:endParaRPr dirty="0"/>
          </a:p>
        </p:txBody>
      </p:sp>
      <p:sp>
        <p:nvSpPr>
          <p:cNvPr id="4" name="Textfeld 3"/>
          <p:cNvSpPr txBox="1"/>
          <p:nvPr/>
        </p:nvSpPr>
        <p:spPr>
          <a:xfrm>
            <a:off x="1165475" y="992505"/>
            <a:ext cx="77556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rgbClr val="39C0BA"/>
                </a:solidFill>
                <a:latin typeface="Quicksand" panose="020B0604020202020204" charset="0"/>
                <a:cs typeface="Quicksand" panose="020B0604020202020204" charset="0"/>
              </a:rPr>
              <a:t>Musiktheorie und Instrumentalspiel</a:t>
            </a:r>
          </a:p>
          <a:p>
            <a:endParaRPr lang="de-DE" sz="1600" dirty="0">
              <a:solidFill>
                <a:schemeClr val="bg1"/>
              </a:solidFill>
              <a:latin typeface="Quicksand" panose="020B0604020202020204" charset="0"/>
              <a:cs typeface="Quicksand" panose="020B0604020202020204" charset="0"/>
            </a:endParaRPr>
          </a:p>
          <a:p>
            <a:r>
              <a:rPr lang="de-DE" sz="1600" b="1" dirty="0">
                <a:solidFill>
                  <a:schemeClr val="bg1"/>
                </a:solidFill>
                <a:latin typeface="Quicksand" panose="020B0604020202020204" charset="0"/>
                <a:cs typeface="Quicksand" panose="020B0604020202020204" charset="0"/>
              </a:rPr>
              <a:t>Schwierigkeitsstufe 2</a:t>
            </a:r>
          </a:p>
          <a:p>
            <a:r>
              <a:rPr lang="de-DE" sz="1600" dirty="0">
                <a:solidFill>
                  <a:schemeClr val="bg1"/>
                </a:solidFill>
                <a:latin typeface="Quicksand" panose="020B0604020202020204" charset="0"/>
                <a:cs typeface="Quicksand" panose="020B0604020202020204" charset="0"/>
              </a:rPr>
              <a:t>Die Stufen der Tonleiter werden durchnummeriert.</a:t>
            </a:r>
          </a:p>
          <a:p>
            <a:r>
              <a:rPr lang="de-DE" sz="1600" dirty="0">
                <a:solidFill>
                  <a:schemeClr val="bg1"/>
                </a:solidFill>
                <a:latin typeface="Quicksand" panose="020B0604020202020204" charset="0"/>
                <a:cs typeface="Quicksand" panose="020B0604020202020204" charset="0"/>
              </a:rPr>
              <a:t>Die Kinder sollen auf Zuruf der Lehrerin die jeweilige Stufe spielen.</a:t>
            </a:r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88A3AA21-CBBA-A0C7-ACAE-A212DADA17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2A3687D-7918-2B98-6E2E-5582F05FC89F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  <p:pic>
        <p:nvPicPr>
          <p:cNvPr id="6" name="Grafik 5" descr="Ein Bild, das Text, Zeichnung, Darstellung, Kinderkunst enthält.&#10;&#10;Automatisch generierte Beschreibung">
            <a:extLst>
              <a:ext uri="{FF2B5EF4-FFF2-40B4-BE49-F238E27FC236}">
                <a16:creationId xmlns:a16="http://schemas.microsoft.com/office/drawing/2014/main" id="{558F002C-7C5B-958B-EEA3-D0AE76CE1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033" y="2517963"/>
            <a:ext cx="1647130" cy="241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11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817696" y="2895786"/>
            <a:ext cx="5454606" cy="438582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>
                <a:solidFill>
                  <a:schemeClr val="tx2">
                    <a:lumMod val="50000"/>
                  </a:schemeClr>
                </a:solidFill>
                <a:latin typeface="Myriad Pro Light" panose="020B0403030403020204" pitchFamily="34" charset="0"/>
              </a:rPr>
              <a:t>   </a:t>
            </a: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Aufstehen – Unterarme überkreuzen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38" y="789552"/>
            <a:ext cx="3052074" cy="172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9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4"/>
          <p:cNvSpPr txBox="1">
            <a:spLocks noGrp="1"/>
          </p:cNvSpPr>
          <p:nvPr>
            <p:ph type="ctrTitle" idx="4294967295"/>
          </p:nvPr>
        </p:nvSpPr>
        <p:spPr>
          <a:xfrm>
            <a:off x="1336100" y="1183688"/>
            <a:ext cx="7337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dk1"/>
                </a:solidFill>
              </a:rPr>
              <a:t>Richtig oder Falsch-Prinzip</a:t>
            </a:r>
            <a:endParaRPr sz="2200" b="1" dirty="0">
              <a:solidFill>
                <a:schemeClr val="dk1"/>
              </a:solidFill>
            </a:endParaRPr>
          </a:p>
        </p:txBody>
      </p:sp>
      <p:sp>
        <p:nvSpPr>
          <p:cNvPr id="336" name="Google Shape;336;p34"/>
          <p:cNvSpPr txBox="1">
            <a:spLocks noGrp="1"/>
          </p:cNvSpPr>
          <p:nvPr>
            <p:ph type="subTitle" idx="4294967295"/>
          </p:nvPr>
        </p:nvSpPr>
        <p:spPr>
          <a:xfrm>
            <a:off x="1336100" y="2495213"/>
            <a:ext cx="7615799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3F3F3"/>
                </a:solidFill>
              </a:rPr>
              <a:t>Gesunde Ernährung</a:t>
            </a:r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54F517ED-80C6-E2C8-E4DC-1624D3CF52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7217DEE-419B-EF98-8305-D06AEBD2A81E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  <p:pic>
        <p:nvPicPr>
          <p:cNvPr id="6" name="Inhaltsplatzhalter 3">
            <a:extLst>
              <a:ext uri="{FF2B5EF4-FFF2-40B4-BE49-F238E27FC236}">
                <a16:creationId xmlns:a16="http://schemas.microsoft.com/office/drawing/2014/main" id="{46C3519D-421D-0FD9-1313-ED7513EE9E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346" y="3419505"/>
            <a:ext cx="1447614" cy="144761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BE288E4-9993-D88B-4E56-4ABEDA32B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9436" y="3052504"/>
            <a:ext cx="1360591" cy="181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7924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4"/>
          <p:cNvSpPr txBox="1">
            <a:spLocks noGrp="1"/>
          </p:cNvSpPr>
          <p:nvPr>
            <p:ph type="ctrTitle" idx="4294967295"/>
          </p:nvPr>
        </p:nvSpPr>
        <p:spPr>
          <a:xfrm>
            <a:off x="1336100" y="1183688"/>
            <a:ext cx="7337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336" name="Google Shape;336;p34"/>
          <p:cNvSpPr txBox="1">
            <a:spLocks noGrp="1"/>
          </p:cNvSpPr>
          <p:nvPr>
            <p:ph type="subTitle" idx="4294967295"/>
          </p:nvPr>
        </p:nvSpPr>
        <p:spPr>
          <a:xfrm>
            <a:off x="1336099" y="2190788"/>
            <a:ext cx="7615799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3600" b="1" dirty="0">
                <a:solidFill>
                  <a:srgbClr val="F3F3F3"/>
                </a:solidFill>
              </a:rPr>
              <a:t>R</a:t>
            </a:r>
            <a:r>
              <a:rPr lang="en" sz="3600" b="1" dirty="0">
                <a:solidFill>
                  <a:srgbClr val="F3F3F3"/>
                </a:solidFill>
              </a:rPr>
              <a:t>ichtig: </a:t>
            </a:r>
            <a:r>
              <a:rPr lang="en" sz="3600" dirty="0">
                <a:solidFill>
                  <a:srgbClr val="F3F3F3"/>
                </a:solidFill>
              </a:rPr>
              <a:t>aufstehen </a:t>
            </a:r>
            <a:endParaRPr sz="3600" dirty="0">
              <a:solidFill>
                <a:srgbClr val="F3F3F3"/>
              </a:solidFill>
            </a:endParaRPr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71EE9360-5CAC-DCD3-C79E-5631A0920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C6781B45-D371-1737-2990-047FE22E85DD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776730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4"/>
          <p:cNvSpPr txBox="1">
            <a:spLocks noGrp="1"/>
          </p:cNvSpPr>
          <p:nvPr>
            <p:ph type="ctrTitle" idx="4294967295"/>
          </p:nvPr>
        </p:nvSpPr>
        <p:spPr>
          <a:xfrm>
            <a:off x="1336100" y="1183688"/>
            <a:ext cx="7337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336" name="Google Shape;336;p34"/>
          <p:cNvSpPr txBox="1">
            <a:spLocks noGrp="1"/>
          </p:cNvSpPr>
          <p:nvPr>
            <p:ph type="subTitle" idx="4294967295"/>
          </p:nvPr>
        </p:nvSpPr>
        <p:spPr>
          <a:xfrm>
            <a:off x="1336099" y="2190788"/>
            <a:ext cx="7615799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3600" b="1" dirty="0">
                <a:solidFill>
                  <a:srgbClr val="F3F3F3"/>
                </a:solidFill>
              </a:rPr>
              <a:t>F</a:t>
            </a:r>
            <a:r>
              <a:rPr lang="en" sz="3600" b="1" dirty="0">
                <a:solidFill>
                  <a:srgbClr val="F3F3F3"/>
                </a:solidFill>
              </a:rPr>
              <a:t>alsch: </a:t>
            </a:r>
            <a:r>
              <a:rPr lang="en" sz="3600" dirty="0">
                <a:solidFill>
                  <a:srgbClr val="F3F3F3"/>
                </a:solidFill>
              </a:rPr>
              <a:t>sitzen bleiben </a:t>
            </a:r>
            <a:endParaRPr sz="3600" dirty="0">
              <a:solidFill>
                <a:srgbClr val="F3F3F3"/>
              </a:solidFill>
            </a:endParaRPr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568CD342-99FB-F170-918B-0E15272D45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8D83E4B-DD1B-0E46-7C6E-7815ADDBFB75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142299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39B42D-5739-FD82-2378-B6D376CC1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de-DE" i="0" dirty="0">
                <a:solidFill>
                  <a:schemeClr val="tx1"/>
                </a:solidFill>
              </a:rPr>
              <a:t>Die Zwetschge ist ein Gemüse.</a:t>
            </a:r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25BFC135-AD3F-0652-E317-E7ED91B3E6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5A2FDDBD-AE87-3427-3BD0-F2AFCF066C76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705177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39B42D-5739-FD82-2378-B6D376CC1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de-DE" i="0" dirty="0">
                <a:solidFill>
                  <a:schemeClr val="tx1"/>
                </a:solidFill>
              </a:rPr>
              <a:t>Zucker ist ungesund.</a:t>
            </a:r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BECF3046-56E5-D388-49D1-5944AA3DB8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BF2C048F-2272-6FA0-6884-24A54FD034C6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783449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39B42D-5739-FD82-2378-B6D376CC1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de-DE" i="0" dirty="0">
                <a:solidFill>
                  <a:schemeClr val="tx1"/>
                </a:solidFill>
              </a:rPr>
              <a:t>Esse täglich Gemüse!</a:t>
            </a:r>
          </a:p>
        </p:txBody>
      </p:sp>
      <p:pic>
        <p:nvPicPr>
          <p:cNvPr id="6" name="Bild 8" descr="Bildungplus_weiß.tif">
            <a:extLst>
              <a:ext uri="{FF2B5EF4-FFF2-40B4-BE49-F238E27FC236}">
                <a16:creationId xmlns:a16="http://schemas.microsoft.com/office/drawing/2014/main" id="{7CE50336-AADF-8EEF-5DB6-AD299B071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020DDEF4-5EE9-71D9-F01D-6C5A8012ACC4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723689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39B42D-5739-FD82-2378-B6D376CC1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de-DE" i="0" dirty="0">
                <a:solidFill>
                  <a:schemeClr val="tx1"/>
                </a:solidFill>
              </a:rPr>
              <a:t>Schokolade hält dich lange konzentriert.</a:t>
            </a:r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2F9468D8-C605-B2CF-1D77-8C12A6FE81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75DCD10-490C-C067-1737-3B755CEA199C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944502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39B42D-5739-FD82-2378-B6D376CC1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de-DE" i="0" dirty="0">
                <a:solidFill>
                  <a:schemeClr val="tx1"/>
                </a:solidFill>
              </a:rPr>
              <a:t>Vollkornbrot ist gesünder als Toastbrot.</a:t>
            </a:r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164E87FC-6A1A-4C55-DA7B-509521A327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E40D4DBA-DDC8-215E-13A0-333C82657B3D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449738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39B42D-5739-FD82-2378-B6D376CC1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3224" y="2243080"/>
            <a:ext cx="7053575" cy="819900"/>
          </a:xfrm>
        </p:spPr>
        <p:txBody>
          <a:bodyPr/>
          <a:lstStyle/>
          <a:p>
            <a:pPr marL="50800" indent="0">
              <a:buNone/>
            </a:pPr>
            <a:r>
              <a:rPr lang="de-DE" i="0" dirty="0">
                <a:solidFill>
                  <a:schemeClr val="tx1"/>
                </a:solidFill>
              </a:rPr>
              <a:t>Von Apfelsaft kann man ganz viel trinken.</a:t>
            </a:r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B35670B2-2BB3-04F1-36A1-03BDB92AE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43F32C6-BBA5-7FCF-BC96-5D7D92A31CB7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875662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C243CF5D-99DC-3AFF-F316-B30FE87E04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EDF31C2-486C-AB67-6860-0DF07DB46178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5811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25712" y="1052393"/>
            <a:ext cx="5724630" cy="39241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100" dirty="0">
              <a:solidFill>
                <a:schemeClr val="tx2">
                  <a:lumMod val="50000"/>
                </a:schemeClr>
              </a:solidFill>
              <a:latin typeface="Myriad Pro Light" panose="020B0403030403020204" pitchFamily="34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844697" y="843558"/>
            <a:ext cx="5643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 </a:t>
            </a: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Test</a:t>
            </a:r>
            <a:endParaRPr lang="de-DE" sz="3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92440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Kommando Bimberle-Prinzip</a:t>
            </a:r>
            <a:endParaRPr dirty="0"/>
          </a:p>
        </p:txBody>
      </p:sp>
      <p:sp>
        <p:nvSpPr>
          <p:cNvPr id="4" name="Textfeld 3"/>
          <p:cNvSpPr txBox="1"/>
          <p:nvPr/>
        </p:nvSpPr>
        <p:spPr>
          <a:xfrm>
            <a:off x="1162226" y="877245"/>
            <a:ext cx="5805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Quicksand" panose="020B0604020202020204" charset="0"/>
                <a:cs typeface="Quicksand" panose="020B0604020202020204" charset="0"/>
              </a:rPr>
              <a:t>Simon </a:t>
            </a:r>
            <a:r>
              <a:rPr lang="de-DE" sz="1600" dirty="0" err="1">
                <a:solidFill>
                  <a:schemeClr val="bg1"/>
                </a:solidFill>
                <a:latin typeface="Quicksand" panose="020B0604020202020204" charset="0"/>
                <a:cs typeface="Quicksand" panose="020B0604020202020204" charset="0"/>
              </a:rPr>
              <a:t>says</a:t>
            </a:r>
            <a:endParaRPr lang="de-DE" sz="1600" dirty="0">
              <a:solidFill>
                <a:schemeClr val="bg1"/>
              </a:solidFill>
              <a:latin typeface="Quicksand" panose="020B0604020202020204" charset="0"/>
              <a:cs typeface="Quicksand" panose="020B0604020202020204" charset="0"/>
            </a:endParaRPr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9DEE91CE-4B50-04E3-ABEB-BD7689A396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4BFA8DB-E1F9-A62F-7A0F-16B47E72B38C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484300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9C3B71E-AC1D-CAA0-733D-A231666B2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de-DE" i="0" dirty="0"/>
              <a:t>… Zeig! </a:t>
            </a:r>
            <a:r>
              <a:rPr lang="de-DE" sz="2000" i="0" dirty="0"/>
              <a:t>oder</a:t>
            </a:r>
            <a:r>
              <a:rPr lang="de-DE" i="0" dirty="0"/>
              <a:t> Sag!</a:t>
            </a:r>
          </a:p>
        </p:txBody>
      </p:sp>
      <p:pic>
        <p:nvPicPr>
          <p:cNvPr id="3" name="Bild 8" descr="Bildungplus_weiß.tif">
            <a:extLst>
              <a:ext uri="{FF2B5EF4-FFF2-40B4-BE49-F238E27FC236}">
                <a16:creationId xmlns:a16="http://schemas.microsoft.com/office/drawing/2014/main" id="{7752CF46-845C-F54C-5E45-A9E9CDC64C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9A6229D-7F1D-7A68-DB68-EA5DDC9CB0DD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474812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9C3B71E-AC1D-CAA0-733D-A231666B2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de-DE" i="0" dirty="0"/>
              <a:t>… Zeig! </a:t>
            </a:r>
            <a:r>
              <a:rPr lang="de-DE" sz="2000" i="0" dirty="0"/>
              <a:t>oder</a:t>
            </a:r>
            <a:r>
              <a:rPr lang="de-DE" i="0" dirty="0"/>
              <a:t> Sag! </a:t>
            </a:r>
            <a:r>
              <a:rPr lang="de-DE" i="0" dirty="0">
                <a:solidFill>
                  <a:schemeClr val="bg1"/>
                </a:solidFill>
              </a:rPr>
              <a:t>Sinnesorgane</a:t>
            </a:r>
          </a:p>
        </p:txBody>
      </p:sp>
      <p:pic>
        <p:nvPicPr>
          <p:cNvPr id="3" name="Bild 8" descr="Bildungplus_weiß.tif">
            <a:extLst>
              <a:ext uri="{FF2B5EF4-FFF2-40B4-BE49-F238E27FC236}">
                <a16:creationId xmlns:a16="http://schemas.microsoft.com/office/drawing/2014/main" id="{7C431011-DDAB-77A4-843D-4D0648BCAC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4000B14-AB5E-23D0-369E-35556F8A51AA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611896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9C3B71E-AC1D-CAA0-733D-A231666B2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de-DE" i="0" dirty="0"/>
              <a:t>Mit meinen … kann ich sehen. Zeig! </a:t>
            </a:r>
          </a:p>
        </p:txBody>
      </p:sp>
      <p:pic>
        <p:nvPicPr>
          <p:cNvPr id="3" name="Bild 8" descr="Bildungplus_weiß.tif">
            <a:extLst>
              <a:ext uri="{FF2B5EF4-FFF2-40B4-BE49-F238E27FC236}">
                <a16:creationId xmlns:a16="http://schemas.microsoft.com/office/drawing/2014/main" id="{B0201985-A549-7110-C66E-80BD03C24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225AA8ED-D521-5402-41B3-803B72B47AFE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379307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9C3B71E-AC1D-CAA0-733D-A231666B2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de-DE" i="0" dirty="0"/>
              <a:t>Menschen, die schlecht sehen, brauchen eine ... Sag! </a:t>
            </a:r>
          </a:p>
        </p:txBody>
      </p:sp>
      <p:pic>
        <p:nvPicPr>
          <p:cNvPr id="3" name="Bild 8" descr="Bildungplus_weiß.tif">
            <a:extLst>
              <a:ext uri="{FF2B5EF4-FFF2-40B4-BE49-F238E27FC236}">
                <a16:creationId xmlns:a16="http://schemas.microsoft.com/office/drawing/2014/main" id="{0102F5EA-062D-45DB-F540-FFA1E1EF3F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DFF03BB6-8A3F-056E-438B-A1DD6E575B42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217673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9C3B71E-AC1D-CAA0-733D-A231666B2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de-DE" i="0" dirty="0"/>
              <a:t>Wenn ich Schnupfen habe kann ich schlecht …. </a:t>
            </a:r>
          </a:p>
        </p:txBody>
      </p:sp>
      <p:pic>
        <p:nvPicPr>
          <p:cNvPr id="3" name="Bild 8" descr="Bildungplus_weiß.tif">
            <a:extLst>
              <a:ext uri="{FF2B5EF4-FFF2-40B4-BE49-F238E27FC236}">
                <a16:creationId xmlns:a16="http://schemas.microsoft.com/office/drawing/2014/main" id="{940AB277-ABC8-A6E8-AB20-9B7E376038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400ACB6-A702-8C06-F63B-EBD52967ECD0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6252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C1C01C2-2183-4093-A173-1BF1328139E3}"/>
              </a:ext>
            </a:extLst>
          </p:cNvPr>
          <p:cNvSpPr txBox="1"/>
          <p:nvPr/>
        </p:nvSpPr>
        <p:spPr>
          <a:xfrm>
            <a:off x="3599892" y="132264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FF0000"/>
                </a:solidFill>
                <a:latin typeface="Myriad Pro Light" panose="020B0403030403020204" pitchFamily="34" charset="0"/>
              </a:rPr>
              <a:t>Symbol 1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519522"/>
            <a:ext cx="3308114" cy="18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66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B18F3E1-AA5C-4AE3-B82C-83346400005B}"/>
              </a:ext>
            </a:extLst>
          </p:cNvPr>
          <p:cNvSpPr txBox="1"/>
          <p:nvPr/>
        </p:nvSpPr>
        <p:spPr>
          <a:xfrm>
            <a:off x="3599892" y="132264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23AD33"/>
                </a:solidFill>
                <a:latin typeface="Myriad Pro Light" panose="020B0403030403020204" pitchFamily="34" charset="0"/>
              </a:rPr>
              <a:t>Symbol 3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38" y="789552"/>
            <a:ext cx="3052074" cy="172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33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191FBFC-736D-4396-9D13-B5C3DA360A36}"/>
              </a:ext>
            </a:extLst>
          </p:cNvPr>
          <p:cNvSpPr txBox="1"/>
          <p:nvPr/>
        </p:nvSpPr>
        <p:spPr>
          <a:xfrm>
            <a:off x="3599892" y="139276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FF0000"/>
                </a:solidFill>
                <a:latin typeface="Myriad Pro Light" panose="020B0403030403020204" pitchFamily="34" charset="0"/>
              </a:rPr>
              <a:t>Symbol 1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519522"/>
            <a:ext cx="3308114" cy="18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D801AEB-20F1-4C36-A080-0AA98F7FCB34}"/>
              </a:ext>
            </a:extLst>
          </p:cNvPr>
          <p:cNvSpPr txBox="1"/>
          <p:nvPr/>
        </p:nvSpPr>
        <p:spPr>
          <a:xfrm>
            <a:off x="3599892" y="132264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chemeClr val="tx2"/>
                </a:solidFill>
                <a:latin typeface="Myriad Pro Light" panose="020B0403030403020204" pitchFamily="34" charset="0"/>
              </a:rPr>
              <a:t>Symbol 2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02" y="357504"/>
            <a:ext cx="3726414" cy="20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20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2BDBE2B-589F-490D-8293-064E21FC8048}"/>
              </a:ext>
            </a:extLst>
          </p:cNvPr>
          <p:cNvSpPr txBox="1"/>
          <p:nvPr/>
        </p:nvSpPr>
        <p:spPr>
          <a:xfrm>
            <a:off x="3599892" y="139276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23AD33"/>
                </a:solidFill>
                <a:latin typeface="Myriad Pro Light" panose="020B0403030403020204" pitchFamily="34" charset="0"/>
              </a:rPr>
              <a:t>Symbol 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38" y="789552"/>
            <a:ext cx="3052074" cy="172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37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E255112-A23D-4064-8724-99DA1CE08589}"/>
              </a:ext>
            </a:extLst>
          </p:cNvPr>
          <p:cNvSpPr txBox="1"/>
          <p:nvPr/>
        </p:nvSpPr>
        <p:spPr>
          <a:xfrm>
            <a:off x="3599892" y="132264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chemeClr val="tx2"/>
                </a:solidFill>
                <a:latin typeface="Myriad Pro Light" panose="020B0403030403020204" pitchFamily="34" charset="0"/>
              </a:rPr>
              <a:t>Symbol 2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02" y="357504"/>
            <a:ext cx="3726414" cy="20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8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>
            <a:spLocks noGrp="1"/>
          </p:cNvSpPr>
          <p:nvPr>
            <p:ph type="ctrTitle" idx="4294967295"/>
          </p:nvPr>
        </p:nvSpPr>
        <p:spPr>
          <a:xfrm>
            <a:off x="1377874" y="1991813"/>
            <a:ext cx="7693983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solidFill>
                  <a:schemeClr val="dk1"/>
                </a:solidFill>
              </a:rPr>
              <a:t>Exekutive Funktionen</a:t>
            </a:r>
            <a:endParaRPr sz="5400" b="1" dirty="0">
              <a:solidFill>
                <a:schemeClr val="dk1"/>
              </a:solidFill>
            </a:endParaRPr>
          </a:p>
        </p:txBody>
      </p:sp>
      <p:sp>
        <p:nvSpPr>
          <p:cNvPr id="202" name="Google Shape;202;p26"/>
          <p:cNvSpPr txBox="1">
            <a:spLocks noGrp="1"/>
          </p:cNvSpPr>
          <p:nvPr>
            <p:ph type="subTitle" idx="4294967295"/>
          </p:nvPr>
        </p:nvSpPr>
        <p:spPr>
          <a:xfrm>
            <a:off x="1377900" y="2840063"/>
            <a:ext cx="4776600" cy="9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3600" dirty="0"/>
              <a:t>testen und trainieren</a:t>
            </a:r>
            <a:endParaRPr sz="3600" dirty="0"/>
          </a:p>
        </p:txBody>
      </p:sp>
      <p:sp>
        <p:nvSpPr>
          <p:cNvPr id="203" name="Google Shape;203;p26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5486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25712" y="1052393"/>
            <a:ext cx="5724630" cy="39241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100" dirty="0">
              <a:solidFill>
                <a:schemeClr val="tx2">
                  <a:lumMod val="50000"/>
                </a:schemeClr>
              </a:solidFill>
              <a:latin typeface="Myriad Pro Light" panose="020B0403030403020204" pitchFamily="34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844697" y="843558"/>
            <a:ext cx="5643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 </a:t>
            </a: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Schwierigkeitsstufe 3</a:t>
            </a:r>
            <a:endParaRPr lang="de-DE" sz="3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318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357116" y="2841780"/>
            <a:ext cx="5454606" cy="438582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Aufstehen – beide Arme anlegen</a:t>
            </a:r>
          </a:p>
        </p:txBody>
      </p:sp>
      <p:sp>
        <p:nvSpPr>
          <p:cNvPr id="4" name="Ovale Legende 1"/>
          <p:cNvSpPr/>
          <p:nvPr/>
        </p:nvSpPr>
        <p:spPr>
          <a:xfrm>
            <a:off x="5868144" y="909221"/>
            <a:ext cx="1534698" cy="1106964"/>
          </a:xfrm>
          <a:custGeom>
            <a:avLst>
              <a:gd name="f0" fmla="val -6473"/>
              <a:gd name="f1" fmla="val 19566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noFill/>
          <a:ln w="25402">
            <a:solidFill>
              <a:schemeClr val="bg1"/>
            </a:solidFill>
            <a:prstDash val="solid"/>
          </a:ln>
        </p:spPr>
        <p:txBody>
          <a:bodyPr vert="horz" wrap="square" lIns="68580" tIns="34290" rIns="68580" bIns="34290" anchor="ctr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Wusch!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19EE3B6-7A3D-4F3E-8C47-857488D37994}"/>
              </a:ext>
            </a:extLst>
          </p:cNvPr>
          <p:cNvSpPr txBox="1"/>
          <p:nvPr/>
        </p:nvSpPr>
        <p:spPr>
          <a:xfrm>
            <a:off x="3599892" y="132264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FF0000"/>
                </a:solidFill>
                <a:latin typeface="Myriad Pro Light" panose="020B0403030403020204" pitchFamily="34" charset="0"/>
              </a:rPr>
              <a:t>Symbol 1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719" y="735546"/>
            <a:ext cx="3308114" cy="18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5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53598" y="2818896"/>
            <a:ext cx="5454606" cy="438582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Rechter Arm über den Kopf führen</a:t>
            </a:r>
          </a:p>
        </p:txBody>
      </p:sp>
      <p:sp>
        <p:nvSpPr>
          <p:cNvPr id="4" name="Ovale Legende 3"/>
          <p:cNvSpPr/>
          <p:nvPr/>
        </p:nvSpPr>
        <p:spPr>
          <a:xfrm>
            <a:off x="5809063" y="951570"/>
            <a:ext cx="1414145" cy="1089387"/>
          </a:xfrm>
          <a:custGeom>
            <a:avLst>
              <a:gd name="f0" fmla="val -6473"/>
              <a:gd name="f1" fmla="val 19566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noFill/>
          <a:ln w="25402">
            <a:solidFill>
              <a:schemeClr val="bg1"/>
            </a:solidFill>
            <a:prstDash val="solid"/>
          </a:ln>
        </p:spPr>
        <p:txBody>
          <a:bodyPr vert="horz" wrap="square" lIns="68580" tIns="34290" rIns="68580" bIns="34290" anchor="ctr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 err="1">
                <a:solidFill>
                  <a:schemeClr val="bg1"/>
                </a:solidFill>
                <a:latin typeface="Myriad Pro Light" panose="020B0403030403020204" pitchFamily="34" charset="0"/>
              </a:rPr>
              <a:t>Klong</a:t>
            </a: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!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192C362-2F3D-4016-A706-ED6D42650FEF}"/>
              </a:ext>
            </a:extLst>
          </p:cNvPr>
          <p:cNvSpPr txBox="1"/>
          <p:nvPr/>
        </p:nvSpPr>
        <p:spPr>
          <a:xfrm>
            <a:off x="3599892" y="132264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chemeClr val="tx2"/>
                </a:solidFill>
                <a:latin typeface="Myriad Pro Light" panose="020B0403030403020204" pitchFamily="34" charset="0"/>
              </a:rPr>
              <a:t>Symbol 2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09" y="544704"/>
            <a:ext cx="3726414" cy="20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7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63589" y="2679762"/>
            <a:ext cx="5840404" cy="1061829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Aufstehen – Unterarme überkreuzen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4050" dirty="0">
              <a:latin typeface="Myriad Pro Light" panose="020B0403030403020204" pitchFamily="34" charset="0"/>
            </a:endParaRPr>
          </a:p>
        </p:txBody>
      </p:sp>
      <p:sp>
        <p:nvSpPr>
          <p:cNvPr id="4" name="Ovale Legende 4"/>
          <p:cNvSpPr/>
          <p:nvPr/>
        </p:nvSpPr>
        <p:spPr>
          <a:xfrm>
            <a:off x="5723874" y="681540"/>
            <a:ext cx="1332402" cy="1295983"/>
          </a:xfrm>
          <a:custGeom>
            <a:avLst>
              <a:gd name="f0" fmla="val -4952"/>
              <a:gd name="f1" fmla="val 15838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noFill/>
          <a:ln w="25402">
            <a:solidFill>
              <a:schemeClr val="bg1"/>
            </a:solidFill>
            <a:prstDash val="solid"/>
          </a:ln>
        </p:spPr>
        <p:txBody>
          <a:bodyPr vert="horz" wrap="square" lIns="68580" tIns="34290" rIns="68580" bIns="34290" anchor="ctr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Stopp!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96DB75E-D1EE-46ED-A4D9-1CBDDA322543}"/>
              </a:ext>
            </a:extLst>
          </p:cNvPr>
          <p:cNvSpPr txBox="1"/>
          <p:nvPr/>
        </p:nvSpPr>
        <p:spPr>
          <a:xfrm>
            <a:off x="3599892" y="132264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23AD33"/>
                </a:solidFill>
                <a:latin typeface="Myriad Pro Light" panose="020B0403030403020204" pitchFamily="34" charset="0"/>
              </a:rPr>
              <a:t>Symbol 3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54" y="726628"/>
            <a:ext cx="3052074" cy="172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0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25712" y="1052393"/>
            <a:ext cx="5724630" cy="39241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100" dirty="0">
              <a:solidFill>
                <a:schemeClr val="tx2">
                  <a:lumMod val="50000"/>
                </a:schemeClr>
              </a:solidFill>
              <a:latin typeface="Myriad Pro Light" panose="020B0403030403020204" pitchFamily="34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844697" y="853718"/>
            <a:ext cx="5643627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de-DE" sz="2400" dirty="0"/>
              <a:t> </a:t>
            </a: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Test</a:t>
            </a:r>
            <a:endParaRPr lang="de-DE" sz="3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40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2F0BFBF-D054-4993-B447-EB8B50761C65}"/>
              </a:ext>
            </a:extLst>
          </p:cNvPr>
          <p:cNvSpPr txBox="1"/>
          <p:nvPr/>
        </p:nvSpPr>
        <p:spPr>
          <a:xfrm>
            <a:off x="3599892" y="132264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chemeClr val="tx2"/>
                </a:solidFill>
                <a:latin typeface="Myriad Pro Light" panose="020B0403030403020204" pitchFamily="34" charset="0"/>
              </a:rPr>
              <a:t>Symbol 2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02" y="357504"/>
            <a:ext cx="3726414" cy="20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87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430A79F-5FB3-477A-B30E-F8899246144C}"/>
              </a:ext>
            </a:extLst>
          </p:cNvPr>
          <p:cNvSpPr txBox="1"/>
          <p:nvPr/>
        </p:nvSpPr>
        <p:spPr>
          <a:xfrm>
            <a:off x="3599892" y="132264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23AD33"/>
                </a:solidFill>
                <a:latin typeface="Myriad Pro Light" panose="020B0403030403020204" pitchFamily="34" charset="0"/>
              </a:rPr>
              <a:t>Symbol 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38" y="789552"/>
            <a:ext cx="3052074" cy="172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04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BE503E6-63C6-4E6D-9C3B-804E26254926}"/>
              </a:ext>
            </a:extLst>
          </p:cNvPr>
          <p:cNvSpPr txBox="1"/>
          <p:nvPr/>
        </p:nvSpPr>
        <p:spPr>
          <a:xfrm>
            <a:off x="3599892" y="1446769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chemeClr val="tx2"/>
                </a:solidFill>
                <a:latin typeface="Myriad Pro Light" panose="020B0403030403020204" pitchFamily="34" charset="0"/>
              </a:rPr>
              <a:t>Symbol 2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02" y="357504"/>
            <a:ext cx="3726414" cy="20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53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D2D8393-0A00-46E1-809C-F5DD31D3DD25}"/>
              </a:ext>
            </a:extLst>
          </p:cNvPr>
          <p:cNvSpPr txBox="1"/>
          <p:nvPr/>
        </p:nvSpPr>
        <p:spPr>
          <a:xfrm>
            <a:off x="3599892" y="132264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FF0000"/>
                </a:solidFill>
                <a:latin typeface="Myriad Pro Light" panose="020B0403030403020204" pitchFamily="34" charset="0"/>
              </a:rPr>
              <a:t>Symbol 1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519522"/>
            <a:ext cx="3308114" cy="18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08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6640FF8-4A26-4D76-AFE5-8C1EB7BA3857}"/>
              </a:ext>
            </a:extLst>
          </p:cNvPr>
          <p:cNvSpPr txBox="1"/>
          <p:nvPr/>
        </p:nvSpPr>
        <p:spPr>
          <a:xfrm>
            <a:off x="3599892" y="1338757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23AD33"/>
                </a:solidFill>
                <a:latin typeface="Myriad Pro Light" panose="020B0403030403020204" pitchFamily="34" charset="0"/>
              </a:rPr>
              <a:t>Symbol 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38" y="789552"/>
            <a:ext cx="3052074" cy="172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5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25712" y="1052393"/>
            <a:ext cx="5724630" cy="39241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100" dirty="0">
              <a:solidFill>
                <a:schemeClr val="tx2">
                  <a:lumMod val="50000"/>
                </a:schemeClr>
              </a:solidFill>
              <a:latin typeface="Myriad Pro Light" panose="020B0403030403020204" pitchFamily="34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844697" y="843558"/>
            <a:ext cx="5643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 </a:t>
            </a: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Schwierigkeitsstufe 1</a:t>
            </a:r>
            <a:endParaRPr lang="de-DE" sz="3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546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378BFAC-0C5F-4DEC-B566-2A686BAE8264}"/>
              </a:ext>
            </a:extLst>
          </p:cNvPr>
          <p:cNvSpPr txBox="1"/>
          <p:nvPr/>
        </p:nvSpPr>
        <p:spPr>
          <a:xfrm>
            <a:off x="3599892" y="1338757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chemeClr val="tx2"/>
                </a:solidFill>
                <a:latin typeface="Myriad Pro Light" panose="020B0403030403020204" pitchFamily="34" charset="0"/>
              </a:rPr>
              <a:t>Symbol 2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02" y="357504"/>
            <a:ext cx="3726414" cy="20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30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E6C6F7D-6E4D-49F5-9F38-9BBF47E8AFE7}"/>
              </a:ext>
            </a:extLst>
          </p:cNvPr>
          <p:cNvSpPr txBox="1"/>
          <p:nvPr/>
        </p:nvSpPr>
        <p:spPr>
          <a:xfrm>
            <a:off x="3599892" y="132264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FF0000"/>
                </a:solidFill>
                <a:latin typeface="Myriad Pro Light" panose="020B0403030403020204" pitchFamily="34" charset="0"/>
              </a:rPr>
              <a:t>Symbol 1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519522"/>
            <a:ext cx="3308114" cy="18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835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25712" y="1052393"/>
            <a:ext cx="5724630" cy="39241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100" dirty="0">
              <a:solidFill>
                <a:schemeClr val="tx2">
                  <a:lumMod val="50000"/>
                </a:schemeClr>
              </a:solidFill>
              <a:latin typeface="Myriad Pro Light" panose="020B0403030403020204" pitchFamily="34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844697" y="843558"/>
            <a:ext cx="5643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 </a:t>
            </a: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Schwierigkeitsstufe 4</a:t>
            </a:r>
            <a:endParaRPr lang="de-DE" sz="3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911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223626" y="2699524"/>
            <a:ext cx="3348374" cy="807913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Rechter Arm über den Kopf führen</a:t>
            </a:r>
          </a:p>
        </p:txBody>
      </p:sp>
      <p:sp>
        <p:nvSpPr>
          <p:cNvPr id="5" name="Ovale Legende 4"/>
          <p:cNvSpPr/>
          <p:nvPr/>
        </p:nvSpPr>
        <p:spPr>
          <a:xfrm>
            <a:off x="5328084" y="3003798"/>
            <a:ext cx="1650286" cy="810184"/>
          </a:xfrm>
          <a:custGeom>
            <a:avLst>
              <a:gd name="f0" fmla="val 12073"/>
              <a:gd name="f1" fmla="val -7168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noFill/>
          <a:ln w="25402">
            <a:solidFill>
              <a:schemeClr val="bg1"/>
            </a:solidFill>
            <a:prstDash val="solid"/>
          </a:ln>
        </p:spPr>
        <p:txBody>
          <a:bodyPr vert="horz" wrap="square" lIns="68580" tIns="34290" rIns="68580" bIns="34290" anchor="ctr" anchorCtr="0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Wusch!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9C3ED09-8A46-4C97-98B3-6E6D73553FD4}"/>
              </a:ext>
            </a:extLst>
          </p:cNvPr>
          <p:cNvSpPr txBox="1"/>
          <p:nvPr/>
        </p:nvSpPr>
        <p:spPr>
          <a:xfrm>
            <a:off x="5058053" y="131425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FF0000"/>
                </a:solidFill>
                <a:latin typeface="Myriad Pro Light" panose="020B0403030403020204" pitchFamily="34" charset="0"/>
              </a:rPr>
              <a:t>Symbol 1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C0E53BB-D9CB-434D-A5EB-8E5BFF69C025}"/>
              </a:ext>
            </a:extLst>
          </p:cNvPr>
          <p:cNvSpPr txBox="1"/>
          <p:nvPr/>
        </p:nvSpPr>
        <p:spPr>
          <a:xfrm>
            <a:off x="2289926" y="1291560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chemeClr val="tx2"/>
                </a:solidFill>
                <a:latin typeface="Myriad Pro Light" panose="020B0403030403020204" pitchFamily="34" charset="0"/>
              </a:rPr>
              <a:t>Symbol 2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821" y="885639"/>
            <a:ext cx="2916324" cy="163314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802" y="919123"/>
            <a:ext cx="2902376" cy="163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4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25712" y="1052393"/>
            <a:ext cx="5724630" cy="39241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100" dirty="0">
              <a:solidFill>
                <a:schemeClr val="tx2">
                  <a:lumMod val="50000"/>
                </a:schemeClr>
              </a:solidFill>
              <a:latin typeface="Myriad Pro Light" panose="020B0403030403020204" pitchFamily="34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844697" y="843558"/>
            <a:ext cx="5643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 </a:t>
            </a: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Test</a:t>
            </a:r>
            <a:endParaRPr lang="de-DE" sz="3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126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71F397E-0791-4E7E-A296-DD137EA078CE}"/>
              </a:ext>
            </a:extLst>
          </p:cNvPr>
          <p:cNvSpPr txBox="1"/>
          <p:nvPr/>
        </p:nvSpPr>
        <p:spPr>
          <a:xfrm>
            <a:off x="4882694" y="1338917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FF0000"/>
                </a:solidFill>
                <a:latin typeface="Myriad Pro Light" panose="020B0403030403020204" pitchFamily="34" charset="0"/>
              </a:rPr>
              <a:t>Symbol 1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FDBFFA3-4D05-4C10-9781-BDA53DF90106}"/>
              </a:ext>
            </a:extLst>
          </p:cNvPr>
          <p:cNvSpPr txBox="1"/>
          <p:nvPr/>
        </p:nvSpPr>
        <p:spPr>
          <a:xfrm>
            <a:off x="2290088" y="1338917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23AD33"/>
                </a:solidFill>
                <a:latin typeface="Myriad Pro Light" panose="020B0403030403020204" pitchFamily="34" charset="0"/>
              </a:rPr>
              <a:t>Symbol 3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66" y="738297"/>
            <a:ext cx="3078342" cy="173215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34" y="735740"/>
            <a:ext cx="3052074" cy="172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742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A691543-F565-4D08-A5F8-E65A27DEA907}"/>
              </a:ext>
            </a:extLst>
          </p:cNvPr>
          <p:cNvSpPr txBox="1"/>
          <p:nvPr/>
        </p:nvSpPr>
        <p:spPr>
          <a:xfrm>
            <a:off x="2344412" y="1338597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chemeClr val="tx2"/>
                </a:solidFill>
                <a:latin typeface="Myriad Pro Light" panose="020B0403030403020204" pitchFamily="34" charset="0"/>
              </a:rPr>
              <a:t>Symbol 2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9A71B4D-F694-489B-91DA-1A708C010E52}"/>
              </a:ext>
            </a:extLst>
          </p:cNvPr>
          <p:cNvSpPr txBox="1"/>
          <p:nvPr/>
        </p:nvSpPr>
        <p:spPr>
          <a:xfrm>
            <a:off x="4909538" y="1338597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23AD33"/>
                </a:solidFill>
                <a:latin typeface="Myriad Pro Light" panose="020B0403030403020204" pitchFamily="34" charset="0"/>
              </a:rPr>
              <a:t>Symbol 3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896" y="758401"/>
            <a:ext cx="3020192" cy="169130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30" y="774400"/>
            <a:ext cx="3052074" cy="172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500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D088AE8-E0DD-42BF-B3D5-A176477F59EB}"/>
              </a:ext>
            </a:extLst>
          </p:cNvPr>
          <p:cNvSpPr txBox="1"/>
          <p:nvPr/>
        </p:nvSpPr>
        <p:spPr>
          <a:xfrm>
            <a:off x="2344412" y="1338917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FF0000"/>
                </a:solidFill>
                <a:latin typeface="Myriad Pro Light" panose="020B0403030403020204" pitchFamily="34" charset="0"/>
              </a:rPr>
              <a:t>Symbol 1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FB6DDDD-CE79-42B9-B769-04BD5FF3D28A}"/>
              </a:ext>
            </a:extLst>
          </p:cNvPr>
          <p:cNvSpPr txBox="1"/>
          <p:nvPr/>
        </p:nvSpPr>
        <p:spPr>
          <a:xfrm>
            <a:off x="4901987" y="1338917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chemeClr val="tx2"/>
                </a:solidFill>
                <a:latin typeface="Myriad Pro Light" panose="020B0403030403020204" pitchFamily="34" charset="0"/>
              </a:rPr>
              <a:t>Symbol 2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896" y="787287"/>
            <a:ext cx="3103104" cy="173773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19" y="792870"/>
            <a:ext cx="3078342" cy="173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09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E016D9E-72E3-48A7-8F18-F86ADDFEF386}"/>
              </a:ext>
            </a:extLst>
          </p:cNvPr>
          <p:cNvSpPr txBox="1"/>
          <p:nvPr/>
        </p:nvSpPr>
        <p:spPr>
          <a:xfrm>
            <a:off x="2448805" y="1338917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FF0000"/>
                </a:solidFill>
                <a:latin typeface="Myriad Pro Light" panose="020B0403030403020204" pitchFamily="34" charset="0"/>
              </a:rPr>
              <a:t>Symbol 1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1082025-83A3-4592-9B3F-C001F606836E}"/>
              </a:ext>
            </a:extLst>
          </p:cNvPr>
          <p:cNvSpPr txBox="1"/>
          <p:nvPr/>
        </p:nvSpPr>
        <p:spPr>
          <a:xfrm>
            <a:off x="4872352" y="1338917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23AD33"/>
                </a:solidFill>
                <a:latin typeface="Myriad Pro Light" panose="020B0403030403020204" pitchFamily="34" charset="0"/>
              </a:rPr>
              <a:t>Symbol 3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19" y="792870"/>
            <a:ext cx="3078342" cy="173215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79734"/>
            <a:ext cx="3052074" cy="172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552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3873A45-2279-40EF-8570-228D40D1B810}"/>
              </a:ext>
            </a:extLst>
          </p:cNvPr>
          <p:cNvSpPr txBox="1"/>
          <p:nvPr/>
        </p:nvSpPr>
        <p:spPr>
          <a:xfrm>
            <a:off x="4882374" y="1334725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FF0000"/>
                </a:solidFill>
                <a:latin typeface="Myriad Pro Light" panose="020B0403030403020204" pitchFamily="34" charset="0"/>
              </a:rPr>
              <a:t>Symbol 1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CA5BA27-326C-4BD5-882C-911000647B31}"/>
              </a:ext>
            </a:extLst>
          </p:cNvPr>
          <p:cNvSpPr txBox="1"/>
          <p:nvPr/>
        </p:nvSpPr>
        <p:spPr>
          <a:xfrm>
            <a:off x="2344412" y="1334725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chemeClr val="tx2"/>
                </a:solidFill>
                <a:latin typeface="Myriad Pro Light" panose="020B0403030403020204" pitchFamily="34" charset="0"/>
              </a:rPr>
              <a:t>Symbol 2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89" y="951570"/>
            <a:ext cx="3093136" cy="173215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374" y="951570"/>
            <a:ext cx="3078342" cy="173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26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871700" y="2733768"/>
            <a:ext cx="5454606" cy="438582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Aufstehen – beide Arme anlegen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028CA42-101D-40A1-B556-8D85AB8D07E0}"/>
              </a:ext>
            </a:extLst>
          </p:cNvPr>
          <p:cNvSpPr txBox="1"/>
          <p:nvPr/>
        </p:nvSpPr>
        <p:spPr>
          <a:xfrm>
            <a:off x="3599892" y="132264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FF0000"/>
                </a:solidFill>
                <a:latin typeface="Myriad Pro Light" panose="020B0403030403020204" pitchFamily="34" charset="0"/>
              </a:rPr>
              <a:t>Symbol 1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826" y="627534"/>
            <a:ext cx="3206730" cy="180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7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BF0A8D3-2567-45F0-9CFF-AE38AE96542B}"/>
              </a:ext>
            </a:extLst>
          </p:cNvPr>
          <p:cNvSpPr txBox="1"/>
          <p:nvPr/>
        </p:nvSpPr>
        <p:spPr>
          <a:xfrm>
            <a:off x="4879025" y="131425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chemeClr val="tx2"/>
                </a:solidFill>
                <a:latin typeface="Myriad Pro Light" panose="020B0403030403020204" pitchFamily="34" charset="0"/>
              </a:rPr>
              <a:t>Symbol 2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CFD97C2-B280-486C-B3D7-BF22ED0CAB16}"/>
              </a:ext>
            </a:extLst>
          </p:cNvPr>
          <p:cNvSpPr txBox="1"/>
          <p:nvPr/>
        </p:nvSpPr>
        <p:spPr>
          <a:xfrm>
            <a:off x="2324516" y="1308086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23AD33"/>
                </a:solidFill>
                <a:latin typeface="Myriad Pro Light" panose="020B0403030403020204" pitchFamily="34" charset="0"/>
              </a:rPr>
              <a:t>Symbol 3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09" y="735546"/>
            <a:ext cx="3086057" cy="172819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13" y="735546"/>
            <a:ext cx="3061369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25712" y="1052393"/>
            <a:ext cx="5724630" cy="39241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100" dirty="0">
              <a:solidFill>
                <a:schemeClr val="tx2">
                  <a:lumMod val="50000"/>
                </a:schemeClr>
              </a:solidFill>
              <a:latin typeface="Myriad Pro Light" panose="020B0403030403020204" pitchFamily="34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844697" y="843558"/>
            <a:ext cx="5643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 </a:t>
            </a: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Schwierigkeitsstufe 5</a:t>
            </a:r>
            <a:endParaRPr lang="de-DE" sz="3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9378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09682" y="519522"/>
            <a:ext cx="3132348" cy="438582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Aber nur wenn: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539659C-5CBB-4663-80D5-62A49AF14694}"/>
              </a:ext>
            </a:extLst>
          </p:cNvPr>
          <p:cNvSpPr txBox="1"/>
          <p:nvPr/>
        </p:nvSpPr>
        <p:spPr>
          <a:xfrm>
            <a:off x="4886781" y="1221600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FF0000"/>
                </a:solidFill>
                <a:latin typeface="Myriad Pro Light" panose="020B0403030403020204" pitchFamily="34" charset="0"/>
              </a:rPr>
              <a:t>Symbol 1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25CA1AC-A030-400C-AFBC-ECCA3DC080FA}"/>
              </a:ext>
            </a:extLst>
          </p:cNvPr>
          <p:cNvSpPr txBox="1"/>
          <p:nvPr/>
        </p:nvSpPr>
        <p:spPr>
          <a:xfrm>
            <a:off x="2290407" y="1338917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chemeClr val="tx2"/>
                </a:solidFill>
                <a:latin typeface="Myriad Pro Light" panose="020B0403030403020204" pitchFamily="34" charset="0"/>
              </a:rPr>
              <a:t>Symbol 2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623" y="1037908"/>
            <a:ext cx="2970330" cy="166338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473" y="1040488"/>
            <a:ext cx="3028841" cy="170430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648" y="1395011"/>
            <a:ext cx="612365" cy="71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089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25712" y="1052393"/>
            <a:ext cx="5724630" cy="39241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100" dirty="0">
              <a:solidFill>
                <a:schemeClr val="tx2">
                  <a:lumMod val="50000"/>
                </a:schemeClr>
              </a:solidFill>
              <a:latin typeface="Myriad Pro Light" panose="020B0403030403020204" pitchFamily="34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844697" y="843558"/>
            <a:ext cx="5643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 </a:t>
            </a: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Test</a:t>
            </a:r>
            <a:endParaRPr lang="de-DE" sz="3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6426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C40D2B6-CD93-4804-BBA3-7162BFCBB125}"/>
              </a:ext>
            </a:extLst>
          </p:cNvPr>
          <p:cNvSpPr txBox="1"/>
          <p:nvPr/>
        </p:nvSpPr>
        <p:spPr>
          <a:xfrm>
            <a:off x="4882054" y="1324489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chemeClr val="tx2"/>
                </a:solidFill>
                <a:latin typeface="Myriad Pro Light" panose="020B0403030403020204" pitchFamily="34" charset="0"/>
              </a:rPr>
              <a:t>Symbol 2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DF2DD04-30CE-4389-A27F-E141B25C74D7}"/>
              </a:ext>
            </a:extLst>
          </p:cNvPr>
          <p:cNvSpPr txBox="1"/>
          <p:nvPr/>
        </p:nvSpPr>
        <p:spPr>
          <a:xfrm>
            <a:off x="2297986" y="1324489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23AD33"/>
                </a:solidFill>
                <a:latin typeface="Myriad Pro Light" panose="020B0403030403020204" pitchFamily="34" charset="0"/>
              </a:rPr>
              <a:t>Symbol 3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540" y="955708"/>
            <a:ext cx="3078669" cy="172405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955708"/>
            <a:ext cx="3054039" cy="17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983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8F93179-2EC0-4E4B-B157-1FC59ED1C4C5}"/>
              </a:ext>
            </a:extLst>
          </p:cNvPr>
          <p:cNvSpPr txBox="1"/>
          <p:nvPr/>
        </p:nvSpPr>
        <p:spPr>
          <a:xfrm>
            <a:off x="2318314" y="1221600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FF0000"/>
                </a:solidFill>
                <a:latin typeface="Myriad Pro Light" panose="020B0403030403020204" pitchFamily="34" charset="0"/>
              </a:rPr>
              <a:t>Symbol 1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FCFCD38-348C-4EA2-9835-28D825E08AB2}"/>
              </a:ext>
            </a:extLst>
          </p:cNvPr>
          <p:cNvSpPr txBox="1"/>
          <p:nvPr/>
        </p:nvSpPr>
        <p:spPr>
          <a:xfrm>
            <a:off x="4900232" y="1338596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23AD33"/>
                </a:solidFill>
                <a:latin typeface="Myriad Pro Light" panose="020B0403030403020204" pitchFamily="34" charset="0"/>
              </a:rPr>
              <a:t>Symbol 3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356" y="926972"/>
            <a:ext cx="3019880" cy="169925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82" y="926972"/>
            <a:ext cx="3034665" cy="171311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71" y="1283678"/>
            <a:ext cx="612365" cy="71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081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CB114E6-2F58-4BA0-B55A-462D2DAF30FC}"/>
              </a:ext>
            </a:extLst>
          </p:cNvPr>
          <p:cNvSpPr txBox="1"/>
          <p:nvPr/>
        </p:nvSpPr>
        <p:spPr>
          <a:xfrm>
            <a:off x="2322540" y="1338596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FF0000"/>
                </a:solidFill>
                <a:latin typeface="Myriad Pro Light" panose="020B0403030403020204" pitchFamily="34" charset="0"/>
              </a:rPr>
              <a:t>Symbol 1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AEA6C5C-3A39-4576-B077-2671A9BFBE17}"/>
              </a:ext>
            </a:extLst>
          </p:cNvPr>
          <p:cNvSpPr txBox="1"/>
          <p:nvPr/>
        </p:nvSpPr>
        <p:spPr>
          <a:xfrm>
            <a:off x="4935026" y="1275606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chemeClr val="tx2"/>
                </a:solidFill>
                <a:latin typeface="Myriad Pro Light" panose="020B0403030403020204" pitchFamily="34" charset="0"/>
              </a:rPr>
              <a:t>Symbol 2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096" y="782125"/>
            <a:ext cx="3002882" cy="168161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07" y="781273"/>
            <a:ext cx="2915994" cy="164080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550" y="1283678"/>
            <a:ext cx="612365" cy="71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86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40FF7A5-F780-4E76-8B76-D84ED9986AFA}"/>
              </a:ext>
            </a:extLst>
          </p:cNvPr>
          <p:cNvSpPr txBox="1"/>
          <p:nvPr/>
        </p:nvSpPr>
        <p:spPr>
          <a:xfrm>
            <a:off x="4882694" y="1221600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FF0000"/>
                </a:solidFill>
                <a:latin typeface="Myriad Pro Light" panose="020B0403030403020204" pitchFamily="34" charset="0"/>
              </a:rPr>
              <a:t>Symbol 1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3DD0E7E-039D-4003-83FD-6D319FEFDE70}"/>
              </a:ext>
            </a:extLst>
          </p:cNvPr>
          <p:cNvSpPr txBox="1"/>
          <p:nvPr/>
        </p:nvSpPr>
        <p:spPr>
          <a:xfrm>
            <a:off x="2344092" y="1314574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23AD33"/>
                </a:solidFill>
                <a:latin typeface="Myriad Pro Light" panose="020B0403030403020204" pitchFamily="34" charset="0"/>
              </a:rPr>
              <a:t>Symbol 3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79410"/>
            <a:ext cx="3078342" cy="173215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979410"/>
            <a:ext cx="3131174" cy="176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911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9A001B5-4305-4BBB-98FE-568259263085}"/>
              </a:ext>
            </a:extLst>
          </p:cNvPr>
          <p:cNvSpPr txBox="1"/>
          <p:nvPr/>
        </p:nvSpPr>
        <p:spPr>
          <a:xfrm>
            <a:off x="4887853" y="1254964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FF0000"/>
                </a:solidFill>
                <a:latin typeface="Myriad Pro Light" panose="020B0403030403020204" pitchFamily="34" charset="0"/>
              </a:rPr>
              <a:t>Symbol 1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3CE7A8A-805E-4FE3-9362-5D4FA1FF3477}"/>
              </a:ext>
            </a:extLst>
          </p:cNvPr>
          <p:cNvSpPr txBox="1"/>
          <p:nvPr/>
        </p:nvSpPr>
        <p:spPr>
          <a:xfrm>
            <a:off x="2457583" y="1268026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chemeClr val="tx2"/>
                </a:solidFill>
                <a:latin typeface="Myriad Pro Light" panose="020B0403030403020204" pitchFamily="34" charset="0"/>
              </a:rPr>
              <a:t>Symbol 2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54" y="759462"/>
            <a:ext cx="2999995" cy="167999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04" y="759462"/>
            <a:ext cx="3031995" cy="170607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160" y="1277084"/>
            <a:ext cx="612365" cy="71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042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8218056-6CF1-43FC-A834-FD538F30C6EE}"/>
              </a:ext>
            </a:extLst>
          </p:cNvPr>
          <p:cNvSpPr txBox="1"/>
          <p:nvPr/>
        </p:nvSpPr>
        <p:spPr>
          <a:xfrm>
            <a:off x="2344412" y="1270804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chemeClr val="tx2"/>
                </a:solidFill>
                <a:latin typeface="Myriad Pro Light" panose="020B0403030403020204" pitchFamily="34" charset="0"/>
              </a:rPr>
              <a:t>Symbol 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B57A0D3-F3B4-486A-828E-2ECF918B26E5}"/>
              </a:ext>
            </a:extLst>
          </p:cNvPr>
          <p:cNvSpPr txBox="1"/>
          <p:nvPr/>
        </p:nvSpPr>
        <p:spPr>
          <a:xfrm>
            <a:off x="5219752" y="1202690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23AD33"/>
                </a:solidFill>
                <a:latin typeface="Myriad Pro Light" panose="020B0403030403020204" pitchFamily="34" charset="0"/>
              </a:rPr>
              <a:t>Symbol 3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45" y="1087139"/>
            <a:ext cx="2761002" cy="154616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054" y="1087139"/>
            <a:ext cx="2867789" cy="161891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632" y="1468148"/>
            <a:ext cx="612365" cy="71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30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817696" y="2733768"/>
            <a:ext cx="5454606" cy="438582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Rechter Arm über den Kopf führen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947D63A-4079-46D3-9901-C170F8FEE9AD}"/>
              </a:ext>
            </a:extLst>
          </p:cNvPr>
          <p:cNvSpPr txBox="1"/>
          <p:nvPr/>
        </p:nvSpPr>
        <p:spPr>
          <a:xfrm>
            <a:off x="3599892" y="132264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chemeClr val="tx2"/>
                </a:solidFill>
                <a:latin typeface="Myriad Pro Light" panose="020B0403030403020204" pitchFamily="34" charset="0"/>
              </a:rPr>
              <a:t>Symbol 2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02" y="357504"/>
            <a:ext cx="3726414" cy="20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6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98C7A3B-C13E-405B-AC23-DA4DE646244C}"/>
              </a:ext>
            </a:extLst>
          </p:cNvPr>
          <p:cNvSpPr txBox="1"/>
          <p:nvPr/>
        </p:nvSpPr>
        <p:spPr>
          <a:xfrm>
            <a:off x="4911683" y="131425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FF0000"/>
                </a:solidFill>
                <a:latin typeface="Myriad Pro Light" panose="020B0403030403020204" pitchFamily="34" charset="0"/>
              </a:rPr>
              <a:t>Symbol 1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9D72E64-63DF-4104-B458-E407C8B6E291}"/>
              </a:ext>
            </a:extLst>
          </p:cNvPr>
          <p:cNvSpPr txBox="1"/>
          <p:nvPr/>
        </p:nvSpPr>
        <p:spPr>
          <a:xfrm>
            <a:off x="2344412" y="131425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23AD33"/>
                </a:solidFill>
                <a:latin typeface="Myriad Pro Light" panose="020B0403030403020204" pitchFamily="34" charset="0"/>
              </a:rPr>
              <a:t>Symbol 3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374" y="951570"/>
            <a:ext cx="3078342" cy="173215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46" y="916128"/>
            <a:ext cx="3131174" cy="176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361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C61E886-880D-4FCE-BA81-736003FB49A1}"/>
              </a:ext>
            </a:extLst>
          </p:cNvPr>
          <p:cNvSpPr txBox="1"/>
          <p:nvPr/>
        </p:nvSpPr>
        <p:spPr>
          <a:xfrm>
            <a:off x="4988548" y="1347788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chemeClr val="tx2"/>
                </a:solidFill>
                <a:latin typeface="Myriad Pro Light" panose="020B0403030403020204" pitchFamily="34" charset="0"/>
              </a:rPr>
              <a:t>Symbol 2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388" y="789552"/>
            <a:ext cx="2912819" cy="163117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61" y="789552"/>
            <a:ext cx="2801285" cy="158137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512" y="1255741"/>
            <a:ext cx="612365" cy="71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463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1"/>
          <p:cNvSpPr txBox="1"/>
          <p:nvPr/>
        </p:nvSpPr>
        <p:spPr>
          <a:xfrm>
            <a:off x="3486153" y="4767264"/>
            <a:ext cx="2171702" cy="273847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600" dirty="0">
                <a:solidFill>
                  <a:srgbClr val="898989"/>
                </a:solidFill>
              </a:rPr>
              <a:t>Franz Platz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94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CustomShape 1"/>
          <p:cNvSpPr/>
          <p:nvPr/>
        </p:nvSpPr>
        <p:spPr>
          <a:xfrm>
            <a:off x="1485900" y="206010"/>
            <a:ext cx="6171390" cy="856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235" name="CustomShape 2"/>
          <p:cNvSpPr/>
          <p:nvPr/>
        </p:nvSpPr>
        <p:spPr>
          <a:xfrm>
            <a:off x="1485900" y="1200150"/>
            <a:ext cx="6171390" cy="339363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5" name="Google Shape;108;p17"/>
          <p:cNvSpPr txBox="1">
            <a:spLocks/>
          </p:cNvSpPr>
          <p:nvPr/>
        </p:nvSpPr>
        <p:spPr>
          <a:xfrm>
            <a:off x="1299482" y="2449393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de-DE" sz="2400" b="1" dirty="0">
              <a:solidFill>
                <a:srgbClr val="2E3037"/>
              </a:solidFill>
              <a:latin typeface="Quicksand" panose="020B0604020202020204" charset="0"/>
              <a:cs typeface="Quicksand" panose="020B060402020202020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748752" y="2449393"/>
            <a:ext cx="901766" cy="34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7126013" y="1861246"/>
            <a:ext cx="898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Quicksand" panose="020B0604020202020204" charset="0"/>
                <a:cs typeface="Quicksand" panose="020B0604020202020204" charset="0"/>
              </a:rPr>
              <a:t>GO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35D1F7B-BF30-48A4-899D-24C641F8D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605" y="258191"/>
            <a:ext cx="2496444" cy="198299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580D696-3A60-44E6-88E4-3D161EA13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82" y="399032"/>
            <a:ext cx="1403514" cy="146453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572B6A1-AE77-A985-8FA3-BFEA9731B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705" y="2241181"/>
            <a:ext cx="1312684" cy="1984290"/>
          </a:xfrm>
          <a:prstGeom prst="rect">
            <a:avLst/>
          </a:prstGeom>
        </p:spPr>
      </p:pic>
      <p:pic>
        <p:nvPicPr>
          <p:cNvPr id="11" name="Grafik 10" descr="Ein Bild, das Text, Container, Kasten enthält.&#10;&#10;Automatisch generierte Beschreibung">
            <a:extLst>
              <a:ext uri="{FF2B5EF4-FFF2-40B4-BE49-F238E27FC236}">
                <a16:creationId xmlns:a16="http://schemas.microsoft.com/office/drawing/2014/main" id="{56581799-98BF-7383-C1A9-1D4816072C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1950" y="-166781"/>
            <a:ext cx="2627064" cy="262706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4176C1D-AAD6-410F-B48F-513783418B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62" y="2637955"/>
            <a:ext cx="3190936" cy="252083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F013048-2316-4C71-521B-3250B7B97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2518" y="3299245"/>
            <a:ext cx="1549789" cy="1689270"/>
          </a:xfrm>
          <a:prstGeom prst="rect">
            <a:avLst/>
          </a:prstGeom>
        </p:spPr>
      </p:pic>
      <p:pic>
        <p:nvPicPr>
          <p:cNvPr id="2" name="Grafik 1" descr="Ein Bild, das Text enthält.&#10;&#10;Automatisch generierte Beschreibung">
            <a:extLst>
              <a:ext uri="{FF2B5EF4-FFF2-40B4-BE49-F238E27FC236}">
                <a16:creationId xmlns:a16="http://schemas.microsoft.com/office/drawing/2014/main" id="{5FB2E9F4-308E-4F3F-F250-B767FD84EF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5433" y="2141086"/>
            <a:ext cx="1845980" cy="2861269"/>
          </a:xfrm>
          <a:prstGeom prst="rect">
            <a:avLst/>
          </a:prstGeom>
        </p:spPr>
      </p:pic>
      <p:pic>
        <p:nvPicPr>
          <p:cNvPr id="16" name="Grafik 15" descr="Ein Bild, das Text, Grafikdesign, Grafiken, Flyer enthält.&#10;&#10;Automatisch generierte Beschreibung">
            <a:extLst>
              <a:ext uri="{FF2B5EF4-FFF2-40B4-BE49-F238E27FC236}">
                <a16:creationId xmlns:a16="http://schemas.microsoft.com/office/drawing/2014/main" id="{43625B28-25EA-5110-ECDB-8BEF75B48F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8264" y="1435241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03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hlinkClick r:id="" action="ppaction://ole?verb=0"/>
            <a:extLst>
              <a:ext uri="{FF2B5EF4-FFF2-40B4-BE49-F238E27FC236}">
                <a16:creationId xmlns:a16="http://schemas.microsoft.com/office/drawing/2014/main" id="{1FCF923C-A357-37DD-8751-0C8A6B17EC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34290" y="-38576"/>
          <a:ext cx="9212580" cy="5182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6096559" imgH="3429791" progId="PowerPoint.Show.12">
                  <p:embed/>
                </p:oleObj>
              </mc:Choice>
              <mc:Fallback>
                <p:oleObj name="Presentation" r:id="rId2" imgW="6096559" imgH="3429791" progId="PowerPoint.Show.12">
                  <p:embed/>
                  <p:pic>
                    <p:nvPicPr>
                      <p:cNvPr id="2" name="Objekt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1FCF923C-A357-37DD-8751-0C8A6B17E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34290" y="-38576"/>
                        <a:ext cx="9212580" cy="5182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05600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1219910" y="2056983"/>
            <a:ext cx="7414922" cy="7506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de-DE" sz="3200" dirty="0"/>
              <a:t>Spiele zum Training exekutiver Funktionen</a:t>
            </a:r>
            <a:br>
              <a:rPr lang="de-DE" sz="3200" dirty="0"/>
            </a:br>
            <a:endParaRPr sz="2200" dirty="0"/>
          </a:p>
        </p:txBody>
      </p:sp>
      <p:sp>
        <p:nvSpPr>
          <p:cNvPr id="2" name="Rechteck 1"/>
          <p:cNvSpPr/>
          <p:nvPr/>
        </p:nvSpPr>
        <p:spPr>
          <a:xfrm>
            <a:off x="1219910" y="257676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24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Im Fachunterricht</a:t>
            </a:r>
          </a:p>
        </p:txBody>
      </p:sp>
      <p:pic>
        <p:nvPicPr>
          <p:cNvPr id="3" name="Bild 8" descr="Bildungplus_weiß.tif">
            <a:extLst>
              <a:ext uri="{FF2B5EF4-FFF2-40B4-BE49-F238E27FC236}">
                <a16:creationId xmlns:a16="http://schemas.microsoft.com/office/drawing/2014/main" id="{EEBAF0D6-9F35-6D78-0C78-F0BF64841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A58520DC-A56A-31DA-A4F8-8F00C65133F9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80777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9C0BA"/>
                </a:solidFill>
              </a:rPr>
              <a:t>Training exekutiver Funktionen im Fachunterricht</a:t>
            </a:r>
            <a:endParaRPr dirty="0">
              <a:solidFill>
                <a:srgbClr val="39C0BA"/>
              </a:solidFill>
            </a:endParaRPr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1165498" y="1142832"/>
            <a:ext cx="7810862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400" dirty="0"/>
              <a:t>Spielprinzipien</a:t>
            </a:r>
            <a:endParaRPr sz="2400" dirty="0"/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" sz="1800" dirty="0">
                <a:solidFill>
                  <a:srgbClr val="39C0BA"/>
                </a:solidFill>
              </a:rPr>
              <a:t>Arbeitsgedächtnis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◦"/>
            </a:pPr>
            <a:r>
              <a:rPr lang="en" sz="1800" dirty="0"/>
              <a:t>Ich-packe-meinen-Koffer-Prinzip,Spannen-Prinzip, N-Back-Prinzip</a:t>
            </a:r>
            <a:endParaRPr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◦"/>
            </a:pPr>
            <a:endParaRPr lang="en" sz="1800" dirty="0">
              <a:solidFill>
                <a:srgbClr val="39C0BA"/>
              </a:solidFill>
            </a:endParaRP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" sz="1800" dirty="0">
                <a:solidFill>
                  <a:srgbClr val="39C0BA"/>
                </a:solidFill>
              </a:rPr>
              <a:t>Inhibition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◦"/>
            </a:pPr>
            <a:r>
              <a:rPr lang="en" sz="1800" dirty="0"/>
              <a:t>Kommando-Bimperle-Prinzip, Stopp-Prinzip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◦"/>
            </a:pPr>
            <a:endParaRPr lang="en" sz="1800" dirty="0">
              <a:solidFill>
                <a:srgbClr val="39C0BA"/>
              </a:solidFill>
            </a:endParaRP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" sz="1800" dirty="0">
                <a:solidFill>
                  <a:srgbClr val="39C0BA"/>
                </a:solidFill>
              </a:rPr>
              <a:t>Flexibilität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◦"/>
            </a:pPr>
            <a:r>
              <a:rPr lang="en" sz="1800" dirty="0"/>
              <a:t>Flexibilitäts-Prinzip, Hin-und-Her-Prinzip, Ja-Nein-Prinzip, Kreisel-Prinzip, Schnick-Schnack-Schnuck-Prinzip</a:t>
            </a:r>
          </a:p>
        </p:txBody>
      </p:sp>
    </p:spTree>
    <p:extLst>
      <p:ext uri="{BB962C8B-B14F-4D97-AF65-F5344CB8AC3E}">
        <p14:creationId xmlns:p14="http://schemas.microsoft.com/office/powerpoint/2010/main" val="19051419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7"/>
          <p:cNvSpPr txBox="1">
            <a:spLocks noGrp="1"/>
          </p:cNvSpPr>
          <p:nvPr>
            <p:ph type="ctrTitle"/>
          </p:nvPr>
        </p:nvSpPr>
        <p:spPr>
          <a:xfrm>
            <a:off x="1530175" y="2307788"/>
            <a:ext cx="6767100" cy="5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Methodisch-didaktischer Einsatz</a:t>
            </a:r>
            <a:endParaRPr dirty="0"/>
          </a:p>
        </p:txBody>
      </p:sp>
      <p:sp>
        <p:nvSpPr>
          <p:cNvPr id="359" name="Google Shape;359;p37"/>
          <p:cNvSpPr txBox="1">
            <a:spLocks noGrp="1"/>
          </p:cNvSpPr>
          <p:nvPr>
            <p:ph type="subTitle" idx="1"/>
          </p:nvPr>
        </p:nvSpPr>
        <p:spPr>
          <a:xfrm>
            <a:off x="1567326" y="2782913"/>
            <a:ext cx="6927900" cy="3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Üben, wiederholen, festigen, Aktivierung von Vorwissen, Einführung und Motivierung für (neues) Thema / Inhalt </a:t>
            </a:r>
            <a:endParaRPr dirty="0"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95DBD445-3723-AD1F-1FF2-6AF47E9F09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B709807-7C06-1D30-18B1-67672F171530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14950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>
            <a:spLocks noGrp="1"/>
          </p:cNvSpPr>
          <p:nvPr>
            <p:ph type="body" idx="4294967295"/>
          </p:nvPr>
        </p:nvSpPr>
        <p:spPr>
          <a:xfrm>
            <a:off x="1319400" y="2278688"/>
            <a:ext cx="3231300" cy="16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/>
              <a:t>Eis-Wasser-Dampf-Übung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Aggregatzustände von Wasser verstehen und erkennen.</a:t>
            </a:r>
            <a:endParaRPr sz="1800" dirty="0"/>
          </a:p>
        </p:txBody>
      </p:sp>
      <p:sp>
        <p:nvSpPr>
          <p:cNvPr id="18" name="Google Shape;173;p8"/>
          <p:cNvSpPr/>
          <p:nvPr/>
        </p:nvSpPr>
        <p:spPr>
          <a:xfrm>
            <a:off x="4998181" y="1562587"/>
            <a:ext cx="807187" cy="716101"/>
          </a:xfrm>
          <a:custGeom>
            <a:avLst/>
            <a:gdLst/>
            <a:ahLst/>
            <a:cxnLst/>
            <a:rect l="l" t="t" r="r" b="b"/>
            <a:pathLst>
              <a:path w="9201" h="9137" extrusionOk="0">
                <a:moveTo>
                  <a:pt x="1006" y="2483"/>
                </a:moveTo>
                <a:lnTo>
                  <a:pt x="1006" y="2483"/>
                </a:lnTo>
                <a:lnTo>
                  <a:pt x="1049" y="2440"/>
                </a:lnTo>
                <a:lnTo>
                  <a:pt x="1091" y="2376"/>
                </a:lnTo>
                <a:lnTo>
                  <a:pt x="1156" y="2162"/>
                </a:lnTo>
                <a:lnTo>
                  <a:pt x="1198" y="2055"/>
                </a:lnTo>
                <a:lnTo>
                  <a:pt x="1241" y="1969"/>
                </a:lnTo>
                <a:lnTo>
                  <a:pt x="1284" y="1927"/>
                </a:lnTo>
                <a:lnTo>
                  <a:pt x="1305" y="1927"/>
                </a:lnTo>
                <a:lnTo>
                  <a:pt x="1348" y="1948"/>
                </a:lnTo>
                <a:lnTo>
                  <a:pt x="1348" y="1948"/>
                </a:lnTo>
                <a:lnTo>
                  <a:pt x="1412" y="2012"/>
                </a:lnTo>
                <a:lnTo>
                  <a:pt x="1477" y="2119"/>
                </a:lnTo>
                <a:lnTo>
                  <a:pt x="1541" y="2376"/>
                </a:lnTo>
                <a:lnTo>
                  <a:pt x="1605" y="2504"/>
                </a:lnTo>
                <a:lnTo>
                  <a:pt x="1669" y="2590"/>
                </a:lnTo>
                <a:lnTo>
                  <a:pt x="1712" y="2633"/>
                </a:lnTo>
                <a:lnTo>
                  <a:pt x="1755" y="2654"/>
                </a:lnTo>
                <a:lnTo>
                  <a:pt x="1819" y="2654"/>
                </a:lnTo>
                <a:lnTo>
                  <a:pt x="1905" y="2654"/>
                </a:lnTo>
                <a:lnTo>
                  <a:pt x="1905" y="2654"/>
                </a:lnTo>
                <a:lnTo>
                  <a:pt x="1969" y="2633"/>
                </a:lnTo>
                <a:lnTo>
                  <a:pt x="2012" y="2590"/>
                </a:lnTo>
                <a:lnTo>
                  <a:pt x="2054" y="2568"/>
                </a:lnTo>
                <a:lnTo>
                  <a:pt x="2076" y="2504"/>
                </a:lnTo>
                <a:lnTo>
                  <a:pt x="2097" y="2397"/>
                </a:lnTo>
                <a:lnTo>
                  <a:pt x="2054" y="2269"/>
                </a:lnTo>
                <a:lnTo>
                  <a:pt x="2012" y="2140"/>
                </a:lnTo>
                <a:lnTo>
                  <a:pt x="1969" y="2012"/>
                </a:lnTo>
                <a:lnTo>
                  <a:pt x="1862" y="1820"/>
                </a:lnTo>
                <a:lnTo>
                  <a:pt x="1862" y="1820"/>
                </a:lnTo>
                <a:lnTo>
                  <a:pt x="2012" y="1841"/>
                </a:lnTo>
                <a:lnTo>
                  <a:pt x="2183" y="1862"/>
                </a:lnTo>
                <a:lnTo>
                  <a:pt x="2268" y="1862"/>
                </a:lnTo>
                <a:lnTo>
                  <a:pt x="2354" y="1841"/>
                </a:lnTo>
                <a:lnTo>
                  <a:pt x="2397" y="1820"/>
                </a:lnTo>
                <a:lnTo>
                  <a:pt x="2418" y="1755"/>
                </a:lnTo>
                <a:lnTo>
                  <a:pt x="2418" y="1755"/>
                </a:lnTo>
                <a:lnTo>
                  <a:pt x="2418" y="1713"/>
                </a:lnTo>
                <a:lnTo>
                  <a:pt x="2397" y="1670"/>
                </a:lnTo>
                <a:lnTo>
                  <a:pt x="2332" y="1606"/>
                </a:lnTo>
                <a:lnTo>
                  <a:pt x="2247" y="1563"/>
                </a:lnTo>
                <a:lnTo>
                  <a:pt x="2118" y="1520"/>
                </a:lnTo>
                <a:lnTo>
                  <a:pt x="1883" y="1456"/>
                </a:lnTo>
                <a:lnTo>
                  <a:pt x="1733" y="1413"/>
                </a:lnTo>
                <a:lnTo>
                  <a:pt x="1733" y="1413"/>
                </a:lnTo>
                <a:lnTo>
                  <a:pt x="1798" y="1327"/>
                </a:lnTo>
                <a:lnTo>
                  <a:pt x="1905" y="1263"/>
                </a:lnTo>
                <a:lnTo>
                  <a:pt x="2140" y="1135"/>
                </a:lnTo>
                <a:lnTo>
                  <a:pt x="2397" y="1028"/>
                </a:lnTo>
                <a:lnTo>
                  <a:pt x="2611" y="921"/>
                </a:lnTo>
                <a:lnTo>
                  <a:pt x="2611" y="921"/>
                </a:lnTo>
                <a:lnTo>
                  <a:pt x="2782" y="793"/>
                </a:lnTo>
                <a:lnTo>
                  <a:pt x="2889" y="686"/>
                </a:lnTo>
                <a:lnTo>
                  <a:pt x="2996" y="579"/>
                </a:lnTo>
                <a:lnTo>
                  <a:pt x="3060" y="472"/>
                </a:lnTo>
                <a:lnTo>
                  <a:pt x="3081" y="429"/>
                </a:lnTo>
                <a:lnTo>
                  <a:pt x="3081" y="386"/>
                </a:lnTo>
                <a:lnTo>
                  <a:pt x="3060" y="365"/>
                </a:lnTo>
                <a:lnTo>
                  <a:pt x="3039" y="322"/>
                </a:lnTo>
                <a:lnTo>
                  <a:pt x="2974" y="322"/>
                </a:lnTo>
                <a:lnTo>
                  <a:pt x="2889" y="300"/>
                </a:lnTo>
                <a:lnTo>
                  <a:pt x="2889" y="300"/>
                </a:lnTo>
                <a:lnTo>
                  <a:pt x="2653" y="429"/>
                </a:lnTo>
                <a:lnTo>
                  <a:pt x="2225" y="686"/>
                </a:lnTo>
                <a:lnTo>
                  <a:pt x="1798" y="942"/>
                </a:lnTo>
                <a:lnTo>
                  <a:pt x="1648" y="1006"/>
                </a:lnTo>
                <a:lnTo>
                  <a:pt x="1605" y="1028"/>
                </a:lnTo>
                <a:lnTo>
                  <a:pt x="1584" y="1028"/>
                </a:lnTo>
                <a:lnTo>
                  <a:pt x="1584" y="1028"/>
                </a:lnTo>
                <a:lnTo>
                  <a:pt x="1691" y="707"/>
                </a:lnTo>
                <a:lnTo>
                  <a:pt x="1712" y="536"/>
                </a:lnTo>
                <a:lnTo>
                  <a:pt x="1712" y="472"/>
                </a:lnTo>
                <a:lnTo>
                  <a:pt x="1691" y="407"/>
                </a:lnTo>
                <a:lnTo>
                  <a:pt x="1691" y="407"/>
                </a:lnTo>
                <a:lnTo>
                  <a:pt x="1669" y="365"/>
                </a:lnTo>
                <a:lnTo>
                  <a:pt x="1626" y="322"/>
                </a:lnTo>
                <a:lnTo>
                  <a:pt x="1605" y="322"/>
                </a:lnTo>
                <a:lnTo>
                  <a:pt x="1562" y="322"/>
                </a:lnTo>
                <a:lnTo>
                  <a:pt x="1498" y="386"/>
                </a:lnTo>
                <a:lnTo>
                  <a:pt x="1434" y="472"/>
                </a:lnTo>
                <a:lnTo>
                  <a:pt x="1327" y="686"/>
                </a:lnTo>
                <a:lnTo>
                  <a:pt x="1263" y="835"/>
                </a:lnTo>
                <a:lnTo>
                  <a:pt x="1263" y="835"/>
                </a:lnTo>
                <a:lnTo>
                  <a:pt x="1263" y="900"/>
                </a:lnTo>
                <a:lnTo>
                  <a:pt x="1263" y="964"/>
                </a:lnTo>
                <a:lnTo>
                  <a:pt x="1263" y="964"/>
                </a:lnTo>
                <a:lnTo>
                  <a:pt x="1156" y="686"/>
                </a:lnTo>
                <a:lnTo>
                  <a:pt x="1070" y="493"/>
                </a:lnTo>
                <a:lnTo>
                  <a:pt x="963" y="300"/>
                </a:lnTo>
                <a:lnTo>
                  <a:pt x="856" y="151"/>
                </a:lnTo>
                <a:lnTo>
                  <a:pt x="792" y="86"/>
                </a:lnTo>
                <a:lnTo>
                  <a:pt x="728" y="44"/>
                </a:lnTo>
                <a:lnTo>
                  <a:pt x="664" y="1"/>
                </a:lnTo>
                <a:lnTo>
                  <a:pt x="599" y="1"/>
                </a:lnTo>
                <a:lnTo>
                  <a:pt x="535" y="44"/>
                </a:lnTo>
                <a:lnTo>
                  <a:pt x="471" y="108"/>
                </a:lnTo>
                <a:lnTo>
                  <a:pt x="471" y="108"/>
                </a:lnTo>
                <a:lnTo>
                  <a:pt x="471" y="151"/>
                </a:lnTo>
                <a:lnTo>
                  <a:pt x="471" y="193"/>
                </a:lnTo>
                <a:lnTo>
                  <a:pt x="492" y="343"/>
                </a:lnTo>
                <a:lnTo>
                  <a:pt x="557" y="514"/>
                </a:lnTo>
                <a:lnTo>
                  <a:pt x="642" y="707"/>
                </a:lnTo>
                <a:lnTo>
                  <a:pt x="813" y="1049"/>
                </a:lnTo>
                <a:lnTo>
                  <a:pt x="899" y="1199"/>
                </a:lnTo>
                <a:lnTo>
                  <a:pt x="899" y="1199"/>
                </a:lnTo>
                <a:lnTo>
                  <a:pt x="749" y="1156"/>
                </a:lnTo>
                <a:lnTo>
                  <a:pt x="578" y="1092"/>
                </a:lnTo>
                <a:lnTo>
                  <a:pt x="385" y="1049"/>
                </a:lnTo>
                <a:lnTo>
                  <a:pt x="321" y="1049"/>
                </a:lnTo>
                <a:lnTo>
                  <a:pt x="257" y="1071"/>
                </a:lnTo>
                <a:lnTo>
                  <a:pt x="257" y="1071"/>
                </a:lnTo>
                <a:lnTo>
                  <a:pt x="214" y="1113"/>
                </a:lnTo>
                <a:lnTo>
                  <a:pt x="193" y="1156"/>
                </a:lnTo>
                <a:lnTo>
                  <a:pt x="193" y="1178"/>
                </a:lnTo>
                <a:lnTo>
                  <a:pt x="214" y="1220"/>
                </a:lnTo>
                <a:lnTo>
                  <a:pt x="278" y="1285"/>
                </a:lnTo>
                <a:lnTo>
                  <a:pt x="385" y="1349"/>
                </a:lnTo>
                <a:lnTo>
                  <a:pt x="621" y="1456"/>
                </a:lnTo>
                <a:lnTo>
                  <a:pt x="728" y="1499"/>
                </a:lnTo>
                <a:lnTo>
                  <a:pt x="771" y="1541"/>
                </a:lnTo>
                <a:lnTo>
                  <a:pt x="771" y="1541"/>
                </a:lnTo>
                <a:lnTo>
                  <a:pt x="578" y="1648"/>
                </a:lnTo>
                <a:lnTo>
                  <a:pt x="321" y="1798"/>
                </a:lnTo>
                <a:lnTo>
                  <a:pt x="193" y="1884"/>
                </a:lnTo>
                <a:lnTo>
                  <a:pt x="86" y="1969"/>
                </a:lnTo>
                <a:lnTo>
                  <a:pt x="22" y="2055"/>
                </a:lnTo>
                <a:lnTo>
                  <a:pt x="0" y="2119"/>
                </a:lnTo>
                <a:lnTo>
                  <a:pt x="0" y="2162"/>
                </a:lnTo>
                <a:lnTo>
                  <a:pt x="0" y="2162"/>
                </a:lnTo>
                <a:lnTo>
                  <a:pt x="22" y="2205"/>
                </a:lnTo>
                <a:lnTo>
                  <a:pt x="65" y="2247"/>
                </a:lnTo>
                <a:lnTo>
                  <a:pt x="107" y="2247"/>
                </a:lnTo>
                <a:lnTo>
                  <a:pt x="171" y="2247"/>
                </a:lnTo>
                <a:lnTo>
                  <a:pt x="300" y="2226"/>
                </a:lnTo>
                <a:lnTo>
                  <a:pt x="450" y="2162"/>
                </a:lnTo>
                <a:lnTo>
                  <a:pt x="728" y="2012"/>
                </a:lnTo>
                <a:lnTo>
                  <a:pt x="920" y="1905"/>
                </a:lnTo>
                <a:lnTo>
                  <a:pt x="920" y="1905"/>
                </a:lnTo>
                <a:lnTo>
                  <a:pt x="878" y="1948"/>
                </a:lnTo>
                <a:lnTo>
                  <a:pt x="835" y="2033"/>
                </a:lnTo>
                <a:lnTo>
                  <a:pt x="813" y="2140"/>
                </a:lnTo>
                <a:lnTo>
                  <a:pt x="813" y="2247"/>
                </a:lnTo>
                <a:lnTo>
                  <a:pt x="835" y="2354"/>
                </a:lnTo>
                <a:lnTo>
                  <a:pt x="856" y="2440"/>
                </a:lnTo>
                <a:lnTo>
                  <a:pt x="920" y="2504"/>
                </a:lnTo>
                <a:lnTo>
                  <a:pt x="963" y="2504"/>
                </a:lnTo>
                <a:lnTo>
                  <a:pt x="1006" y="2483"/>
                </a:lnTo>
                <a:lnTo>
                  <a:pt x="1006" y="2483"/>
                </a:lnTo>
                <a:close/>
                <a:moveTo>
                  <a:pt x="8238" y="1884"/>
                </a:moveTo>
                <a:lnTo>
                  <a:pt x="8238" y="1884"/>
                </a:lnTo>
                <a:lnTo>
                  <a:pt x="8516" y="1734"/>
                </a:lnTo>
                <a:lnTo>
                  <a:pt x="8708" y="1606"/>
                </a:lnTo>
                <a:lnTo>
                  <a:pt x="8922" y="1477"/>
                </a:lnTo>
                <a:lnTo>
                  <a:pt x="9072" y="1327"/>
                </a:lnTo>
                <a:lnTo>
                  <a:pt x="9136" y="1263"/>
                </a:lnTo>
                <a:lnTo>
                  <a:pt x="9179" y="1178"/>
                </a:lnTo>
                <a:lnTo>
                  <a:pt x="9200" y="1113"/>
                </a:lnTo>
                <a:lnTo>
                  <a:pt x="9179" y="1028"/>
                </a:lnTo>
                <a:lnTo>
                  <a:pt x="9136" y="964"/>
                </a:lnTo>
                <a:lnTo>
                  <a:pt x="9072" y="900"/>
                </a:lnTo>
                <a:lnTo>
                  <a:pt x="9072" y="900"/>
                </a:lnTo>
                <a:lnTo>
                  <a:pt x="9008" y="857"/>
                </a:lnTo>
                <a:lnTo>
                  <a:pt x="8965" y="835"/>
                </a:lnTo>
                <a:lnTo>
                  <a:pt x="8837" y="835"/>
                </a:lnTo>
                <a:lnTo>
                  <a:pt x="8708" y="878"/>
                </a:lnTo>
                <a:lnTo>
                  <a:pt x="8580" y="942"/>
                </a:lnTo>
                <a:lnTo>
                  <a:pt x="8345" y="1071"/>
                </a:lnTo>
                <a:lnTo>
                  <a:pt x="8216" y="1135"/>
                </a:lnTo>
                <a:lnTo>
                  <a:pt x="8131" y="1199"/>
                </a:lnTo>
                <a:lnTo>
                  <a:pt x="8131" y="1199"/>
                </a:lnTo>
                <a:lnTo>
                  <a:pt x="8152" y="1156"/>
                </a:lnTo>
                <a:lnTo>
                  <a:pt x="8195" y="1092"/>
                </a:lnTo>
                <a:lnTo>
                  <a:pt x="8216" y="921"/>
                </a:lnTo>
                <a:lnTo>
                  <a:pt x="8238" y="600"/>
                </a:lnTo>
                <a:lnTo>
                  <a:pt x="8238" y="600"/>
                </a:lnTo>
                <a:lnTo>
                  <a:pt x="8238" y="450"/>
                </a:lnTo>
                <a:lnTo>
                  <a:pt x="8216" y="279"/>
                </a:lnTo>
                <a:lnTo>
                  <a:pt x="8195" y="215"/>
                </a:lnTo>
                <a:lnTo>
                  <a:pt x="8152" y="151"/>
                </a:lnTo>
                <a:lnTo>
                  <a:pt x="8088" y="108"/>
                </a:lnTo>
                <a:lnTo>
                  <a:pt x="8002" y="108"/>
                </a:lnTo>
                <a:lnTo>
                  <a:pt x="8002" y="108"/>
                </a:lnTo>
                <a:lnTo>
                  <a:pt x="7874" y="129"/>
                </a:lnTo>
                <a:lnTo>
                  <a:pt x="7788" y="172"/>
                </a:lnTo>
                <a:lnTo>
                  <a:pt x="7703" y="258"/>
                </a:lnTo>
                <a:lnTo>
                  <a:pt x="7660" y="365"/>
                </a:lnTo>
                <a:lnTo>
                  <a:pt x="7617" y="493"/>
                </a:lnTo>
                <a:lnTo>
                  <a:pt x="7596" y="600"/>
                </a:lnTo>
                <a:lnTo>
                  <a:pt x="7553" y="835"/>
                </a:lnTo>
                <a:lnTo>
                  <a:pt x="7553" y="835"/>
                </a:lnTo>
                <a:lnTo>
                  <a:pt x="7532" y="1071"/>
                </a:lnTo>
                <a:lnTo>
                  <a:pt x="7489" y="1178"/>
                </a:lnTo>
                <a:lnTo>
                  <a:pt x="7446" y="1263"/>
                </a:lnTo>
                <a:lnTo>
                  <a:pt x="7446" y="1263"/>
                </a:lnTo>
                <a:lnTo>
                  <a:pt x="7403" y="1306"/>
                </a:lnTo>
                <a:lnTo>
                  <a:pt x="7360" y="1306"/>
                </a:lnTo>
                <a:lnTo>
                  <a:pt x="7253" y="1263"/>
                </a:lnTo>
                <a:lnTo>
                  <a:pt x="7253" y="1263"/>
                </a:lnTo>
                <a:lnTo>
                  <a:pt x="7125" y="1199"/>
                </a:lnTo>
                <a:lnTo>
                  <a:pt x="6997" y="1113"/>
                </a:lnTo>
                <a:lnTo>
                  <a:pt x="6997" y="1113"/>
                </a:lnTo>
                <a:lnTo>
                  <a:pt x="6826" y="985"/>
                </a:lnTo>
                <a:lnTo>
                  <a:pt x="6633" y="835"/>
                </a:lnTo>
                <a:lnTo>
                  <a:pt x="6526" y="771"/>
                </a:lnTo>
                <a:lnTo>
                  <a:pt x="6419" y="728"/>
                </a:lnTo>
                <a:lnTo>
                  <a:pt x="6312" y="707"/>
                </a:lnTo>
                <a:lnTo>
                  <a:pt x="6205" y="707"/>
                </a:lnTo>
                <a:lnTo>
                  <a:pt x="6205" y="707"/>
                </a:lnTo>
                <a:lnTo>
                  <a:pt x="6141" y="728"/>
                </a:lnTo>
                <a:lnTo>
                  <a:pt x="6098" y="771"/>
                </a:lnTo>
                <a:lnTo>
                  <a:pt x="6077" y="793"/>
                </a:lnTo>
                <a:lnTo>
                  <a:pt x="6055" y="835"/>
                </a:lnTo>
                <a:lnTo>
                  <a:pt x="6055" y="942"/>
                </a:lnTo>
                <a:lnTo>
                  <a:pt x="6098" y="1028"/>
                </a:lnTo>
                <a:lnTo>
                  <a:pt x="6162" y="1135"/>
                </a:lnTo>
                <a:lnTo>
                  <a:pt x="6248" y="1220"/>
                </a:lnTo>
                <a:lnTo>
                  <a:pt x="6419" y="1370"/>
                </a:lnTo>
                <a:lnTo>
                  <a:pt x="6419" y="1370"/>
                </a:lnTo>
                <a:lnTo>
                  <a:pt x="6761" y="1563"/>
                </a:lnTo>
                <a:lnTo>
                  <a:pt x="6868" y="1627"/>
                </a:lnTo>
                <a:lnTo>
                  <a:pt x="6933" y="1691"/>
                </a:lnTo>
                <a:lnTo>
                  <a:pt x="6997" y="1755"/>
                </a:lnTo>
                <a:lnTo>
                  <a:pt x="6997" y="1820"/>
                </a:lnTo>
                <a:lnTo>
                  <a:pt x="6997" y="1820"/>
                </a:lnTo>
                <a:lnTo>
                  <a:pt x="6975" y="1862"/>
                </a:lnTo>
                <a:lnTo>
                  <a:pt x="6933" y="1884"/>
                </a:lnTo>
                <a:lnTo>
                  <a:pt x="6761" y="1991"/>
                </a:lnTo>
                <a:lnTo>
                  <a:pt x="6462" y="2140"/>
                </a:lnTo>
                <a:lnTo>
                  <a:pt x="6462" y="2140"/>
                </a:lnTo>
                <a:lnTo>
                  <a:pt x="6269" y="2226"/>
                </a:lnTo>
                <a:lnTo>
                  <a:pt x="6162" y="2290"/>
                </a:lnTo>
                <a:lnTo>
                  <a:pt x="6077" y="2354"/>
                </a:lnTo>
                <a:lnTo>
                  <a:pt x="6077" y="2354"/>
                </a:lnTo>
                <a:lnTo>
                  <a:pt x="6034" y="2419"/>
                </a:lnTo>
                <a:lnTo>
                  <a:pt x="5991" y="2483"/>
                </a:lnTo>
                <a:lnTo>
                  <a:pt x="5948" y="2568"/>
                </a:lnTo>
                <a:lnTo>
                  <a:pt x="5948" y="2633"/>
                </a:lnTo>
                <a:lnTo>
                  <a:pt x="5948" y="2697"/>
                </a:lnTo>
                <a:lnTo>
                  <a:pt x="5991" y="2761"/>
                </a:lnTo>
                <a:lnTo>
                  <a:pt x="6055" y="2804"/>
                </a:lnTo>
                <a:lnTo>
                  <a:pt x="6141" y="2825"/>
                </a:lnTo>
                <a:lnTo>
                  <a:pt x="6141" y="2825"/>
                </a:lnTo>
                <a:lnTo>
                  <a:pt x="6269" y="2825"/>
                </a:lnTo>
                <a:lnTo>
                  <a:pt x="6398" y="2825"/>
                </a:lnTo>
                <a:lnTo>
                  <a:pt x="6526" y="2782"/>
                </a:lnTo>
                <a:lnTo>
                  <a:pt x="6654" y="2718"/>
                </a:lnTo>
                <a:lnTo>
                  <a:pt x="6911" y="2611"/>
                </a:lnTo>
                <a:lnTo>
                  <a:pt x="7018" y="2568"/>
                </a:lnTo>
                <a:lnTo>
                  <a:pt x="7146" y="2547"/>
                </a:lnTo>
                <a:lnTo>
                  <a:pt x="7146" y="2547"/>
                </a:lnTo>
                <a:lnTo>
                  <a:pt x="7061" y="2761"/>
                </a:lnTo>
                <a:lnTo>
                  <a:pt x="6975" y="3039"/>
                </a:lnTo>
                <a:lnTo>
                  <a:pt x="6954" y="3189"/>
                </a:lnTo>
                <a:lnTo>
                  <a:pt x="6954" y="3339"/>
                </a:lnTo>
                <a:lnTo>
                  <a:pt x="6954" y="3467"/>
                </a:lnTo>
                <a:lnTo>
                  <a:pt x="6997" y="3553"/>
                </a:lnTo>
                <a:lnTo>
                  <a:pt x="6997" y="3553"/>
                </a:lnTo>
                <a:lnTo>
                  <a:pt x="7040" y="3617"/>
                </a:lnTo>
                <a:lnTo>
                  <a:pt x="7104" y="3638"/>
                </a:lnTo>
                <a:lnTo>
                  <a:pt x="7146" y="3617"/>
                </a:lnTo>
                <a:lnTo>
                  <a:pt x="7211" y="3595"/>
                </a:lnTo>
                <a:lnTo>
                  <a:pt x="7318" y="3510"/>
                </a:lnTo>
                <a:lnTo>
                  <a:pt x="7382" y="3403"/>
                </a:lnTo>
                <a:lnTo>
                  <a:pt x="7382" y="3403"/>
                </a:lnTo>
                <a:lnTo>
                  <a:pt x="7489" y="3146"/>
                </a:lnTo>
                <a:lnTo>
                  <a:pt x="7574" y="2868"/>
                </a:lnTo>
                <a:lnTo>
                  <a:pt x="7681" y="2590"/>
                </a:lnTo>
                <a:lnTo>
                  <a:pt x="7724" y="2461"/>
                </a:lnTo>
                <a:lnTo>
                  <a:pt x="7810" y="2333"/>
                </a:lnTo>
                <a:lnTo>
                  <a:pt x="7810" y="2333"/>
                </a:lnTo>
                <a:lnTo>
                  <a:pt x="8088" y="2526"/>
                </a:lnTo>
                <a:lnTo>
                  <a:pt x="8302" y="2654"/>
                </a:lnTo>
                <a:lnTo>
                  <a:pt x="8516" y="2782"/>
                </a:lnTo>
                <a:lnTo>
                  <a:pt x="8730" y="2868"/>
                </a:lnTo>
                <a:lnTo>
                  <a:pt x="8837" y="2889"/>
                </a:lnTo>
                <a:lnTo>
                  <a:pt x="8922" y="2889"/>
                </a:lnTo>
                <a:lnTo>
                  <a:pt x="8987" y="2868"/>
                </a:lnTo>
                <a:lnTo>
                  <a:pt x="9029" y="2825"/>
                </a:lnTo>
                <a:lnTo>
                  <a:pt x="9051" y="2740"/>
                </a:lnTo>
                <a:lnTo>
                  <a:pt x="9072" y="2611"/>
                </a:lnTo>
                <a:lnTo>
                  <a:pt x="9072" y="2611"/>
                </a:lnTo>
                <a:lnTo>
                  <a:pt x="9051" y="2547"/>
                </a:lnTo>
                <a:lnTo>
                  <a:pt x="9029" y="2483"/>
                </a:lnTo>
                <a:lnTo>
                  <a:pt x="8944" y="2376"/>
                </a:lnTo>
                <a:lnTo>
                  <a:pt x="8837" y="2290"/>
                </a:lnTo>
                <a:lnTo>
                  <a:pt x="8708" y="2205"/>
                </a:lnTo>
                <a:lnTo>
                  <a:pt x="8452" y="2055"/>
                </a:lnTo>
                <a:lnTo>
                  <a:pt x="8323" y="1969"/>
                </a:lnTo>
                <a:lnTo>
                  <a:pt x="8238" y="1884"/>
                </a:lnTo>
                <a:lnTo>
                  <a:pt x="8238" y="1884"/>
                </a:lnTo>
                <a:close/>
                <a:moveTo>
                  <a:pt x="6633" y="6676"/>
                </a:moveTo>
                <a:lnTo>
                  <a:pt x="6633" y="6676"/>
                </a:lnTo>
                <a:lnTo>
                  <a:pt x="6440" y="6741"/>
                </a:lnTo>
                <a:lnTo>
                  <a:pt x="6248" y="6848"/>
                </a:lnTo>
                <a:lnTo>
                  <a:pt x="6034" y="6912"/>
                </a:lnTo>
                <a:lnTo>
                  <a:pt x="5948" y="6933"/>
                </a:lnTo>
                <a:lnTo>
                  <a:pt x="5841" y="6933"/>
                </a:lnTo>
                <a:lnTo>
                  <a:pt x="5841" y="6933"/>
                </a:lnTo>
                <a:lnTo>
                  <a:pt x="5734" y="6890"/>
                </a:lnTo>
                <a:lnTo>
                  <a:pt x="5627" y="6826"/>
                </a:lnTo>
                <a:lnTo>
                  <a:pt x="5435" y="6698"/>
                </a:lnTo>
                <a:lnTo>
                  <a:pt x="5435" y="6698"/>
                </a:lnTo>
                <a:lnTo>
                  <a:pt x="4857" y="6313"/>
                </a:lnTo>
                <a:lnTo>
                  <a:pt x="4857" y="6313"/>
                </a:lnTo>
                <a:lnTo>
                  <a:pt x="5199" y="6035"/>
                </a:lnTo>
                <a:lnTo>
                  <a:pt x="5392" y="5906"/>
                </a:lnTo>
                <a:lnTo>
                  <a:pt x="5585" y="5778"/>
                </a:lnTo>
                <a:lnTo>
                  <a:pt x="5585" y="5778"/>
                </a:lnTo>
                <a:lnTo>
                  <a:pt x="5670" y="5756"/>
                </a:lnTo>
                <a:lnTo>
                  <a:pt x="5777" y="5735"/>
                </a:lnTo>
                <a:lnTo>
                  <a:pt x="5863" y="5735"/>
                </a:lnTo>
                <a:lnTo>
                  <a:pt x="5948" y="5756"/>
                </a:lnTo>
                <a:lnTo>
                  <a:pt x="6119" y="5821"/>
                </a:lnTo>
                <a:lnTo>
                  <a:pt x="6312" y="5885"/>
                </a:lnTo>
                <a:lnTo>
                  <a:pt x="6312" y="5885"/>
                </a:lnTo>
                <a:lnTo>
                  <a:pt x="6440" y="5928"/>
                </a:lnTo>
                <a:lnTo>
                  <a:pt x="6612" y="5928"/>
                </a:lnTo>
                <a:lnTo>
                  <a:pt x="6697" y="5928"/>
                </a:lnTo>
                <a:lnTo>
                  <a:pt x="6761" y="5885"/>
                </a:lnTo>
                <a:lnTo>
                  <a:pt x="6826" y="5842"/>
                </a:lnTo>
                <a:lnTo>
                  <a:pt x="6868" y="5778"/>
                </a:lnTo>
                <a:lnTo>
                  <a:pt x="6868" y="5778"/>
                </a:lnTo>
                <a:lnTo>
                  <a:pt x="6868" y="5692"/>
                </a:lnTo>
                <a:lnTo>
                  <a:pt x="6826" y="5628"/>
                </a:lnTo>
                <a:lnTo>
                  <a:pt x="6740" y="5585"/>
                </a:lnTo>
                <a:lnTo>
                  <a:pt x="6654" y="5542"/>
                </a:lnTo>
                <a:lnTo>
                  <a:pt x="6440" y="5478"/>
                </a:lnTo>
                <a:lnTo>
                  <a:pt x="6355" y="5457"/>
                </a:lnTo>
                <a:lnTo>
                  <a:pt x="6291" y="5435"/>
                </a:lnTo>
                <a:lnTo>
                  <a:pt x="6291" y="5435"/>
                </a:lnTo>
                <a:lnTo>
                  <a:pt x="6462" y="5328"/>
                </a:lnTo>
                <a:lnTo>
                  <a:pt x="6676" y="5157"/>
                </a:lnTo>
                <a:lnTo>
                  <a:pt x="6761" y="5050"/>
                </a:lnTo>
                <a:lnTo>
                  <a:pt x="6804" y="4965"/>
                </a:lnTo>
                <a:lnTo>
                  <a:pt x="6826" y="4922"/>
                </a:lnTo>
                <a:lnTo>
                  <a:pt x="6826" y="4879"/>
                </a:lnTo>
                <a:lnTo>
                  <a:pt x="6804" y="4836"/>
                </a:lnTo>
                <a:lnTo>
                  <a:pt x="6761" y="4794"/>
                </a:lnTo>
                <a:lnTo>
                  <a:pt x="6761" y="4794"/>
                </a:lnTo>
                <a:lnTo>
                  <a:pt x="6697" y="4772"/>
                </a:lnTo>
                <a:lnTo>
                  <a:pt x="6590" y="4794"/>
                </a:lnTo>
                <a:lnTo>
                  <a:pt x="6333" y="4858"/>
                </a:lnTo>
                <a:lnTo>
                  <a:pt x="5991" y="5008"/>
                </a:lnTo>
                <a:lnTo>
                  <a:pt x="5991" y="5008"/>
                </a:lnTo>
                <a:lnTo>
                  <a:pt x="6055" y="4836"/>
                </a:lnTo>
                <a:lnTo>
                  <a:pt x="6098" y="4644"/>
                </a:lnTo>
                <a:lnTo>
                  <a:pt x="6077" y="4537"/>
                </a:lnTo>
                <a:lnTo>
                  <a:pt x="6055" y="4451"/>
                </a:lnTo>
                <a:lnTo>
                  <a:pt x="6013" y="4408"/>
                </a:lnTo>
                <a:lnTo>
                  <a:pt x="5927" y="4387"/>
                </a:lnTo>
                <a:lnTo>
                  <a:pt x="5927" y="4387"/>
                </a:lnTo>
                <a:lnTo>
                  <a:pt x="5841" y="4408"/>
                </a:lnTo>
                <a:lnTo>
                  <a:pt x="5756" y="4473"/>
                </a:lnTo>
                <a:lnTo>
                  <a:pt x="5692" y="4537"/>
                </a:lnTo>
                <a:lnTo>
                  <a:pt x="5627" y="4622"/>
                </a:lnTo>
                <a:lnTo>
                  <a:pt x="5542" y="4836"/>
                </a:lnTo>
                <a:lnTo>
                  <a:pt x="5478" y="4986"/>
                </a:lnTo>
                <a:lnTo>
                  <a:pt x="5478" y="4986"/>
                </a:lnTo>
                <a:lnTo>
                  <a:pt x="5413" y="5179"/>
                </a:lnTo>
                <a:lnTo>
                  <a:pt x="5349" y="5307"/>
                </a:lnTo>
                <a:lnTo>
                  <a:pt x="5306" y="5371"/>
                </a:lnTo>
                <a:lnTo>
                  <a:pt x="5264" y="5414"/>
                </a:lnTo>
                <a:lnTo>
                  <a:pt x="5092" y="5500"/>
                </a:lnTo>
                <a:lnTo>
                  <a:pt x="5092" y="5500"/>
                </a:lnTo>
                <a:lnTo>
                  <a:pt x="4793" y="5649"/>
                </a:lnTo>
                <a:lnTo>
                  <a:pt x="4515" y="5778"/>
                </a:lnTo>
                <a:lnTo>
                  <a:pt x="4515" y="5778"/>
                </a:lnTo>
                <a:lnTo>
                  <a:pt x="4472" y="5221"/>
                </a:lnTo>
                <a:lnTo>
                  <a:pt x="4472" y="5221"/>
                </a:lnTo>
                <a:lnTo>
                  <a:pt x="4429" y="5008"/>
                </a:lnTo>
                <a:lnTo>
                  <a:pt x="4429" y="4901"/>
                </a:lnTo>
                <a:lnTo>
                  <a:pt x="4429" y="4794"/>
                </a:lnTo>
                <a:lnTo>
                  <a:pt x="4429" y="4794"/>
                </a:lnTo>
                <a:lnTo>
                  <a:pt x="4472" y="4729"/>
                </a:lnTo>
                <a:lnTo>
                  <a:pt x="4515" y="4687"/>
                </a:lnTo>
                <a:lnTo>
                  <a:pt x="4622" y="4601"/>
                </a:lnTo>
                <a:lnTo>
                  <a:pt x="4750" y="4515"/>
                </a:lnTo>
                <a:lnTo>
                  <a:pt x="4857" y="4430"/>
                </a:lnTo>
                <a:lnTo>
                  <a:pt x="4857" y="4430"/>
                </a:lnTo>
                <a:lnTo>
                  <a:pt x="4964" y="4301"/>
                </a:lnTo>
                <a:lnTo>
                  <a:pt x="5007" y="4216"/>
                </a:lnTo>
                <a:lnTo>
                  <a:pt x="5050" y="4130"/>
                </a:lnTo>
                <a:lnTo>
                  <a:pt x="5050" y="4066"/>
                </a:lnTo>
                <a:lnTo>
                  <a:pt x="5050" y="4002"/>
                </a:lnTo>
                <a:lnTo>
                  <a:pt x="4986" y="3959"/>
                </a:lnTo>
                <a:lnTo>
                  <a:pt x="4900" y="3938"/>
                </a:lnTo>
                <a:lnTo>
                  <a:pt x="4900" y="3938"/>
                </a:lnTo>
                <a:lnTo>
                  <a:pt x="4814" y="3981"/>
                </a:lnTo>
                <a:lnTo>
                  <a:pt x="4686" y="4045"/>
                </a:lnTo>
                <a:lnTo>
                  <a:pt x="4472" y="4216"/>
                </a:lnTo>
                <a:lnTo>
                  <a:pt x="4472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216"/>
                </a:lnTo>
                <a:lnTo>
                  <a:pt x="4451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173"/>
                </a:lnTo>
                <a:lnTo>
                  <a:pt x="4451" y="4173"/>
                </a:lnTo>
                <a:lnTo>
                  <a:pt x="4451" y="4216"/>
                </a:lnTo>
                <a:lnTo>
                  <a:pt x="4451" y="4216"/>
                </a:lnTo>
                <a:lnTo>
                  <a:pt x="4472" y="4216"/>
                </a:lnTo>
                <a:lnTo>
                  <a:pt x="4472" y="4216"/>
                </a:lnTo>
                <a:lnTo>
                  <a:pt x="4472" y="4045"/>
                </a:lnTo>
                <a:lnTo>
                  <a:pt x="4472" y="3831"/>
                </a:lnTo>
                <a:lnTo>
                  <a:pt x="4408" y="3638"/>
                </a:lnTo>
                <a:lnTo>
                  <a:pt x="4365" y="3553"/>
                </a:lnTo>
                <a:lnTo>
                  <a:pt x="4322" y="3510"/>
                </a:lnTo>
                <a:lnTo>
                  <a:pt x="4322" y="3510"/>
                </a:lnTo>
                <a:lnTo>
                  <a:pt x="4258" y="3488"/>
                </a:lnTo>
                <a:lnTo>
                  <a:pt x="4194" y="3467"/>
                </a:lnTo>
                <a:lnTo>
                  <a:pt x="4151" y="3467"/>
                </a:lnTo>
                <a:lnTo>
                  <a:pt x="4087" y="3488"/>
                </a:lnTo>
                <a:lnTo>
                  <a:pt x="4044" y="3531"/>
                </a:lnTo>
                <a:lnTo>
                  <a:pt x="4023" y="3574"/>
                </a:lnTo>
                <a:lnTo>
                  <a:pt x="3959" y="3702"/>
                </a:lnTo>
                <a:lnTo>
                  <a:pt x="3937" y="3852"/>
                </a:lnTo>
                <a:lnTo>
                  <a:pt x="3916" y="4002"/>
                </a:lnTo>
                <a:lnTo>
                  <a:pt x="3916" y="4237"/>
                </a:lnTo>
                <a:lnTo>
                  <a:pt x="3916" y="4237"/>
                </a:lnTo>
                <a:lnTo>
                  <a:pt x="3787" y="4130"/>
                </a:lnTo>
                <a:lnTo>
                  <a:pt x="3638" y="4045"/>
                </a:lnTo>
                <a:lnTo>
                  <a:pt x="3552" y="4023"/>
                </a:lnTo>
                <a:lnTo>
                  <a:pt x="3466" y="4023"/>
                </a:lnTo>
                <a:lnTo>
                  <a:pt x="3402" y="4045"/>
                </a:lnTo>
                <a:lnTo>
                  <a:pt x="3359" y="4109"/>
                </a:lnTo>
                <a:lnTo>
                  <a:pt x="3359" y="4109"/>
                </a:lnTo>
                <a:lnTo>
                  <a:pt x="3359" y="4173"/>
                </a:lnTo>
                <a:lnTo>
                  <a:pt x="3381" y="4259"/>
                </a:lnTo>
                <a:lnTo>
                  <a:pt x="3424" y="4323"/>
                </a:lnTo>
                <a:lnTo>
                  <a:pt x="3488" y="4387"/>
                </a:lnTo>
                <a:lnTo>
                  <a:pt x="3638" y="4515"/>
                </a:lnTo>
                <a:lnTo>
                  <a:pt x="3745" y="4601"/>
                </a:lnTo>
                <a:lnTo>
                  <a:pt x="3745" y="4601"/>
                </a:lnTo>
                <a:lnTo>
                  <a:pt x="3852" y="4729"/>
                </a:lnTo>
                <a:lnTo>
                  <a:pt x="3916" y="4858"/>
                </a:lnTo>
                <a:lnTo>
                  <a:pt x="3937" y="5008"/>
                </a:lnTo>
                <a:lnTo>
                  <a:pt x="3937" y="5179"/>
                </a:lnTo>
                <a:lnTo>
                  <a:pt x="3937" y="5179"/>
                </a:lnTo>
                <a:lnTo>
                  <a:pt x="3916" y="5521"/>
                </a:lnTo>
                <a:lnTo>
                  <a:pt x="3916" y="5521"/>
                </a:lnTo>
                <a:lnTo>
                  <a:pt x="3916" y="5607"/>
                </a:lnTo>
                <a:lnTo>
                  <a:pt x="3894" y="5692"/>
                </a:lnTo>
                <a:lnTo>
                  <a:pt x="3894" y="5692"/>
                </a:lnTo>
                <a:lnTo>
                  <a:pt x="3873" y="5735"/>
                </a:lnTo>
                <a:lnTo>
                  <a:pt x="3830" y="5756"/>
                </a:lnTo>
                <a:lnTo>
                  <a:pt x="3787" y="5735"/>
                </a:lnTo>
                <a:lnTo>
                  <a:pt x="3723" y="5671"/>
                </a:lnTo>
                <a:lnTo>
                  <a:pt x="3723" y="5671"/>
                </a:lnTo>
                <a:lnTo>
                  <a:pt x="3616" y="5628"/>
                </a:lnTo>
                <a:lnTo>
                  <a:pt x="3488" y="5542"/>
                </a:lnTo>
                <a:lnTo>
                  <a:pt x="3252" y="5393"/>
                </a:lnTo>
                <a:lnTo>
                  <a:pt x="3252" y="5393"/>
                </a:lnTo>
                <a:lnTo>
                  <a:pt x="3039" y="5286"/>
                </a:lnTo>
                <a:lnTo>
                  <a:pt x="2825" y="5179"/>
                </a:lnTo>
                <a:lnTo>
                  <a:pt x="2825" y="5179"/>
                </a:lnTo>
                <a:lnTo>
                  <a:pt x="2739" y="5114"/>
                </a:lnTo>
                <a:lnTo>
                  <a:pt x="2675" y="5050"/>
                </a:lnTo>
                <a:lnTo>
                  <a:pt x="2632" y="4986"/>
                </a:lnTo>
                <a:lnTo>
                  <a:pt x="2611" y="4901"/>
                </a:lnTo>
                <a:lnTo>
                  <a:pt x="2546" y="4729"/>
                </a:lnTo>
                <a:lnTo>
                  <a:pt x="2504" y="4558"/>
                </a:lnTo>
                <a:lnTo>
                  <a:pt x="2504" y="4558"/>
                </a:lnTo>
                <a:lnTo>
                  <a:pt x="2439" y="4430"/>
                </a:lnTo>
                <a:lnTo>
                  <a:pt x="2354" y="4280"/>
                </a:lnTo>
                <a:lnTo>
                  <a:pt x="2290" y="4216"/>
                </a:lnTo>
                <a:lnTo>
                  <a:pt x="2225" y="4194"/>
                </a:lnTo>
                <a:lnTo>
                  <a:pt x="2161" y="4194"/>
                </a:lnTo>
                <a:lnTo>
                  <a:pt x="2076" y="4259"/>
                </a:lnTo>
                <a:lnTo>
                  <a:pt x="2076" y="4259"/>
                </a:lnTo>
                <a:lnTo>
                  <a:pt x="2054" y="4323"/>
                </a:lnTo>
                <a:lnTo>
                  <a:pt x="2033" y="4366"/>
                </a:lnTo>
                <a:lnTo>
                  <a:pt x="2054" y="4515"/>
                </a:lnTo>
                <a:lnTo>
                  <a:pt x="2076" y="4644"/>
                </a:lnTo>
                <a:lnTo>
                  <a:pt x="2097" y="4772"/>
                </a:lnTo>
                <a:lnTo>
                  <a:pt x="2097" y="4772"/>
                </a:lnTo>
                <a:lnTo>
                  <a:pt x="1969" y="4729"/>
                </a:lnTo>
                <a:lnTo>
                  <a:pt x="1755" y="4665"/>
                </a:lnTo>
                <a:lnTo>
                  <a:pt x="1584" y="4665"/>
                </a:lnTo>
                <a:lnTo>
                  <a:pt x="1498" y="4665"/>
                </a:lnTo>
                <a:lnTo>
                  <a:pt x="1434" y="4708"/>
                </a:lnTo>
                <a:lnTo>
                  <a:pt x="1434" y="4708"/>
                </a:lnTo>
                <a:lnTo>
                  <a:pt x="1412" y="4751"/>
                </a:lnTo>
                <a:lnTo>
                  <a:pt x="1412" y="4772"/>
                </a:lnTo>
                <a:lnTo>
                  <a:pt x="1455" y="4858"/>
                </a:lnTo>
                <a:lnTo>
                  <a:pt x="1541" y="4943"/>
                </a:lnTo>
                <a:lnTo>
                  <a:pt x="1669" y="5008"/>
                </a:lnTo>
                <a:lnTo>
                  <a:pt x="1926" y="5157"/>
                </a:lnTo>
                <a:lnTo>
                  <a:pt x="2097" y="5264"/>
                </a:lnTo>
                <a:lnTo>
                  <a:pt x="2097" y="5264"/>
                </a:lnTo>
                <a:lnTo>
                  <a:pt x="2012" y="5286"/>
                </a:lnTo>
                <a:lnTo>
                  <a:pt x="1926" y="5286"/>
                </a:lnTo>
                <a:lnTo>
                  <a:pt x="1712" y="5286"/>
                </a:lnTo>
                <a:lnTo>
                  <a:pt x="1605" y="5286"/>
                </a:lnTo>
                <a:lnTo>
                  <a:pt x="1519" y="5286"/>
                </a:lnTo>
                <a:lnTo>
                  <a:pt x="1434" y="5328"/>
                </a:lnTo>
                <a:lnTo>
                  <a:pt x="1370" y="5371"/>
                </a:lnTo>
                <a:lnTo>
                  <a:pt x="1370" y="5371"/>
                </a:lnTo>
                <a:lnTo>
                  <a:pt x="1327" y="5435"/>
                </a:lnTo>
                <a:lnTo>
                  <a:pt x="1305" y="5478"/>
                </a:lnTo>
                <a:lnTo>
                  <a:pt x="1305" y="5521"/>
                </a:lnTo>
                <a:lnTo>
                  <a:pt x="1327" y="5564"/>
                </a:lnTo>
                <a:lnTo>
                  <a:pt x="1391" y="5607"/>
                </a:lnTo>
                <a:lnTo>
                  <a:pt x="1477" y="5649"/>
                </a:lnTo>
                <a:lnTo>
                  <a:pt x="1605" y="5671"/>
                </a:lnTo>
                <a:lnTo>
                  <a:pt x="1733" y="5692"/>
                </a:lnTo>
                <a:lnTo>
                  <a:pt x="1905" y="5692"/>
                </a:lnTo>
                <a:lnTo>
                  <a:pt x="1905" y="5692"/>
                </a:lnTo>
                <a:lnTo>
                  <a:pt x="2311" y="5692"/>
                </a:lnTo>
                <a:lnTo>
                  <a:pt x="2311" y="5692"/>
                </a:lnTo>
                <a:lnTo>
                  <a:pt x="2482" y="5671"/>
                </a:lnTo>
                <a:lnTo>
                  <a:pt x="2568" y="5649"/>
                </a:lnTo>
                <a:lnTo>
                  <a:pt x="2653" y="5671"/>
                </a:lnTo>
                <a:lnTo>
                  <a:pt x="2653" y="5671"/>
                </a:lnTo>
                <a:lnTo>
                  <a:pt x="2760" y="5735"/>
                </a:lnTo>
                <a:lnTo>
                  <a:pt x="2889" y="5821"/>
                </a:lnTo>
                <a:lnTo>
                  <a:pt x="3017" y="5928"/>
                </a:lnTo>
                <a:lnTo>
                  <a:pt x="3124" y="5992"/>
                </a:lnTo>
                <a:lnTo>
                  <a:pt x="3124" y="5992"/>
                </a:lnTo>
                <a:lnTo>
                  <a:pt x="3381" y="6120"/>
                </a:lnTo>
                <a:lnTo>
                  <a:pt x="3509" y="6184"/>
                </a:lnTo>
                <a:lnTo>
                  <a:pt x="3552" y="6206"/>
                </a:lnTo>
                <a:lnTo>
                  <a:pt x="3573" y="6248"/>
                </a:lnTo>
                <a:lnTo>
                  <a:pt x="3573" y="6248"/>
                </a:lnTo>
                <a:lnTo>
                  <a:pt x="3595" y="6291"/>
                </a:lnTo>
                <a:lnTo>
                  <a:pt x="3595" y="6355"/>
                </a:lnTo>
                <a:lnTo>
                  <a:pt x="3573" y="6377"/>
                </a:lnTo>
                <a:lnTo>
                  <a:pt x="3531" y="6420"/>
                </a:lnTo>
                <a:lnTo>
                  <a:pt x="3445" y="6462"/>
                </a:lnTo>
                <a:lnTo>
                  <a:pt x="3338" y="6527"/>
                </a:lnTo>
                <a:lnTo>
                  <a:pt x="3338" y="6527"/>
                </a:lnTo>
                <a:lnTo>
                  <a:pt x="2803" y="6826"/>
                </a:lnTo>
                <a:lnTo>
                  <a:pt x="2525" y="6955"/>
                </a:lnTo>
                <a:lnTo>
                  <a:pt x="2397" y="7019"/>
                </a:lnTo>
                <a:lnTo>
                  <a:pt x="2247" y="7040"/>
                </a:lnTo>
                <a:lnTo>
                  <a:pt x="2247" y="7040"/>
                </a:lnTo>
                <a:lnTo>
                  <a:pt x="2012" y="7061"/>
                </a:lnTo>
                <a:lnTo>
                  <a:pt x="1776" y="7061"/>
                </a:lnTo>
                <a:lnTo>
                  <a:pt x="1284" y="7061"/>
                </a:lnTo>
                <a:lnTo>
                  <a:pt x="1284" y="7061"/>
                </a:lnTo>
                <a:lnTo>
                  <a:pt x="1156" y="7083"/>
                </a:lnTo>
                <a:lnTo>
                  <a:pt x="985" y="7083"/>
                </a:lnTo>
                <a:lnTo>
                  <a:pt x="920" y="7104"/>
                </a:lnTo>
                <a:lnTo>
                  <a:pt x="856" y="7147"/>
                </a:lnTo>
                <a:lnTo>
                  <a:pt x="813" y="7190"/>
                </a:lnTo>
                <a:lnTo>
                  <a:pt x="771" y="7254"/>
                </a:lnTo>
                <a:lnTo>
                  <a:pt x="771" y="7254"/>
                </a:lnTo>
                <a:lnTo>
                  <a:pt x="771" y="7318"/>
                </a:lnTo>
                <a:lnTo>
                  <a:pt x="792" y="7361"/>
                </a:lnTo>
                <a:lnTo>
                  <a:pt x="813" y="7404"/>
                </a:lnTo>
                <a:lnTo>
                  <a:pt x="835" y="7447"/>
                </a:lnTo>
                <a:lnTo>
                  <a:pt x="942" y="7489"/>
                </a:lnTo>
                <a:lnTo>
                  <a:pt x="1070" y="7511"/>
                </a:lnTo>
                <a:lnTo>
                  <a:pt x="1327" y="7532"/>
                </a:lnTo>
                <a:lnTo>
                  <a:pt x="1455" y="7532"/>
                </a:lnTo>
                <a:lnTo>
                  <a:pt x="1519" y="7554"/>
                </a:lnTo>
                <a:lnTo>
                  <a:pt x="1519" y="7554"/>
                </a:lnTo>
                <a:lnTo>
                  <a:pt x="1370" y="7661"/>
                </a:lnTo>
                <a:lnTo>
                  <a:pt x="1177" y="7832"/>
                </a:lnTo>
                <a:lnTo>
                  <a:pt x="1134" y="7896"/>
                </a:lnTo>
                <a:lnTo>
                  <a:pt x="1091" y="7982"/>
                </a:lnTo>
                <a:lnTo>
                  <a:pt x="1113" y="8024"/>
                </a:lnTo>
                <a:lnTo>
                  <a:pt x="1134" y="8067"/>
                </a:lnTo>
                <a:lnTo>
                  <a:pt x="1177" y="8088"/>
                </a:lnTo>
                <a:lnTo>
                  <a:pt x="1241" y="8110"/>
                </a:lnTo>
                <a:lnTo>
                  <a:pt x="1241" y="8110"/>
                </a:lnTo>
                <a:lnTo>
                  <a:pt x="1370" y="8088"/>
                </a:lnTo>
                <a:lnTo>
                  <a:pt x="1605" y="8024"/>
                </a:lnTo>
                <a:lnTo>
                  <a:pt x="1798" y="7939"/>
                </a:lnTo>
                <a:lnTo>
                  <a:pt x="1883" y="7896"/>
                </a:lnTo>
                <a:lnTo>
                  <a:pt x="1905" y="7875"/>
                </a:lnTo>
                <a:lnTo>
                  <a:pt x="1905" y="7875"/>
                </a:lnTo>
                <a:lnTo>
                  <a:pt x="1840" y="8024"/>
                </a:lnTo>
                <a:lnTo>
                  <a:pt x="1798" y="8217"/>
                </a:lnTo>
                <a:lnTo>
                  <a:pt x="1776" y="8302"/>
                </a:lnTo>
                <a:lnTo>
                  <a:pt x="1755" y="8388"/>
                </a:lnTo>
                <a:lnTo>
                  <a:pt x="1776" y="8474"/>
                </a:lnTo>
                <a:lnTo>
                  <a:pt x="1819" y="8538"/>
                </a:lnTo>
                <a:lnTo>
                  <a:pt x="1819" y="8538"/>
                </a:lnTo>
                <a:lnTo>
                  <a:pt x="1883" y="8602"/>
                </a:lnTo>
                <a:lnTo>
                  <a:pt x="1969" y="8623"/>
                </a:lnTo>
                <a:lnTo>
                  <a:pt x="2033" y="8602"/>
                </a:lnTo>
                <a:lnTo>
                  <a:pt x="2097" y="8559"/>
                </a:lnTo>
                <a:lnTo>
                  <a:pt x="2161" y="8495"/>
                </a:lnTo>
                <a:lnTo>
                  <a:pt x="2225" y="8409"/>
                </a:lnTo>
                <a:lnTo>
                  <a:pt x="2290" y="8260"/>
                </a:lnTo>
                <a:lnTo>
                  <a:pt x="2290" y="8260"/>
                </a:lnTo>
                <a:lnTo>
                  <a:pt x="2375" y="8046"/>
                </a:lnTo>
                <a:lnTo>
                  <a:pt x="2482" y="7832"/>
                </a:lnTo>
                <a:lnTo>
                  <a:pt x="2525" y="7725"/>
                </a:lnTo>
                <a:lnTo>
                  <a:pt x="2589" y="7639"/>
                </a:lnTo>
                <a:lnTo>
                  <a:pt x="2675" y="7575"/>
                </a:lnTo>
                <a:lnTo>
                  <a:pt x="2782" y="7511"/>
                </a:lnTo>
                <a:lnTo>
                  <a:pt x="2782" y="7511"/>
                </a:lnTo>
                <a:lnTo>
                  <a:pt x="3338" y="7233"/>
                </a:lnTo>
                <a:lnTo>
                  <a:pt x="3873" y="6955"/>
                </a:lnTo>
                <a:lnTo>
                  <a:pt x="3873" y="6955"/>
                </a:lnTo>
                <a:lnTo>
                  <a:pt x="3894" y="7404"/>
                </a:lnTo>
                <a:lnTo>
                  <a:pt x="3894" y="7639"/>
                </a:lnTo>
                <a:lnTo>
                  <a:pt x="3873" y="7746"/>
                </a:lnTo>
                <a:lnTo>
                  <a:pt x="3830" y="7832"/>
                </a:lnTo>
                <a:lnTo>
                  <a:pt x="3830" y="7832"/>
                </a:lnTo>
                <a:lnTo>
                  <a:pt x="3787" y="7917"/>
                </a:lnTo>
                <a:lnTo>
                  <a:pt x="3723" y="7960"/>
                </a:lnTo>
                <a:lnTo>
                  <a:pt x="3595" y="8067"/>
                </a:lnTo>
                <a:lnTo>
                  <a:pt x="3466" y="8174"/>
                </a:lnTo>
                <a:lnTo>
                  <a:pt x="3402" y="8238"/>
                </a:lnTo>
                <a:lnTo>
                  <a:pt x="3359" y="8302"/>
                </a:lnTo>
                <a:lnTo>
                  <a:pt x="3359" y="8302"/>
                </a:lnTo>
                <a:lnTo>
                  <a:pt x="3317" y="8388"/>
                </a:lnTo>
                <a:lnTo>
                  <a:pt x="3295" y="8474"/>
                </a:lnTo>
                <a:lnTo>
                  <a:pt x="3295" y="8559"/>
                </a:lnTo>
                <a:lnTo>
                  <a:pt x="3295" y="8623"/>
                </a:lnTo>
                <a:lnTo>
                  <a:pt x="3338" y="8666"/>
                </a:lnTo>
                <a:lnTo>
                  <a:pt x="3381" y="8709"/>
                </a:lnTo>
                <a:lnTo>
                  <a:pt x="3466" y="8709"/>
                </a:lnTo>
                <a:lnTo>
                  <a:pt x="3552" y="8688"/>
                </a:lnTo>
                <a:lnTo>
                  <a:pt x="3552" y="8688"/>
                </a:lnTo>
                <a:lnTo>
                  <a:pt x="3659" y="8602"/>
                </a:lnTo>
                <a:lnTo>
                  <a:pt x="3745" y="8516"/>
                </a:lnTo>
                <a:lnTo>
                  <a:pt x="3830" y="8431"/>
                </a:lnTo>
                <a:lnTo>
                  <a:pt x="3873" y="8409"/>
                </a:lnTo>
                <a:lnTo>
                  <a:pt x="3937" y="8388"/>
                </a:lnTo>
                <a:lnTo>
                  <a:pt x="3937" y="8388"/>
                </a:lnTo>
                <a:lnTo>
                  <a:pt x="3937" y="8602"/>
                </a:lnTo>
                <a:lnTo>
                  <a:pt x="3959" y="8837"/>
                </a:lnTo>
                <a:lnTo>
                  <a:pt x="3980" y="8966"/>
                </a:lnTo>
                <a:lnTo>
                  <a:pt x="4023" y="9051"/>
                </a:lnTo>
                <a:lnTo>
                  <a:pt x="4108" y="9115"/>
                </a:lnTo>
                <a:lnTo>
                  <a:pt x="4151" y="9137"/>
                </a:lnTo>
                <a:lnTo>
                  <a:pt x="4215" y="9137"/>
                </a:lnTo>
                <a:lnTo>
                  <a:pt x="4215" y="9137"/>
                </a:lnTo>
                <a:lnTo>
                  <a:pt x="4279" y="9137"/>
                </a:lnTo>
                <a:lnTo>
                  <a:pt x="4344" y="9115"/>
                </a:lnTo>
                <a:lnTo>
                  <a:pt x="4408" y="9051"/>
                </a:lnTo>
                <a:lnTo>
                  <a:pt x="4451" y="8966"/>
                </a:lnTo>
                <a:lnTo>
                  <a:pt x="4472" y="8859"/>
                </a:lnTo>
                <a:lnTo>
                  <a:pt x="4493" y="8623"/>
                </a:lnTo>
                <a:lnTo>
                  <a:pt x="4515" y="8495"/>
                </a:lnTo>
                <a:lnTo>
                  <a:pt x="4536" y="8409"/>
                </a:lnTo>
                <a:lnTo>
                  <a:pt x="4536" y="8409"/>
                </a:lnTo>
                <a:lnTo>
                  <a:pt x="4665" y="8559"/>
                </a:lnTo>
                <a:lnTo>
                  <a:pt x="4879" y="8752"/>
                </a:lnTo>
                <a:lnTo>
                  <a:pt x="4986" y="8816"/>
                </a:lnTo>
                <a:lnTo>
                  <a:pt x="5028" y="8837"/>
                </a:lnTo>
                <a:lnTo>
                  <a:pt x="5071" y="8837"/>
                </a:lnTo>
                <a:lnTo>
                  <a:pt x="5114" y="8816"/>
                </a:lnTo>
                <a:lnTo>
                  <a:pt x="5135" y="8795"/>
                </a:lnTo>
                <a:lnTo>
                  <a:pt x="5157" y="8730"/>
                </a:lnTo>
                <a:lnTo>
                  <a:pt x="5178" y="8666"/>
                </a:lnTo>
                <a:lnTo>
                  <a:pt x="5178" y="8666"/>
                </a:lnTo>
                <a:lnTo>
                  <a:pt x="5157" y="8559"/>
                </a:lnTo>
                <a:lnTo>
                  <a:pt x="5092" y="8452"/>
                </a:lnTo>
                <a:lnTo>
                  <a:pt x="5007" y="8367"/>
                </a:lnTo>
                <a:lnTo>
                  <a:pt x="4900" y="8260"/>
                </a:lnTo>
                <a:lnTo>
                  <a:pt x="4707" y="8088"/>
                </a:lnTo>
                <a:lnTo>
                  <a:pt x="4622" y="8003"/>
                </a:lnTo>
                <a:lnTo>
                  <a:pt x="4558" y="7917"/>
                </a:lnTo>
                <a:lnTo>
                  <a:pt x="4558" y="7917"/>
                </a:lnTo>
                <a:lnTo>
                  <a:pt x="4515" y="7746"/>
                </a:lnTo>
                <a:lnTo>
                  <a:pt x="4515" y="7532"/>
                </a:lnTo>
                <a:lnTo>
                  <a:pt x="4515" y="7126"/>
                </a:lnTo>
                <a:lnTo>
                  <a:pt x="4515" y="7126"/>
                </a:lnTo>
                <a:lnTo>
                  <a:pt x="4515" y="6997"/>
                </a:lnTo>
                <a:lnTo>
                  <a:pt x="4536" y="6912"/>
                </a:lnTo>
                <a:lnTo>
                  <a:pt x="4536" y="6890"/>
                </a:lnTo>
                <a:lnTo>
                  <a:pt x="4558" y="6869"/>
                </a:lnTo>
                <a:lnTo>
                  <a:pt x="4558" y="6869"/>
                </a:lnTo>
                <a:lnTo>
                  <a:pt x="4622" y="6869"/>
                </a:lnTo>
                <a:lnTo>
                  <a:pt x="4686" y="6912"/>
                </a:lnTo>
                <a:lnTo>
                  <a:pt x="4900" y="7019"/>
                </a:lnTo>
                <a:lnTo>
                  <a:pt x="5221" y="7254"/>
                </a:lnTo>
                <a:lnTo>
                  <a:pt x="5221" y="7254"/>
                </a:lnTo>
                <a:lnTo>
                  <a:pt x="5520" y="7425"/>
                </a:lnTo>
                <a:lnTo>
                  <a:pt x="5670" y="7532"/>
                </a:lnTo>
                <a:lnTo>
                  <a:pt x="5713" y="7596"/>
                </a:lnTo>
                <a:lnTo>
                  <a:pt x="5756" y="7661"/>
                </a:lnTo>
                <a:lnTo>
                  <a:pt x="5756" y="7661"/>
                </a:lnTo>
                <a:lnTo>
                  <a:pt x="5799" y="7746"/>
                </a:lnTo>
                <a:lnTo>
                  <a:pt x="5820" y="7853"/>
                </a:lnTo>
                <a:lnTo>
                  <a:pt x="5841" y="8067"/>
                </a:lnTo>
                <a:lnTo>
                  <a:pt x="5841" y="8067"/>
                </a:lnTo>
                <a:lnTo>
                  <a:pt x="5863" y="8153"/>
                </a:lnTo>
                <a:lnTo>
                  <a:pt x="5906" y="8238"/>
                </a:lnTo>
                <a:lnTo>
                  <a:pt x="5970" y="8302"/>
                </a:lnTo>
                <a:lnTo>
                  <a:pt x="6055" y="8345"/>
                </a:lnTo>
                <a:lnTo>
                  <a:pt x="6055" y="8345"/>
                </a:lnTo>
                <a:lnTo>
                  <a:pt x="6119" y="8367"/>
                </a:lnTo>
                <a:lnTo>
                  <a:pt x="6184" y="8345"/>
                </a:lnTo>
                <a:lnTo>
                  <a:pt x="6226" y="8324"/>
                </a:lnTo>
                <a:lnTo>
                  <a:pt x="6226" y="8281"/>
                </a:lnTo>
                <a:lnTo>
                  <a:pt x="6248" y="8174"/>
                </a:lnTo>
                <a:lnTo>
                  <a:pt x="6269" y="8067"/>
                </a:lnTo>
                <a:lnTo>
                  <a:pt x="6269" y="8067"/>
                </a:lnTo>
                <a:lnTo>
                  <a:pt x="6291" y="8024"/>
                </a:lnTo>
                <a:lnTo>
                  <a:pt x="6312" y="8003"/>
                </a:lnTo>
                <a:lnTo>
                  <a:pt x="6376" y="8003"/>
                </a:lnTo>
                <a:lnTo>
                  <a:pt x="6462" y="8024"/>
                </a:lnTo>
                <a:lnTo>
                  <a:pt x="6569" y="8046"/>
                </a:lnTo>
                <a:lnTo>
                  <a:pt x="6569" y="8046"/>
                </a:lnTo>
                <a:lnTo>
                  <a:pt x="6676" y="8046"/>
                </a:lnTo>
                <a:lnTo>
                  <a:pt x="6761" y="8003"/>
                </a:lnTo>
                <a:lnTo>
                  <a:pt x="6804" y="7982"/>
                </a:lnTo>
                <a:lnTo>
                  <a:pt x="6826" y="7939"/>
                </a:lnTo>
                <a:lnTo>
                  <a:pt x="6847" y="7896"/>
                </a:lnTo>
                <a:lnTo>
                  <a:pt x="6868" y="7832"/>
                </a:lnTo>
                <a:lnTo>
                  <a:pt x="6868" y="7832"/>
                </a:lnTo>
                <a:lnTo>
                  <a:pt x="6847" y="7725"/>
                </a:lnTo>
                <a:lnTo>
                  <a:pt x="6783" y="7639"/>
                </a:lnTo>
                <a:lnTo>
                  <a:pt x="6719" y="7575"/>
                </a:lnTo>
                <a:lnTo>
                  <a:pt x="6612" y="7511"/>
                </a:lnTo>
                <a:lnTo>
                  <a:pt x="6440" y="7382"/>
                </a:lnTo>
                <a:lnTo>
                  <a:pt x="6355" y="7297"/>
                </a:lnTo>
                <a:lnTo>
                  <a:pt x="6312" y="7211"/>
                </a:lnTo>
                <a:lnTo>
                  <a:pt x="6312" y="7211"/>
                </a:lnTo>
                <a:lnTo>
                  <a:pt x="6483" y="7190"/>
                </a:lnTo>
                <a:lnTo>
                  <a:pt x="6676" y="7126"/>
                </a:lnTo>
                <a:lnTo>
                  <a:pt x="6847" y="7040"/>
                </a:lnTo>
                <a:lnTo>
                  <a:pt x="6911" y="6997"/>
                </a:lnTo>
                <a:lnTo>
                  <a:pt x="6975" y="6933"/>
                </a:lnTo>
                <a:lnTo>
                  <a:pt x="6975" y="6933"/>
                </a:lnTo>
                <a:lnTo>
                  <a:pt x="7040" y="6848"/>
                </a:lnTo>
                <a:lnTo>
                  <a:pt x="7061" y="6762"/>
                </a:lnTo>
                <a:lnTo>
                  <a:pt x="7040" y="6719"/>
                </a:lnTo>
                <a:lnTo>
                  <a:pt x="6975" y="6676"/>
                </a:lnTo>
                <a:lnTo>
                  <a:pt x="6911" y="6655"/>
                </a:lnTo>
                <a:lnTo>
                  <a:pt x="6804" y="6655"/>
                </a:lnTo>
                <a:lnTo>
                  <a:pt x="6633" y="6676"/>
                </a:lnTo>
                <a:lnTo>
                  <a:pt x="6633" y="6676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76;p8"/>
          <p:cNvSpPr/>
          <p:nvPr/>
        </p:nvSpPr>
        <p:spPr>
          <a:xfrm>
            <a:off x="6252849" y="1736799"/>
            <a:ext cx="675710" cy="541889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42;p8"/>
          <p:cNvSpPr/>
          <p:nvPr/>
        </p:nvSpPr>
        <p:spPr>
          <a:xfrm>
            <a:off x="7376040" y="1512010"/>
            <a:ext cx="1073694" cy="817253"/>
          </a:xfrm>
          <a:custGeom>
            <a:avLst/>
            <a:gdLst/>
            <a:ahLst/>
            <a:cxnLst/>
            <a:rect l="l" t="t" r="r" b="b"/>
            <a:pathLst>
              <a:path w="10249" h="9565" extrusionOk="0">
                <a:moveTo>
                  <a:pt x="6526" y="1712"/>
                </a:moveTo>
                <a:lnTo>
                  <a:pt x="6526" y="1712"/>
                </a:lnTo>
                <a:lnTo>
                  <a:pt x="6462" y="1840"/>
                </a:lnTo>
                <a:lnTo>
                  <a:pt x="6376" y="1990"/>
                </a:lnTo>
                <a:lnTo>
                  <a:pt x="6355" y="2076"/>
                </a:lnTo>
                <a:lnTo>
                  <a:pt x="6333" y="2140"/>
                </a:lnTo>
                <a:lnTo>
                  <a:pt x="6355" y="2225"/>
                </a:lnTo>
                <a:lnTo>
                  <a:pt x="6419" y="2268"/>
                </a:lnTo>
                <a:lnTo>
                  <a:pt x="6419" y="2268"/>
                </a:lnTo>
                <a:lnTo>
                  <a:pt x="6462" y="2311"/>
                </a:lnTo>
                <a:lnTo>
                  <a:pt x="6526" y="2311"/>
                </a:lnTo>
                <a:lnTo>
                  <a:pt x="6590" y="2290"/>
                </a:lnTo>
                <a:lnTo>
                  <a:pt x="6654" y="2268"/>
                </a:lnTo>
                <a:lnTo>
                  <a:pt x="6761" y="2183"/>
                </a:lnTo>
                <a:lnTo>
                  <a:pt x="6825" y="2097"/>
                </a:lnTo>
                <a:lnTo>
                  <a:pt x="6825" y="2097"/>
                </a:lnTo>
                <a:lnTo>
                  <a:pt x="6890" y="2011"/>
                </a:lnTo>
                <a:lnTo>
                  <a:pt x="6954" y="1904"/>
                </a:lnTo>
                <a:lnTo>
                  <a:pt x="6997" y="1819"/>
                </a:lnTo>
                <a:lnTo>
                  <a:pt x="7018" y="1712"/>
                </a:lnTo>
                <a:lnTo>
                  <a:pt x="7039" y="1584"/>
                </a:lnTo>
                <a:lnTo>
                  <a:pt x="7018" y="1477"/>
                </a:lnTo>
                <a:lnTo>
                  <a:pt x="6997" y="1370"/>
                </a:lnTo>
                <a:lnTo>
                  <a:pt x="6975" y="1263"/>
                </a:lnTo>
                <a:lnTo>
                  <a:pt x="6975" y="1263"/>
                </a:lnTo>
                <a:lnTo>
                  <a:pt x="6890" y="1113"/>
                </a:lnTo>
                <a:lnTo>
                  <a:pt x="6804" y="963"/>
                </a:lnTo>
                <a:lnTo>
                  <a:pt x="6740" y="813"/>
                </a:lnTo>
                <a:lnTo>
                  <a:pt x="6676" y="664"/>
                </a:lnTo>
                <a:lnTo>
                  <a:pt x="6676" y="664"/>
                </a:lnTo>
                <a:lnTo>
                  <a:pt x="6676" y="557"/>
                </a:lnTo>
                <a:lnTo>
                  <a:pt x="6676" y="471"/>
                </a:lnTo>
                <a:lnTo>
                  <a:pt x="6718" y="385"/>
                </a:lnTo>
                <a:lnTo>
                  <a:pt x="6761" y="321"/>
                </a:lnTo>
                <a:lnTo>
                  <a:pt x="6761" y="321"/>
                </a:lnTo>
                <a:lnTo>
                  <a:pt x="6804" y="257"/>
                </a:lnTo>
                <a:lnTo>
                  <a:pt x="6847" y="236"/>
                </a:lnTo>
                <a:lnTo>
                  <a:pt x="6890" y="171"/>
                </a:lnTo>
                <a:lnTo>
                  <a:pt x="6890" y="107"/>
                </a:lnTo>
                <a:lnTo>
                  <a:pt x="6890" y="107"/>
                </a:lnTo>
                <a:lnTo>
                  <a:pt x="6825" y="22"/>
                </a:lnTo>
                <a:lnTo>
                  <a:pt x="6761" y="0"/>
                </a:lnTo>
                <a:lnTo>
                  <a:pt x="6676" y="0"/>
                </a:lnTo>
                <a:lnTo>
                  <a:pt x="6590" y="43"/>
                </a:lnTo>
                <a:lnTo>
                  <a:pt x="6504" y="107"/>
                </a:lnTo>
                <a:lnTo>
                  <a:pt x="6419" y="171"/>
                </a:lnTo>
                <a:lnTo>
                  <a:pt x="6333" y="278"/>
                </a:lnTo>
                <a:lnTo>
                  <a:pt x="6333" y="278"/>
                </a:lnTo>
                <a:lnTo>
                  <a:pt x="6269" y="450"/>
                </a:lnTo>
                <a:lnTo>
                  <a:pt x="6248" y="621"/>
                </a:lnTo>
                <a:lnTo>
                  <a:pt x="6269" y="813"/>
                </a:lnTo>
                <a:lnTo>
                  <a:pt x="6312" y="984"/>
                </a:lnTo>
                <a:lnTo>
                  <a:pt x="6312" y="984"/>
                </a:lnTo>
                <a:lnTo>
                  <a:pt x="6398" y="1156"/>
                </a:lnTo>
                <a:lnTo>
                  <a:pt x="6483" y="1327"/>
                </a:lnTo>
                <a:lnTo>
                  <a:pt x="6526" y="1434"/>
                </a:lnTo>
                <a:lnTo>
                  <a:pt x="6547" y="1519"/>
                </a:lnTo>
                <a:lnTo>
                  <a:pt x="6547" y="1626"/>
                </a:lnTo>
                <a:lnTo>
                  <a:pt x="6526" y="1712"/>
                </a:lnTo>
                <a:lnTo>
                  <a:pt x="6526" y="1712"/>
                </a:lnTo>
                <a:close/>
                <a:moveTo>
                  <a:pt x="4237" y="2439"/>
                </a:moveTo>
                <a:lnTo>
                  <a:pt x="4237" y="2439"/>
                </a:lnTo>
                <a:lnTo>
                  <a:pt x="4237" y="2546"/>
                </a:lnTo>
                <a:lnTo>
                  <a:pt x="4215" y="2653"/>
                </a:lnTo>
                <a:lnTo>
                  <a:pt x="4108" y="2867"/>
                </a:lnTo>
                <a:lnTo>
                  <a:pt x="4065" y="2974"/>
                </a:lnTo>
                <a:lnTo>
                  <a:pt x="4044" y="3081"/>
                </a:lnTo>
                <a:lnTo>
                  <a:pt x="4023" y="3167"/>
                </a:lnTo>
                <a:lnTo>
                  <a:pt x="4044" y="3274"/>
                </a:lnTo>
                <a:lnTo>
                  <a:pt x="4044" y="3274"/>
                </a:lnTo>
                <a:lnTo>
                  <a:pt x="4108" y="3338"/>
                </a:lnTo>
                <a:lnTo>
                  <a:pt x="4151" y="3381"/>
                </a:lnTo>
                <a:lnTo>
                  <a:pt x="4194" y="3402"/>
                </a:lnTo>
                <a:lnTo>
                  <a:pt x="4237" y="3402"/>
                </a:lnTo>
                <a:lnTo>
                  <a:pt x="4279" y="3381"/>
                </a:lnTo>
                <a:lnTo>
                  <a:pt x="4344" y="3359"/>
                </a:lnTo>
                <a:lnTo>
                  <a:pt x="4429" y="3274"/>
                </a:lnTo>
                <a:lnTo>
                  <a:pt x="4515" y="3145"/>
                </a:lnTo>
                <a:lnTo>
                  <a:pt x="4579" y="3017"/>
                </a:lnTo>
                <a:lnTo>
                  <a:pt x="4664" y="2824"/>
                </a:lnTo>
                <a:lnTo>
                  <a:pt x="4664" y="2824"/>
                </a:lnTo>
                <a:lnTo>
                  <a:pt x="4707" y="2611"/>
                </a:lnTo>
                <a:lnTo>
                  <a:pt x="4707" y="2418"/>
                </a:lnTo>
                <a:lnTo>
                  <a:pt x="4664" y="2247"/>
                </a:lnTo>
                <a:lnTo>
                  <a:pt x="4600" y="2054"/>
                </a:lnTo>
                <a:lnTo>
                  <a:pt x="4600" y="2054"/>
                </a:lnTo>
                <a:lnTo>
                  <a:pt x="4515" y="1947"/>
                </a:lnTo>
                <a:lnTo>
                  <a:pt x="4451" y="1862"/>
                </a:lnTo>
                <a:lnTo>
                  <a:pt x="4301" y="1691"/>
                </a:lnTo>
                <a:lnTo>
                  <a:pt x="4258" y="1605"/>
                </a:lnTo>
                <a:lnTo>
                  <a:pt x="4215" y="1498"/>
                </a:lnTo>
                <a:lnTo>
                  <a:pt x="4215" y="1391"/>
                </a:lnTo>
                <a:lnTo>
                  <a:pt x="4279" y="1263"/>
                </a:lnTo>
                <a:lnTo>
                  <a:pt x="4279" y="1263"/>
                </a:lnTo>
                <a:lnTo>
                  <a:pt x="4322" y="1156"/>
                </a:lnTo>
                <a:lnTo>
                  <a:pt x="4386" y="1070"/>
                </a:lnTo>
                <a:lnTo>
                  <a:pt x="4579" y="877"/>
                </a:lnTo>
                <a:lnTo>
                  <a:pt x="4664" y="792"/>
                </a:lnTo>
                <a:lnTo>
                  <a:pt x="4729" y="685"/>
                </a:lnTo>
                <a:lnTo>
                  <a:pt x="4771" y="578"/>
                </a:lnTo>
                <a:lnTo>
                  <a:pt x="4793" y="492"/>
                </a:lnTo>
                <a:lnTo>
                  <a:pt x="4793" y="492"/>
                </a:lnTo>
                <a:lnTo>
                  <a:pt x="4771" y="428"/>
                </a:lnTo>
                <a:lnTo>
                  <a:pt x="4750" y="385"/>
                </a:lnTo>
                <a:lnTo>
                  <a:pt x="4707" y="364"/>
                </a:lnTo>
                <a:lnTo>
                  <a:pt x="4664" y="364"/>
                </a:lnTo>
                <a:lnTo>
                  <a:pt x="4579" y="407"/>
                </a:lnTo>
                <a:lnTo>
                  <a:pt x="4451" y="471"/>
                </a:lnTo>
                <a:lnTo>
                  <a:pt x="4237" y="664"/>
                </a:lnTo>
                <a:lnTo>
                  <a:pt x="4108" y="792"/>
                </a:lnTo>
                <a:lnTo>
                  <a:pt x="4108" y="792"/>
                </a:lnTo>
                <a:lnTo>
                  <a:pt x="3958" y="1006"/>
                </a:lnTo>
                <a:lnTo>
                  <a:pt x="3830" y="1220"/>
                </a:lnTo>
                <a:lnTo>
                  <a:pt x="3787" y="1348"/>
                </a:lnTo>
                <a:lnTo>
                  <a:pt x="3744" y="1477"/>
                </a:lnTo>
                <a:lnTo>
                  <a:pt x="3744" y="1584"/>
                </a:lnTo>
                <a:lnTo>
                  <a:pt x="3766" y="1712"/>
                </a:lnTo>
                <a:lnTo>
                  <a:pt x="3766" y="1712"/>
                </a:lnTo>
                <a:lnTo>
                  <a:pt x="3787" y="1819"/>
                </a:lnTo>
                <a:lnTo>
                  <a:pt x="3851" y="1904"/>
                </a:lnTo>
                <a:lnTo>
                  <a:pt x="4001" y="2076"/>
                </a:lnTo>
                <a:lnTo>
                  <a:pt x="4151" y="2247"/>
                </a:lnTo>
                <a:lnTo>
                  <a:pt x="4215" y="2332"/>
                </a:lnTo>
                <a:lnTo>
                  <a:pt x="4237" y="2439"/>
                </a:lnTo>
                <a:lnTo>
                  <a:pt x="4237" y="2439"/>
                </a:lnTo>
                <a:close/>
                <a:moveTo>
                  <a:pt x="5349" y="2824"/>
                </a:moveTo>
                <a:lnTo>
                  <a:pt x="5349" y="2824"/>
                </a:lnTo>
                <a:lnTo>
                  <a:pt x="5371" y="2910"/>
                </a:lnTo>
                <a:lnTo>
                  <a:pt x="5413" y="2953"/>
                </a:lnTo>
                <a:lnTo>
                  <a:pt x="5456" y="2996"/>
                </a:lnTo>
                <a:lnTo>
                  <a:pt x="5520" y="2996"/>
                </a:lnTo>
                <a:lnTo>
                  <a:pt x="5584" y="2996"/>
                </a:lnTo>
                <a:lnTo>
                  <a:pt x="5649" y="2974"/>
                </a:lnTo>
                <a:lnTo>
                  <a:pt x="5713" y="2931"/>
                </a:lnTo>
                <a:lnTo>
                  <a:pt x="5756" y="2889"/>
                </a:lnTo>
                <a:lnTo>
                  <a:pt x="5756" y="2889"/>
                </a:lnTo>
                <a:lnTo>
                  <a:pt x="5820" y="2824"/>
                </a:lnTo>
                <a:lnTo>
                  <a:pt x="5863" y="2760"/>
                </a:lnTo>
                <a:lnTo>
                  <a:pt x="5905" y="2589"/>
                </a:lnTo>
                <a:lnTo>
                  <a:pt x="5927" y="2418"/>
                </a:lnTo>
                <a:lnTo>
                  <a:pt x="5884" y="2268"/>
                </a:lnTo>
                <a:lnTo>
                  <a:pt x="5884" y="2268"/>
                </a:lnTo>
                <a:lnTo>
                  <a:pt x="5863" y="2204"/>
                </a:lnTo>
                <a:lnTo>
                  <a:pt x="5820" y="2140"/>
                </a:lnTo>
                <a:lnTo>
                  <a:pt x="5713" y="2033"/>
                </a:lnTo>
                <a:lnTo>
                  <a:pt x="5627" y="1904"/>
                </a:lnTo>
                <a:lnTo>
                  <a:pt x="5584" y="1840"/>
                </a:lnTo>
                <a:lnTo>
                  <a:pt x="5563" y="1776"/>
                </a:lnTo>
                <a:lnTo>
                  <a:pt x="5563" y="1776"/>
                </a:lnTo>
                <a:lnTo>
                  <a:pt x="5584" y="1712"/>
                </a:lnTo>
                <a:lnTo>
                  <a:pt x="5606" y="1648"/>
                </a:lnTo>
                <a:lnTo>
                  <a:pt x="5670" y="1519"/>
                </a:lnTo>
                <a:lnTo>
                  <a:pt x="5777" y="1391"/>
                </a:lnTo>
                <a:lnTo>
                  <a:pt x="5798" y="1327"/>
                </a:lnTo>
                <a:lnTo>
                  <a:pt x="5820" y="1263"/>
                </a:lnTo>
                <a:lnTo>
                  <a:pt x="5820" y="1263"/>
                </a:lnTo>
                <a:lnTo>
                  <a:pt x="5777" y="1220"/>
                </a:lnTo>
                <a:lnTo>
                  <a:pt x="5713" y="1177"/>
                </a:lnTo>
                <a:lnTo>
                  <a:pt x="5670" y="1156"/>
                </a:lnTo>
                <a:lnTo>
                  <a:pt x="5606" y="1177"/>
                </a:lnTo>
                <a:lnTo>
                  <a:pt x="5542" y="1198"/>
                </a:lnTo>
                <a:lnTo>
                  <a:pt x="5499" y="1220"/>
                </a:lnTo>
                <a:lnTo>
                  <a:pt x="5371" y="1327"/>
                </a:lnTo>
                <a:lnTo>
                  <a:pt x="5285" y="1455"/>
                </a:lnTo>
                <a:lnTo>
                  <a:pt x="5199" y="1605"/>
                </a:lnTo>
                <a:lnTo>
                  <a:pt x="5135" y="1755"/>
                </a:lnTo>
                <a:lnTo>
                  <a:pt x="5114" y="1862"/>
                </a:lnTo>
                <a:lnTo>
                  <a:pt x="5114" y="1862"/>
                </a:lnTo>
                <a:lnTo>
                  <a:pt x="5135" y="1926"/>
                </a:lnTo>
                <a:lnTo>
                  <a:pt x="5157" y="1990"/>
                </a:lnTo>
                <a:lnTo>
                  <a:pt x="5221" y="2097"/>
                </a:lnTo>
                <a:lnTo>
                  <a:pt x="5306" y="2204"/>
                </a:lnTo>
                <a:lnTo>
                  <a:pt x="5371" y="2311"/>
                </a:lnTo>
                <a:lnTo>
                  <a:pt x="5371" y="2311"/>
                </a:lnTo>
                <a:lnTo>
                  <a:pt x="5413" y="2397"/>
                </a:lnTo>
                <a:lnTo>
                  <a:pt x="5435" y="2461"/>
                </a:lnTo>
                <a:lnTo>
                  <a:pt x="5413" y="2525"/>
                </a:lnTo>
                <a:lnTo>
                  <a:pt x="5413" y="2568"/>
                </a:lnTo>
                <a:lnTo>
                  <a:pt x="5371" y="2675"/>
                </a:lnTo>
                <a:lnTo>
                  <a:pt x="5349" y="2739"/>
                </a:lnTo>
                <a:lnTo>
                  <a:pt x="5349" y="2824"/>
                </a:lnTo>
                <a:lnTo>
                  <a:pt x="5349" y="2824"/>
                </a:lnTo>
                <a:close/>
                <a:moveTo>
                  <a:pt x="10249" y="4515"/>
                </a:moveTo>
                <a:lnTo>
                  <a:pt x="10249" y="4515"/>
                </a:lnTo>
                <a:lnTo>
                  <a:pt x="10227" y="4408"/>
                </a:lnTo>
                <a:lnTo>
                  <a:pt x="10185" y="4344"/>
                </a:lnTo>
                <a:lnTo>
                  <a:pt x="10120" y="4279"/>
                </a:lnTo>
                <a:lnTo>
                  <a:pt x="10035" y="4258"/>
                </a:lnTo>
                <a:lnTo>
                  <a:pt x="9949" y="4237"/>
                </a:lnTo>
                <a:lnTo>
                  <a:pt x="9842" y="4215"/>
                </a:lnTo>
                <a:lnTo>
                  <a:pt x="9650" y="4215"/>
                </a:lnTo>
                <a:lnTo>
                  <a:pt x="9650" y="4215"/>
                </a:lnTo>
                <a:lnTo>
                  <a:pt x="9372" y="4279"/>
                </a:lnTo>
                <a:lnTo>
                  <a:pt x="9093" y="4365"/>
                </a:lnTo>
                <a:lnTo>
                  <a:pt x="9093" y="4365"/>
                </a:lnTo>
                <a:lnTo>
                  <a:pt x="8901" y="4515"/>
                </a:lnTo>
                <a:lnTo>
                  <a:pt x="8772" y="4579"/>
                </a:lnTo>
                <a:lnTo>
                  <a:pt x="8730" y="4600"/>
                </a:lnTo>
                <a:lnTo>
                  <a:pt x="8687" y="4600"/>
                </a:lnTo>
                <a:lnTo>
                  <a:pt x="8687" y="4600"/>
                </a:lnTo>
                <a:lnTo>
                  <a:pt x="8665" y="4493"/>
                </a:lnTo>
                <a:lnTo>
                  <a:pt x="8665" y="4386"/>
                </a:lnTo>
                <a:lnTo>
                  <a:pt x="8644" y="4301"/>
                </a:lnTo>
                <a:lnTo>
                  <a:pt x="8601" y="4215"/>
                </a:lnTo>
                <a:lnTo>
                  <a:pt x="8601" y="4215"/>
                </a:lnTo>
                <a:lnTo>
                  <a:pt x="8537" y="4130"/>
                </a:lnTo>
                <a:lnTo>
                  <a:pt x="8452" y="4065"/>
                </a:lnTo>
                <a:lnTo>
                  <a:pt x="8259" y="3980"/>
                </a:lnTo>
                <a:lnTo>
                  <a:pt x="8259" y="3980"/>
                </a:lnTo>
                <a:lnTo>
                  <a:pt x="8024" y="3873"/>
                </a:lnTo>
                <a:lnTo>
                  <a:pt x="7767" y="3809"/>
                </a:lnTo>
                <a:lnTo>
                  <a:pt x="7531" y="3745"/>
                </a:lnTo>
                <a:lnTo>
                  <a:pt x="7275" y="3723"/>
                </a:lnTo>
                <a:lnTo>
                  <a:pt x="7275" y="3723"/>
                </a:lnTo>
                <a:lnTo>
                  <a:pt x="6162" y="3638"/>
                </a:lnTo>
                <a:lnTo>
                  <a:pt x="5606" y="3595"/>
                </a:lnTo>
                <a:lnTo>
                  <a:pt x="5050" y="3595"/>
                </a:lnTo>
                <a:lnTo>
                  <a:pt x="5050" y="3595"/>
                </a:lnTo>
                <a:lnTo>
                  <a:pt x="3980" y="3659"/>
                </a:lnTo>
                <a:lnTo>
                  <a:pt x="3466" y="3680"/>
                </a:lnTo>
                <a:lnTo>
                  <a:pt x="2931" y="3745"/>
                </a:lnTo>
                <a:lnTo>
                  <a:pt x="2931" y="3745"/>
                </a:lnTo>
                <a:lnTo>
                  <a:pt x="2418" y="3809"/>
                </a:lnTo>
                <a:lnTo>
                  <a:pt x="2161" y="3851"/>
                </a:lnTo>
                <a:lnTo>
                  <a:pt x="1926" y="3958"/>
                </a:lnTo>
                <a:lnTo>
                  <a:pt x="1926" y="3958"/>
                </a:lnTo>
                <a:lnTo>
                  <a:pt x="1819" y="4023"/>
                </a:lnTo>
                <a:lnTo>
                  <a:pt x="1755" y="4108"/>
                </a:lnTo>
                <a:lnTo>
                  <a:pt x="1690" y="4215"/>
                </a:lnTo>
                <a:lnTo>
                  <a:pt x="1669" y="4322"/>
                </a:lnTo>
                <a:lnTo>
                  <a:pt x="1648" y="4558"/>
                </a:lnTo>
                <a:lnTo>
                  <a:pt x="1626" y="4793"/>
                </a:lnTo>
                <a:lnTo>
                  <a:pt x="1626" y="4793"/>
                </a:lnTo>
                <a:lnTo>
                  <a:pt x="1220" y="4622"/>
                </a:lnTo>
                <a:lnTo>
                  <a:pt x="1006" y="4558"/>
                </a:lnTo>
                <a:lnTo>
                  <a:pt x="749" y="4515"/>
                </a:lnTo>
                <a:lnTo>
                  <a:pt x="749" y="4515"/>
                </a:lnTo>
                <a:lnTo>
                  <a:pt x="514" y="4493"/>
                </a:lnTo>
                <a:lnTo>
                  <a:pt x="407" y="4493"/>
                </a:lnTo>
                <a:lnTo>
                  <a:pt x="278" y="4515"/>
                </a:lnTo>
                <a:lnTo>
                  <a:pt x="193" y="4558"/>
                </a:lnTo>
                <a:lnTo>
                  <a:pt x="107" y="4622"/>
                </a:lnTo>
                <a:lnTo>
                  <a:pt x="43" y="4707"/>
                </a:lnTo>
                <a:lnTo>
                  <a:pt x="0" y="4836"/>
                </a:lnTo>
                <a:lnTo>
                  <a:pt x="0" y="4836"/>
                </a:lnTo>
                <a:lnTo>
                  <a:pt x="0" y="4964"/>
                </a:lnTo>
                <a:lnTo>
                  <a:pt x="22" y="5092"/>
                </a:lnTo>
                <a:lnTo>
                  <a:pt x="64" y="5199"/>
                </a:lnTo>
                <a:lnTo>
                  <a:pt x="129" y="5306"/>
                </a:lnTo>
                <a:lnTo>
                  <a:pt x="214" y="5413"/>
                </a:lnTo>
                <a:lnTo>
                  <a:pt x="300" y="5499"/>
                </a:lnTo>
                <a:lnTo>
                  <a:pt x="407" y="5563"/>
                </a:lnTo>
                <a:lnTo>
                  <a:pt x="514" y="5627"/>
                </a:lnTo>
                <a:lnTo>
                  <a:pt x="514" y="5627"/>
                </a:lnTo>
                <a:lnTo>
                  <a:pt x="599" y="5649"/>
                </a:lnTo>
                <a:lnTo>
                  <a:pt x="706" y="5670"/>
                </a:lnTo>
                <a:lnTo>
                  <a:pt x="963" y="5713"/>
                </a:lnTo>
                <a:lnTo>
                  <a:pt x="1220" y="5756"/>
                </a:lnTo>
                <a:lnTo>
                  <a:pt x="1305" y="5799"/>
                </a:lnTo>
                <a:lnTo>
                  <a:pt x="1370" y="5841"/>
                </a:lnTo>
                <a:lnTo>
                  <a:pt x="1370" y="5841"/>
                </a:lnTo>
                <a:lnTo>
                  <a:pt x="1391" y="5905"/>
                </a:lnTo>
                <a:lnTo>
                  <a:pt x="1412" y="5970"/>
                </a:lnTo>
                <a:lnTo>
                  <a:pt x="1370" y="6098"/>
                </a:lnTo>
                <a:lnTo>
                  <a:pt x="1370" y="6162"/>
                </a:lnTo>
                <a:lnTo>
                  <a:pt x="1370" y="6248"/>
                </a:lnTo>
                <a:lnTo>
                  <a:pt x="1391" y="6312"/>
                </a:lnTo>
                <a:lnTo>
                  <a:pt x="1455" y="6376"/>
                </a:lnTo>
                <a:lnTo>
                  <a:pt x="1455" y="6376"/>
                </a:lnTo>
                <a:lnTo>
                  <a:pt x="1519" y="6419"/>
                </a:lnTo>
                <a:lnTo>
                  <a:pt x="1562" y="6440"/>
                </a:lnTo>
                <a:lnTo>
                  <a:pt x="1605" y="6462"/>
                </a:lnTo>
                <a:lnTo>
                  <a:pt x="1648" y="6505"/>
                </a:lnTo>
                <a:lnTo>
                  <a:pt x="1648" y="6505"/>
                </a:lnTo>
                <a:lnTo>
                  <a:pt x="1669" y="6569"/>
                </a:lnTo>
                <a:lnTo>
                  <a:pt x="1690" y="6633"/>
                </a:lnTo>
                <a:lnTo>
                  <a:pt x="1690" y="6847"/>
                </a:lnTo>
                <a:lnTo>
                  <a:pt x="1690" y="7189"/>
                </a:lnTo>
                <a:lnTo>
                  <a:pt x="1690" y="7189"/>
                </a:lnTo>
                <a:lnTo>
                  <a:pt x="1712" y="7724"/>
                </a:lnTo>
                <a:lnTo>
                  <a:pt x="1712" y="7724"/>
                </a:lnTo>
                <a:lnTo>
                  <a:pt x="1733" y="8024"/>
                </a:lnTo>
                <a:lnTo>
                  <a:pt x="1776" y="8302"/>
                </a:lnTo>
                <a:lnTo>
                  <a:pt x="1840" y="8580"/>
                </a:lnTo>
                <a:lnTo>
                  <a:pt x="1947" y="8837"/>
                </a:lnTo>
                <a:lnTo>
                  <a:pt x="1947" y="8837"/>
                </a:lnTo>
                <a:lnTo>
                  <a:pt x="2011" y="8944"/>
                </a:lnTo>
                <a:lnTo>
                  <a:pt x="2097" y="9029"/>
                </a:lnTo>
                <a:lnTo>
                  <a:pt x="2204" y="9115"/>
                </a:lnTo>
                <a:lnTo>
                  <a:pt x="2311" y="9179"/>
                </a:lnTo>
                <a:lnTo>
                  <a:pt x="2546" y="9307"/>
                </a:lnTo>
                <a:lnTo>
                  <a:pt x="2782" y="9372"/>
                </a:lnTo>
                <a:lnTo>
                  <a:pt x="2782" y="9372"/>
                </a:lnTo>
                <a:lnTo>
                  <a:pt x="3081" y="9436"/>
                </a:lnTo>
                <a:lnTo>
                  <a:pt x="3381" y="9479"/>
                </a:lnTo>
                <a:lnTo>
                  <a:pt x="3980" y="9543"/>
                </a:lnTo>
                <a:lnTo>
                  <a:pt x="4579" y="9564"/>
                </a:lnTo>
                <a:lnTo>
                  <a:pt x="5178" y="9564"/>
                </a:lnTo>
                <a:lnTo>
                  <a:pt x="5178" y="9564"/>
                </a:lnTo>
                <a:lnTo>
                  <a:pt x="5798" y="9543"/>
                </a:lnTo>
                <a:lnTo>
                  <a:pt x="6398" y="9521"/>
                </a:lnTo>
                <a:lnTo>
                  <a:pt x="6997" y="9479"/>
                </a:lnTo>
                <a:lnTo>
                  <a:pt x="7296" y="9436"/>
                </a:lnTo>
                <a:lnTo>
                  <a:pt x="7596" y="9372"/>
                </a:lnTo>
                <a:lnTo>
                  <a:pt x="7596" y="9372"/>
                </a:lnTo>
                <a:lnTo>
                  <a:pt x="7852" y="9307"/>
                </a:lnTo>
                <a:lnTo>
                  <a:pt x="8066" y="9179"/>
                </a:lnTo>
                <a:lnTo>
                  <a:pt x="8259" y="9029"/>
                </a:lnTo>
                <a:lnTo>
                  <a:pt x="8409" y="8858"/>
                </a:lnTo>
                <a:lnTo>
                  <a:pt x="8537" y="8644"/>
                </a:lnTo>
                <a:lnTo>
                  <a:pt x="8644" y="8430"/>
                </a:lnTo>
                <a:lnTo>
                  <a:pt x="8730" y="8195"/>
                </a:lnTo>
                <a:lnTo>
                  <a:pt x="8751" y="7959"/>
                </a:lnTo>
                <a:lnTo>
                  <a:pt x="8751" y="7959"/>
                </a:lnTo>
                <a:lnTo>
                  <a:pt x="8794" y="7382"/>
                </a:lnTo>
                <a:lnTo>
                  <a:pt x="8815" y="6804"/>
                </a:lnTo>
                <a:lnTo>
                  <a:pt x="8815" y="6804"/>
                </a:lnTo>
                <a:lnTo>
                  <a:pt x="8837" y="6333"/>
                </a:lnTo>
                <a:lnTo>
                  <a:pt x="8837" y="6333"/>
                </a:lnTo>
                <a:lnTo>
                  <a:pt x="8815" y="6034"/>
                </a:lnTo>
                <a:lnTo>
                  <a:pt x="8815" y="5884"/>
                </a:lnTo>
                <a:lnTo>
                  <a:pt x="8837" y="5841"/>
                </a:lnTo>
                <a:lnTo>
                  <a:pt x="8858" y="5777"/>
                </a:lnTo>
                <a:lnTo>
                  <a:pt x="8858" y="5777"/>
                </a:lnTo>
                <a:lnTo>
                  <a:pt x="8901" y="5734"/>
                </a:lnTo>
                <a:lnTo>
                  <a:pt x="8965" y="5713"/>
                </a:lnTo>
                <a:lnTo>
                  <a:pt x="9093" y="5649"/>
                </a:lnTo>
                <a:lnTo>
                  <a:pt x="9265" y="5606"/>
                </a:lnTo>
                <a:lnTo>
                  <a:pt x="9372" y="5542"/>
                </a:lnTo>
                <a:lnTo>
                  <a:pt x="9372" y="5542"/>
                </a:lnTo>
                <a:lnTo>
                  <a:pt x="9821" y="5221"/>
                </a:lnTo>
                <a:lnTo>
                  <a:pt x="9821" y="5221"/>
                </a:lnTo>
                <a:lnTo>
                  <a:pt x="9992" y="5092"/>
                </a:lnTo>
                <a:lnTo>
                  <a:pt x="10120" y="4900"/>
                </a:lnTo>
                <a:lnTo>
                  <a:pt x="10185" y="4814"/>
                </a:lnTo>
                <a:lnTo>
                  <a:pt x="10227" y="4707"/>
                </a:lnTo>
                <a:lnTo>
                  <a:pt x="10249" y="4622"/>
                </a:lnTo>
                <a:lnTo>
                  <a:pt x="10249" y="4515"/>
                </a:lnTo>
                <a:lnTo>
                  <a:pt x="10249" y="4515"/>
                </a:lnTo>
                <a:close/>
                <a:moveTo>
                  <a:pt x="1391" y="5371"/>
                </a:moveTo>
                <a:lnTo>
                  <a:pt x="1391" y="5371"/>
                </a:lnTo>
                <a:lnTo>
                  <a:pt x="963" y="5285"/>
                </a:lnTo>
                <a:lnTo>
                  <a:pt x="749" y="5242"/>
                </a:lnTo>
                <a:lnTo>
                  <a:pt x="556" y="5199"/>
                </a:lnTo>
                <a:lnTo>
                  <a:pt x="556" y="5199"/>
                </a:lnTo>
                <a:lnTo>
                  <a:pt x="450" y="5050"/>
                </a:lnTo>
                <a:lnTo>
                  <a:pt x="407" y="4964"/>
                </a:lnTo>
                <a:lnTo>
                  <a:pt x="407" y="4943"/>
                </a:lnTo>
                <a:lnTo>
                  <a:pt x="428" y="4900"/>
                </a:lnTo>
                <a:lnTo>
                  <a:pt x="428" y="4900"/>
                </a:lnTo>
                <a:lnTo>
                  <a:pt x="450" y="4900"/>
                </a:lnTo>
                <a:lnTo>
                  <a:pt x="492" y="4878"/>
                </a:lnTo>
                <a:lnTo>
                  <a:pt x="599" y="4900"/>
                </a:lnTo>
                <a:lnTo>
                  <a:pt x="813" y="4921"/>
                </a:lnTo>
                <a:lnTo>
                  <a:pt x="813" y="4921"/>
                </a:lnTo>
                <a:lnTo>
                  <a:pt x="1006" y="4964"/>
                </a:lnTo>
                <a:lnTo>
                  <a:pt x="1198" y="5028"/>
                </a:lnTo>
                <a:lnTo>
                  <a:pt x="1370" y="5114"/>
                </a:lnTo>
                <a:lnTo>
                  <a:pt x="1519" y="5242"/>
                </a:lnTo>
                <a:lnTo>
                  <a:pt x="1519" y="5242"/>
                </a:lnTo>
                <a:lnTo>
                  <a:pt x="1605" y="5349"/>
                </a:lnTo>
                <a:lnTo>
                  <a:pt x="1626" y="5392"/>
                </a:lnTo>
                <a:lnTo>
                  <a:pt x="1605" y="5413"/>
                </a:lnTo>
                <a:lnTo>
                  <a:pt x="1541" y="5413"/>
                </a:lnTo>
                <a:lnTo>
                  <a:pt x="1391" y="5371"/>
                </a:lnTo>
                <a:lnTo>
                  <a:pt x="1391" y="5371"/>
                </a:lnTo>
                <a:close/>
                <a:moveTo>
                  <a:pt x="3081" y="4065"/>
                </a:moveTo>
                <a:lnTo>
                  <a:pt x="3081" y="4065"/>
                </a:lnTo>
                <a:lnTo>
                  <a:pt x="3659" y="4001"/>
                </a:lnTo>
                <a:lnTo>
                  <a:pt x="4237" y="3958"/>
                </a:lnTo>
                <a:lnTo>
                  <a:pt x="4237" y="3958"/>
                </a:lnTo>
                <a:lnTo>
                  <a:pt x="4985" y="3958"/>
                </a:lnTo>
                <a:lnTo>
                  <a:pt x="5713" y="4001"/>
                </a:lnTo>
                <a:lnTo>
                  <a:pt x="6462" y="4044"/>
                </a:lnTo>
                <a:lnTo>
                  <a:pt x="7189" y="4130"/>
                </a:lnTo>
                <a:lnTo>
                  <a:pt x="7189" y="4130"/>
                </a:lnTo>
                <a:lnTo>
                  <a:pt x="7146" y="4151"/>
                </a:lnTo>
                <a:lnTo>
                  <a:pt x="7104" y="4172"/>
                </a:lnTo>
                <a:lnTo>
                  <a:pt x="6932" y="4194"/>
                </a:lnTo>
                <a:lnTo>
                  <a:pt x="6654" y="4215"/>
                </a:lnTo>
                <a:lnTo>
                  <a:pt x="6654" y="4215"/>
                </a:lnTo>
                <a:lnTo>
                  <a:pt x="6333" y="4258"/>
                </a:lnTo>
                <a:lnTo>
                  <a:pt x="5991" y="4279"/>
                </a:lnTo>
                <a:lnTo>
                  <a:pt x="5991" y="4279"/>
                </a:lnTo>
                <a:lnTo>
                  <a:pt x="5606" y="4301"/>
                </a:lnTo>
                <a:lnTo>
                  <a:pt x="5221" y="4301"/>
                </a:lnTo>
                <a:lnTo>
                  <a:pt x="4451" y="4279"/>
                </a:lnTo>
                <a:lnTo>
                  <a:pt x="4451" y="4279"/>
                </a:lnTo>
                <a:lnTo>
                  <a:pt x="3873" y="4301"/>
                </a:lnTo>
                <a:lnTo>
                  <a:pt x="3595" y="4322"/>
                </a:lnTo>
                <a:lnTo>
                  <a:pt x="3295" y="4301"/>
                </a:lnTo>
                <a:lnTo>
                  <a:pt x="3295" y="4301"/>
                </a:lnTo>
                <a:lnTo>
                  <a:pt x="2653" y="4279"/>
                </a:lnTo>
                <a:lnTo>
                  <a:pt x="2653" y="4279"/>
                </a:lnTo>
                <a:lnTo>
                  <a:pt x="2397" y="4279"/>
                </a:lnTo>
                <a:lnTo>
                  <a:pt x="2268" y="4258"/>
                </a:lnTo>
                <a:lnTo>
                  <a:pt x="2204" y="4237"/>
                </a:lnTo>
                <a:lnTo>
                  <a:pt x="2140" y="4215"/>
                </a:lnTo>
                <a:lnTo>
                  <a:pt x="2140" y="4215"/>
                </a:lnTo>
                <a:lnTo>
                  <a:pt x="2161" y="4172"/>
                </a:lnTo>
                <a:lnTo>
                  <a:pt x="2204" y="4151"/>
                </a:lnTo>
                <a:lnTo>
                  <a:pt x="2290" y="4108"/>
                </a:lnTo>
                <a:lnTo>
                  <a:pt x="2439" y="4087"/>
                </a:lnTo>
                <a:lnTo>
                  <a:pt x="2589" y="4065"/>
                </a:lnTo>
                <a:lnTo>
                  <a:pt x="3081" y="4065"/>
                </a:lnTo>
                <a:lnTo>
                  <a:pt x="3081" y="4065"/>
                </a:lnTo>
                <a:close/>
                <a:moveTo>
                  <a:pt x="8387" y="6847"/>
                </a:moveTo>
                <a:lnTo>
                  <a:pt x="8387" y="6847"/>
                </a:lnTo>
                <a:lnTo>
                  <a:pt x="8345" y="7574"/>
                </a:lnTo>
                <a:lnTo>
                  <a:pt x="8345" y="7574"/>
                </a:lnTo>
                <a:lnTo>
                  <a:pt x="8323" y="7938"/>
                </a:lnTo>
                <a:lnTo>
                  <a:pt x="8302" y="8109"/>
                </a:lnTo>
                <a:lnTo>
                  <a:pt x="8238" y="8280"/>
                </a:lnTo>
                <a:lnTo>
                  <a:pt x="8173" y="8452"/>
                </a:lnTo>
                <a:lnTo>
                  <a:pt x="8088" y="8601"/>
                </a:lnTo>
                <a:lnTo>
                  <a:pt x="7981" y="8730"/>
                </a:lnTo>
                <a:lnTo>
                  <a:pt x="7831" y="8837"/>
                </a:lnTo>
                <a:lnTo>
                  <a:pt x="7831" y="8837"/>
                </a:lnTo>
                <a:lnTo>
                  <a:pt x="7681" y="8922"/>
                </a:lnTo>
                <a:lnTo>
                  <a:pt x="7510" y="8965"/>
                </a:lnTo>
                <a:lnTo>
                  <a:pt x="7339" y="9008"/>
                </a:lnTo>
                <a:lnTo>
                  <a:pt x="7168" y="9051"/>
                </a:lnTo>
                <a:lnTo>
                  <a:pt x="6804" y="9093"/>
                </a:lnTo>
                <a:lnTo>
                  <a:pt x="6462" y="9115"/>
                </a:lnTo>
                <a:lnTo>
                  <a:pt x="6462" y="9115"/>
                </a:lnTo>
                <a:lnTo>
                  <a:pt x="5691" y="9179"/>
                </a:lnTo>
                <a:lnTo>
                  <a:pt x="5306" y="9200"/>
                </a:lnTo>
                <a:lnTo>
                  <a:pt x="4943" y="9200"/>
                </a:lnTo>
                <a:lnTo>
                  <a:pt x="4943" y="9200"/>
                </a:lnTo>
                <a:lnTo>
                  <a:pt x="4579" y="9200"/>
                </a:lnTo>
                <a:lnTo>
                  <a:pt x="4215" y="9179"/>
                </a:lnTo>
                <a:lnTo>
                  <a:pt x="3851" y="9136"/>
                </a:lnTo>
                <a:lnTo>
                  <a:pt x="3488" y="9072"/>
                </a:lnTo>
                <a:lnTo>
                  <a:pt x="3488" y="9072"/>
                </a:lnTo>
                <a:lnTo>
                  <a:pt x="3103" y="9008"/>
                </a:lnTo>
                <a:lnTo>
                  <a:pt x="2910" y="8965"/>
                </a:lnTo>
                <a:lnTo>
                  <a:pt x="2739" y="8901"/>
                </a:lnTo>
                <a:lnTo>
                  <a:pt x="2589" y="8815"/>
                </a:lnTo>
                <a:lnTo>
                  <a:pt x="2461" y="8687"/>
                </a:lnTo>
                <a:lnTo>
                  <a:pt x="2397" y="8623"/>
                </a:lnTo>
                <a:lnTo>
                  <a:pt x="2354" y="8537"/>
                </a:lnTo>
                <a:lnTo>
                  <a:pt x="2311" y="8430"/>
                </a:lnTo>
                <a:lnTo>
                  <a:pt x="2290" y="8323"/>
                </a:lnTo>
                <a:lnTo>
                  <a:pt x="2290" y="8323"/>
                </a:lnTo>
                <a:lnTo>
                  <a:pt x="2717" y="8473"/>
                </a:lnTo>
                <a:lnTo>
                  <a:pt x="2931" y="8537"/>
                </a:lnTo>
                <a:lnTo>
                  <a:pt x="3145" y="8559"/>
                </a:lnTo>
                <a:lnTo>
                  <a:pt x="3145" y="8559"/>
                </a:lnTo>
                <a:lnTo>
                  <a:pt x="3295" y="8559"/>
                </a:lnTo>
                <a:lnTo>
                  <a:pt x="3359" y="8537"/>
                </a:lnTo>
                <a:lnTo>
                  <a:pt x="3424" y="8494"/>
                </a:lnTo>
                <a:lnTo>
                  <a:pt x="3488" y="8452"/>
                </a:lnTo>
                <a:lnTo>
                  <a:pt x="3488" y="8409"/>
                </a:lnTo>
                <a:lnTo>
                  <a:pt x="3466" y="8345"/>
                </a:lnTo>
                <a:lnTo>
                  <a:pt x="3402" y="8280"/>
                </a:lnTo>
                <a:lnTo>
                  <a:pt x="3402" y="8280"/>
                </a:lnTo>
                <a:lnTo>
                  <a:pt x="3295" y="8216"/>
                </a:lnTo>
                <a:lnTo>
                  <a:pt x="3145" y="8195"/>
                </a:lnTo>
                <a:lnTo>
                  <a:pt x="2867" y="8152"/>
                </a:lnTo>
                <a:lnTo>
                  <a:pt x="2867" y="8152"/>
                </a:lnTo>
                <a:lnTo>
                  <a:pt x="2653" y="8066"/>
                </a:lnTo>
                <a:lnTo>
                  <a:pt x="2418" y="8002"/>
                </a:lnTo>
                <a:lnTo>
                  <a:pt x="2418" y="8002"/>
                </a:lnTo>
                <a:lnTo>
                  <a:pt x="2311" y="7938"/>
                </a:lnTo>
                <a:lnTo>
                  <a:pt x="2247" y="7874"/>
                </a:lnTo>
                <a:lnTo>
                  <a:pt x="2225" y="7788"/>
                </a:lnTo>
                <a:lnTo>
                  <a:pt x="2225" y="7660"/>
                </a:lnTo>
                <a:lnTo>
                  <a:pt x="2225" y="7660"/>
                </a:lnTo>
                <a:lnTo>
                  <a:pt x="2461" y="7703"/>
                </a:lnTo>
                <a:lnTo>
                  <a:pt x="2717" y="7767"/>
                </a:lnTo>
                <a:lnTo>
                  <a:pt x="2953" y="7810"/>
                </a:lnTo>
                <a:lnTo>
                  <a:pt x="3081" y="7810"/>
                </a:lnTo>
                <a:lnTo>
                  <a:pt x="3210" y="7810"/>
                </a:lnTo>
                <a:lnTo>
                  <a:pt x="3210" y="7810"/>
                </a:lnTo>
                <a:lnTo>
                  <a:pt x="3295" y="7810"/>
                </a:lnTo>
                <a:lnTo>
                  <a:pt x="3402" y="7767"/>
                </a:lnTo>
                <a:lnTo>
                  <a:pt x="3424" y="7724"/>
                </a:lnTo>
                <a:lnTo>
                  <a:pt x="3445" y="7703"/>
                </a:lnTo>
                <a:lnTo>
                  <a:pt x="3466" y="7660"/>
                </a:lnTo>
                <a:lnTo>
                  <a:pt x="3445" y="7596"/>
                </a:lnTo>
                <a:lnTo>
                  <a:pt x="3445" y="7596"/>
                </a:lnTo>
                <a:lnTo>
                  <a:pt x="3424" y="7553"/>
                </a:lnTo>
                <a:lnTo>
                  <a:pt x="3381" y="7532"/>
                </a:lnTo>
                <a:lnTo>
                  <a:pt x="3295" y="7489"/>
                </a:lnTo>
                <a:lnTo>
                  <a:pt x="3103" y="7467"/>
                </a:lnTo>
                <a:lnTo>
                  <a:pt x="3103" y="7467"/>
                </a:lnTo>
                <a:lnTo>
                  <a:pt x="2653" y="7425"/>
                </a:lnTo>
                <a:lnTo>
                  <a:pt x="2397" y="7382"/>
                </a:lnTo>
                <a:lnTo>
                  <a:pt x="2311" y="7360"/>
                </a:lnTo>
                <a:lnTo>
                  <a:pt x="2247" y="7318"/>
                </a:lnTo>
                <a:lnTo>
                  <a:pt x="2247" y="7318"/>
                </a:lnTo>
                <a:lnTo>
                  <a:pt x="2183" y="7232"/>
                </a:lnTo>
                <a:lnTo>
                  <a:pt x="2204" y="7211"/>
                </a:lnTo>
                <a:lnTo>
                  <a:pt x="2204" y="7189"/>
                </a:lnTo>
                <a:lnTo>
                  <a:pt x="2268" y="7168"/>
                </a:lnTo>
                <a:lnTo>
                  <a:pt x="2354" y="7168"/>
                </a:lnTo>
                <a:lnTo>
                  <a:pt x="2568" y="7211"/>
                </a:lnTo>
                <a:lnTo>
                  <a:pt x="2696" y="7211"/>
                </a:lnTo>
                <a:lnTo>
                  <a:pt x="2696" y="7211"/>
                </a:lnTo>
                <a:lnTo>
                  <a:pt x="2803" y="7189"/>
                </a:lnTo>
                <a:lnTo>
                  <a:pt x="2867" y="7125"/>
                </a:lnTo>
                <a:lnTo>
                  <a:pt x="2889" y="7082"/>
                </a:lnTo>
                <a:lnTo>
                  <a:pt x="2889" y="7039"/>
                </a:lnTo>
                <a:lnTo>
                  <a:pt x="2889" y="6975"/>
                </a:lnTo>
                <a:lnTo>
                  <a:pt x="2867" y="6932"/>
                </a:lnTo>
                <a:lnTo>
                  <a:pt x="2867" y="6932"/>
                </a:lnTo>
                <a:lnTo>
                  <a:pt x="2846" y="6890"/>
                </a:lnTo>
                <a:lnTo>
                  <a:pt x="2803" y="6868"/>
                </a:lnTo>
                <a:lnTo>
                  <a:pt x="2717" y="6826"/>
                </a:lnTo>
                <a:lnTo>
                  <a:pt x="2525" y="6804"/>
                </a:lnTo>
                <a:lnTo>
                  <a:pt x="2525" y="6804"/>
                </a:lnTo>
                <a:lnTo>
                  <a:pt x="2439" y="6783"/>
                </a:lnTo>
                <a:lnTo>
                  <a:pt x="2354" y="6740"/>
                </a:lnTo>
                <a:lnTo>
                  <a:pt x="2311" y="6719"/>
                </a:lnTo>
                <a:lnTo>
                  <a:pt x="2290" y="6697"/>
                </a:lnTo>
                <a:lnTo>
                  <a:pt x="2268" y="6654"/>
                </a:lnTo>
                <a:lnTo>
                  <a:pt x="2290" y="6612"/>
                </a:lnTo>
                <a:lnTo>
                  <a:pt x="2290" y="6612"/>
                </a:lnTo>
                <a:lnTo>
                  <a:pt x="2311" y="6569"/>
                </a:lnTo>
                <a:lnTo>
                  <a:pt x="2332" y="6569"/>
                </a:lnTo>
                <a:lnTo>
                  <a:pt x="2418" y="6547"/>
                </a:lnTo>
                <a:lnTo>
                  <a:pt x="2525" y="6569"/>
                </a:lnTo>
                <a:lnTo>
                  <a:pt x="2610" y="6547"/>
                </a:lnTo>
                <a:lnTo>
                  <a:pt x="2610" y="6547"/>
                </a:lnTo>
                <a:lnTo>
                  <a:pt x="2675" y="6505"/>
                </a:lnTo>
                <a:lnTo>
                  <a:pt x="2717" y="6440"/>
                </a:lnTo>
                <a:lnTo>
                  <a:pt x="2696" y="6355"/>
                </a:lnTo>
                <a:lnTo>
                  <a:pt x="2632" y="6291"/>
                </a:lnTo>
                <a:lnTo>
                  <a:pt x="2632" y="6291"/>
                </a:lnTo>
                <a:lnTo>
                  <a:pt x="2589" y="6269"/>
                </a:lnTo>
                <a:lnTo>
                  <a:pt x="2525" y="6248"/>
                </a:lnTo>
                <a:lnTo>
                  <a:pt x="2439" y="6226"/>
                </a:lnTo>
                <a:lnTo>
                  <a:pt x="2439" y="6226"/>
                </a:lnTo>
                <a:lnTo>
                  <a:pt x="2354" y="6184"/>
                </a:lnTo>
                <a:lnTo>
                  <a:pt x="2332" y="6184"/>
                </a:lnTo>
                <a:lnTo>
                  <a:pt x="2311" y="6141"/>
                </a:lnTo>
                <a:lnTo>
                  <a:pt x="2290" y="6055"/>
                </a:lnTo>
                <a:lnTo>
                  <a:pt x="2290" y="6055"/>
                </a:lnTo>
                <a:lnTo>
                  <a:pt x="2247" y="5884"/>
                </a:lnTo>
                <a:lnTo>
                  <a:pt x="2225" y="5713"/>
                </a:lnTo>
                <a:lnTo>
                  <a:pt x="2225" y="5328"/>
                </a:lnTo>
                <a:lnTo>
                  <a:pt x="2247" y="4943"/>
                </a:lnTo>
                <a:lnTo>
                  <a:pt x="2268" y="4600"/>
                </a:lnTo>
                <a:lnTo>
                  <a:pt x="2268" y="4600"/>
                </a:lnTo>
                <a:lnTo>
                  <a:pt x="2632" y="4665"/>
                </a:lnTo>
                <a:lnTo>
                  <a:pt x="2996" y="4707"/>
                </a:lnTo>
                <a:lnTo>
                  <a:pt x="3359" y="4729"/>
                </a:lnTo>
                <a:lnTo>
                  <a:pt x="3744" y="4750"/>
                </a:lnTo>
                <a:lnTo>
                  <a:pt x="4472" y="4750"/>
                </a:lnTo>
                <a:lnTo>
                  <a:pt x="5221" y="4729"/>
                </a:lnTo>
                <a:lnTo>
                  <a:pt x="5221" y="4729"/>
                </a:lnTo>
                <a:lnTo>
                  <a:pt x="5991" y="4707"/>
                </a:lnTo>
                <a:lnTo>
                  <a:pt x="6761" y="4665"/>
                </a:lnTo>
                <a:lnTo>
                  <a:pt x="6761" y="4665"/>
                </a:lnTo>
                <a:lnTo>
                  <a:pt x="7446" y="4579"/>
                </a:lnTo>
                <a:lnTo>
                  <a:pt x="7788" y="4515"/>
                </a:lnTo>
                <a:lnTo>
                  <a:pt x="8109" y="4429"/>
                </a:lnTo>
                <a:lnTo>
                  <a:pt x="8109" y="4429"/>
                </a:lnTo>
                <a:lnTo>
                  <a:pt x="8173" y="4451"/>
                </a:lnTo>
                <a:lnTo>
                  <a:pt x="8216" y="4472"/>
                </a:lnTo>
                <a:lnTo>
                  <a:pt x="8259" y="4515"/>
                </a:lnTo>
                <a:lnTo>
                  <a:pt x="8280" y="4579"/>
                </a:lnTo>
                <a:lnTo>
                  <a:pt x="8280" y="4707"/>
                </a:lnTo>
                <a:lnTo>
                  <a:pt x="8280" y="4836"/>
                </a:lnTo>
                <a:lnTo>
                  <a:pt x="8280" y="4836"/>
                </a:lnTo>
                <a:lnTo>
                  <a:pt x="8302" y="5028"/>
                </a:lnTo>
                <a:lnTo>
                  <a:pt x="8302" y="5135"/>
                </a:lnTo>
                <a:lnTo>
                  <a:pt x="8302" y="5221"/>
                </a:lnTo>
                <a:lnTo>
                  <a:pt x="8302" y="5221"/>
                </a:lnTo>
                <a:lnTo>
                  <a:pt x="8280" y="5328"/>
                </a:lnTo>
                <a:lnTo>
                  <a:pt x="8259" y="5371"/>
                </a:lnTo>
                <a:lnTo>
                  <a:pt x="8216" y="5392"/>
                </a:lnTo>
                <a:lnTo>
                  <a:pt x="8131" y="5435"/>
                </a:lnTo>
                <a:lnTo>
                  <a:pt x="8131" y="5435"/>
                </a:lnTo>
                <a:lnTo>
                  <a:pt x="8002" y="5520"/>
                </a:lnTo>
                <a:lnTo>
                  <a:pt x="7938" y="5627"/>
                </a:lnTo>
                <a:lnTo>
                  <a:pt x="7917" y="5734"/>
                </a:lnTo>
                <a:lnTo>
                  <a:pt x="7917" y="5884"/>
                </a:lnTo>
                <a:lnTo>
                  <a:pt x="7917" y="5884"/>
                </a:lnTo>
                <a:lnTo>
                  <a:pt x="7917" y="5970"/>
                </a:lnTo>
                <a:lnTo>
                  <a:pt x="7959" y="6034"/>
                </a:lnTo>
                <a:lnTo>
                  <a:pt x="7981" y="6098"/>
                </a:lnTo>
                <a:lnTo>
                  <a:pt x="8024" y="6119"/>
                </a:lnTo>
                <a:lnTo>
                  <a:pt x="8152" y="6162"/>
                </a:lnTo>
                <a:lnTo>
                  <a:pt x="8302" y="6205"/>
                </a:lnTo>
                <a:lnTo>
                  <a:pt x="8302" y="6205"/>
                </a:lnTo>
                <a:lnTo>
                  <a:pt x="8366" y="6226"/>
                </a:lnTo>
                <a:lnTo>
                  <a:pt x="8387" y="6226"/>
                </a:lnTo>
                <a:lnTo>
                  <a:pt x="8409" y="6355"/>
                </a:lnTo>
                <a:lnTo>
                  <a:pt x="8409" y="6355"/>
                </a:lnTo>
                <a:lnTo>
                  <a:pt x="8409" y="6462"/>
                </a:lnTo>
                <a:lnTo>
                  <a:pt x="8409" y="6590"/>
                </a:lnTo>
                <a:lnTo>
                  <a:pt x="8387" y="6847"/>
                </a:lnTo>
                <a:lnTo>
                  <a:pt x="8387" y="6847"/>
                </a:lnTo>
                <a:close/>
                <a:moveTo>
                  <a:pt x="8430" y="5799"/>
                </a:moveTo>
                <a:lnTo>
                  <a:pt x="8430" y="5799"/>
                </a:lnTo>
                <a:lnTo>
                  <a:pt x="8387" y="5863"/>
                </a:lnTo>
                <a:lnTo>
                  <a:pt x="8345" y="5905"/>
                </a:lnTo>
                <a:lnTo>
                  <a:pt x="8302" y="5927"/>
                </a:lnTo>
                <a:lnTo>
                  <a:pt x="8238" y="5927"/>
                </a:lnTo>
                <a:lnTo>
                  <a:pt x="8195" y="5905"/>
                </a:lnTo>
                <a:lnTo>
                  <a:pt x="8152" y="5884"/>
                </a:lnTo>
                <a:lnTo>
                  <a:pt x="8109" y="5841"/>
                </a:lnTo>
                <a:lnTo>
                  <a:pt x="8109" y="5756"/>
                </a:lnTo>
                <a:lnTo>
                  <a:pt x="8109" y="5756"/>
                </a:lnTo>
                <a:lnTo>
                  <a:pt x="8131" y="5692"/>
                </a:lnTo>
                <a:lnTo>
                  <a:pt x="8173" y="5649"/>
                </a:lnTo>
                <a:lnTo>
                  <a:pt x="8238" y="5627"/>
                </a:lnTo>
                <a:lnTo>
                  <a:pt x="8302" y="5606"/>
                </a:lnTo>
                <a:lnTo>
                  <a:pt x="8366" y="5627"/>
                </a:lnTo>
                <a:lnTo>
                  <a:pt x="8409" y="5670"/>
                </a:lnTo>
                <a:lnTo>
                  <a:pt x="8430" y="5734"/>
                </a:lnTo>
                <a:lnTo>
                  <a:pt x="8430" y="5799"/>
                </a:lnTo>
                <a:lnTo>
                  <a:pt x="8430" y="5799"/>
                </a:lnTo>
                <a:close/>
                <a:moveTo>
                  <a:pt x="8794" y="5199"/>
                </a:moveTo>
                <a:lnTo>
                  <a:pt x="8794" y="5199"/>
                </a:lnTo>
                <a:lnTo>
                  <a:pt x="8772" y="5135"/>
                </a:lnTo>
                <a:lnTo>
                  <a:pt x="8772" y="5071"/>
                </a:lnTo>
                <a:lnTo>
                  <a:pt x="8772" y="5028"/>
                </a:lnTo>
                <a:lnTo>
                  <a:pt x="8751" y="4964"/>
                </a:lnTo>
                <a:lnTo>
                  <a:pt x="8751" y="4964"/>
                </a:lnTo>
                <a:lnTo>
                  <a:pt x="9008" y="4814"/>
                </a:lnTo>
                <a:lnTo>
                  <a:pt x="9286" y="4686"/>
                </a:lnTo>
                <a:lnTo>
                  <a:pt x="9585" y="4622"/>
                </a:lnTo>
                <a:lnTo>
                  <a:pt x="9885" y="4579"/>
                </a:lnTo>
                <a:lnTo>
                  <a:pt x="9885" y="4579"/>
                </a:lnTo>
                <a:lnTo>
                  <a:pt x="9864" y="4643"/>
                </a:lnTo>
                <a:lnTo>
                  <a:pt x="9821" y="4707"/>
                </a:lnTo>
                <a:lnTo>
                  <a:pt x="9714" y="4814"/>
                </a:lnTo>
                <a:lnTo>
                  <a:pt x="9585" y="4900"/>
                </a:lnTo>
                <a:lnTo>
                  <a:pt x="9414" y="4985"/>
                </a:lnTo>
                <a:lnTo>
                  <a:pt x="9072" y="5092"/>
                </a:lnTo>
                <a:lnTo>
                  <a:pt x="8794" y="5199"/>
                </a:lnTo>
                <a:lnTo>
                  <a:pt x="8794" y="5199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5A4ABFEE-397E-DBC7-E656-EAECCD011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311" y="2814238"/>
            <a:ext cx="1430423" cy="202232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3FA0BA4-AAA6-A3FB-6DC1-BC0BAD61B41D}"/>
              </a:ext>
            </a:extLst>
          </p:cNvPr>
          <p:cNvSpPr txBox="1"/>
          <p:nvPr/>
        </p:nvSpPr>
        <p:spPr>
          <a:xfrm>
            <a:off x="1319400" y="540404"/>
            <a:ext cx="4572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400" dirty="0">
                <a:solidFill>
                  <a:schemeClr val="bg1"/>
                </a:solidFill>
                <a:latin typeface="Quicksand" panose="020B0604020202020204" charset="0"/>
                <a:cs typeface="Quicksand" panose="020B0604020202020204" charset="0"/>
              </a:rPr>
              <a:t>Flexibilitäts-Prinzip</a:t>
            </a:r>
            <a:br>
              <a:rPr lang="en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39826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>
            <a:spLocks noGrp="1"/>
          </p:cNvSpPr>
          <p:nvPr>
            <p:ph type="body" idx="4294967295"/>
          </p:nvPr>
        </p:nvSpPr>
        <p:spPr>
          <a:xfrm>
            <a:off x="1319400" y="2278688"/>
            <a:ext cx="3231300" cy="16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/>
              <a:t>Grundübung</a:t>
            </a:r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DEC48AC1-987F-A88B-1182-488E623EA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CBC3307-2822-DADF-AD60-A404CEA7EB7F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895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25712" y="1052393"/>
            <a:ext cx="5724630" cy="39241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100" dirty="0">
              <a:solidFill>
                <a:schemeClr val="tx2">
                  <a:lumMod val="50000"/>
                </a:schemeClr>
              </a:solidFill>
              <a:latin typeface="Myriad Pro Light" panose="020B0403030403020204" pitchFamily="34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844697" y="843558"/>
            <a:ext cx="5643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 </a:t>
            </a: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Test</a:t>
            </a:r>
            <a:endParaRPr lang="de-DE" sz="3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236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>
            <a:spLocks noGrp="1"/>
          </p:cNvSpPr>
          <p:nvPr>
            <p:ph type="body" idx="4294967295"/>
          </p:nvPr>
        </p:nvSpPr>
        <p:spPr>
          <a:xfrm>
            <a:off x="1319400" y="2278688"/>
            <a:ext cx="3231300" cy="16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/>
              <a:t>Merke dir die Bedeutung der Symbole</a:t>
            </a:r>
          </a:p>
        </p:txBody>
      </p:sp>
      <p:sp>
        <p:nvSpPr>
          <p:cNvPr id="18" name="Google Shape;173;p8"/>
          <p:cNvSpPr/>
          <p:nvPr/>
        </p:nvSpPr>
        <p:spPr>
          <a:xfrm>
            <a:off x="4998181" y="2329263"/>
            <a:ext cx="807187" cy="716101"/>
          </a:xfrm>
          <a:custGeom>
            <a:avLst/>
            <a:gdLst/>
            <a:ahLst/>
            <a:cxnLst/>
            <a:rect l="l" t="t" r="r" b="b"/>
            <a:pathLst>
              <a:path w="9201" h="9137" extrusionOk="0">
                <a:moveTo>
                  <a:pt x="1006" y="2483"/>
                </a:moveTo>
                <a:lnTo>
                  <a:pt x="1006" y="2483"/>
                </a:lnTo>
                <a:lnTo>
                  <a:pt x="1049" y="2440"/>
                </a:lnTo>
                <a:lnTo>
                  <a:pt x="1091" y="2376"/>
                </a:lnTo>
                <a:lnTo>
                  <a:pt x="1156" y="2162"/>
                </a:lnTo>
                <a:lnTo>
                  <a:pt x="1198" y="2055"/>
                </a:lnTo>
                <a:lnTo>
                  <a:pt x="1241" y="1969"/>
                </a:lnTo>
                <a:lnTo>
                  <a:pt x="1284" y="1927"/>
                </a:lnTo>
                <a:lnTo>
                  <a:pt x="1305" y="1927"/>
                </a:lnTo>
                <a:lnTo>
                  <a:pt x="1348" y="1948"/>
                </a:lnTo>
                <a:lnTo>
                  <a:pt x="1348" y="1948"/>
                </a:lnTo>
                <a:lnTo>
                  <a:pt x="1412" y="2012"/>
                </a:lnTo>
                <a:lnTo>
                  <a:pt x="1477" y="2119"/>
                </a:lnTo>
                <a:lnTo>
                  <a:pt x="1541" y="2376"/>
                </a:lnTo>
                <a:lnTo>
                  <a:pt x="1605" y="2504"/>
                </a:lnTo>
                <a:lnTo>
                  <a:pt x="1669" y="2590"/>
                </a:lnTo>
                <a:lnTo>
                  <a:pt x="1712" y="2633"/>
                </a:lnTo>
                <a:lnTo>
                  <a:pt x="1755" y="2654"/>
                </a:lnTo>
                <a:lnTo>
                  <a:pt x="1819" y="2654"/>
                </a:lnTo>
                <a:lnTo>
                  <a:pt x="1905" y="2654"/>
                </a:lnTo>
                <a:lnTo>
                  <a:pt x="1905" y="2654"/>
                </a:lnTo>
                <a:lnTo>
                  <a:pt x="1969" y="2633"/>
                </a:lnTo>
                <a:lnTo>
                  <a:pt x="2012" y="2590"/>
                </a:lnTo>
                <a:lnTo>
                  <a:pt x="2054" y="2568"/>
                </a:lnTo>
                <a:lnTo>
                  <a:pt x="2076" y="2504"/>
                </a:lnTo>
                <a:lnTo>
                  <a:pt x="2097" y="2397"/>
                </a:lnTo>
                <a:lnTo>
                  <a:pt x="2054" y="2269"/>
                </a:lnTo>
                <a:lnTo>
                  <a:pt x="2012" y="2140"/>
                </a:lnTo>
                <a:lnTo>
                  <a:pt x="1969" y="2012"/>
                </a:lnTo>
                <a:lnTo>
                  <a:pt x="1862" y="1820"/>
                </a:lnTo>
                <a:lnTo>
                  <a:pt x="1862" y="1820"/>
                </a:lnTo>
                <a:lnTo>
                  <a:pt x="2012" y="1841"/>
                </a:lnTo>
                <a:lnTo>
                  <a:pt x="2183" y="1862"/>
                </a:lnTo>
                <a:lnTo>
                  <a:pt x="2268" y="1862"/>
                </a:lnTo>
                <a:lnTo>
                  <a:pt x="2354" y="1841"/>
                </a:lnTo>
                <a:lnTo>
                  <a:pt x="2397" y="1820"/>
                </a:lnTo>
                <a:lnTo>
                  <a:pt x="2418" y="1755"/>
                </a:lnTo>
                <a:lnTo>
                  <a:pt x="2418" y="1755"/>
                </a:lnTo>
                <a:lnTo>
                  <a:pt x="2418" y="1713"/>
                </a:lnTo>
                <a:lnTo>
                  <a:pt x="2397" y="1670"/>
                </a:lnTo>
                <a:lnTo>
                  <a:pt x="2332" y="1606"/>
                </a:lnTo>
                <a:lnTo>
                  <a:pt x="2247" y="1563"/>
                </a:lnTo>
                <a:lnTo>
                  <a:pt x="2118" y="1520"/>
                </a:lnTo>
                <a:lnTo>
                  <a:pt x="1883" y="1456"/>
                </a:lnTo>
                <a:lnTo>
                  <a:pt x="1733" y="1413"/>
                </a:lnTo>
                <a:lnTo>
                  <a:pt x="1733" y="1413"/>
                </a:lnTo>
                <a:lnTo>
                  <a:pt x="1798" y="1327"/>
                </a:lnTo>
                <a:lnTo>
                  <a:pt x="1905" y="1263"/>
                </a:lnTo>
                <a:lnTo>
                  <a:pt x="2140" y="1135"/>
                </a:lnTo>
                <a:lnTo>
                  <a:pt x="2397" y="1028"/>
                </a:lnTo>
                <a:lnTo>
                  <a:pt x="2611" y="921"/>
                </a:lnTo>
                <a:lnTo>
                  <a:pt x="2611" y="921"/>
                </a:lnTo>
                <a:lnTo>
                  <a:pt x="2782" y="793"/>
                </a:lnTo>
                <a:lnTo>
                  <a:pt x="2889" y="686"/>
                </a:lnTo>
                <a:lnTo>
                  <a:pt x="2996" y="579"/>
                </a:lnTo>
                <a:lnTo>
                  <a:pt x="3060" y="472"/>
                </a:lnTo>
                <a:lnTo>
                  <a:pt x="3081" y="429"/>
                </a:lnTo>
                <a:lnTo>
                  <a:pt x="3081" y="386"/>
                </a:lnTo>
                <a:lnTo>
                  <a:pt x="3060" y="365"/>
                </a:lnTo>
                <a:lnTo>
                  <a:pt x="3039" y="322"/>
                </a:lnTo>
                <a:lnTo>
                  <a:pt x="2974" y="322"/>
                </a:lnTo>
                <a:lnTo>
                  <a:pt x="2889" y="300"/>
                </a:lnTo>
                <a:lnTo>
                  <a:pt x="2889" y="300"/>
                </a:lnTo>
                <a:lnTo>
                  <a:pt x="2653" y="429"/>
                </a:lnTo>
                <a:lnTo>
                  <a:pt x="2225" y="686"/>
                </a:lnTo>
                <a:lnTo>
                  <a:pt x="1798" y="942"/>
                </a:lnTo>
                <a:lnTo>
                  <a:pt x="1648" y="1006"/>
                </a:lnTo>
                <a:lnTo>
                  <a:pt x="1605" y="1028"/>
                </a:lnTo>
                <a:lnTo>
                  <a:pt x="1584" y="1028"/>
                </a:lnTo>
                <a:lnTo>
                  <a:pt x="1584" y="1028"/>
                </a:lnTo>
                <a:lnTo>
                  <a:pt x="1691" y="707"/>
                </a:lnTo>
                <a:lnTo>
                  <a:pt x="1712" y="536"/>
                </a:lnTo>
                <a:lnTo>
                  <a:pt x="1712" y="472"/>
                </a:lnTo>
                <a:lnTo>
                  <a:pt x="1691" y="407"/>
                </a:lnTo>
                <a:lnTo>
                  <a:pt x="1691" y="407"/>
                </a:lnTo>
                <a:lnTo>
                  <a:pt x="1669" y="365"/>
                </a:lnTo>
                <a:lnTo>
                  <a:pt x="1626" y="322"/>
                </a:lnTo>
                <a:lnTo>
                  <a:pt x="1605" y="322"/>
                </a:lnTo>
                <a:lnTo>
                  <a:pt x="1562" y="322"/>
                </a:lnTo>
                <a:lnTo>
                  <a:pt x="1498" y="386"/>
                </a:lnTo>
                <a:lnTo>
                  <a:pt x="1434" y="472"/>
                </a:lnTo>
                <a:lnTo>
                  <a:pt x="1327" y="686"/>
                </a:lnTo>
                <a:lnTo>
                  <a:pt x="1263" y="835"/>
                </a:lnTo>
                <a:lnTo>
                  <a:pt x="1263" y="835"/>
                </a:lnTo>
                <a:lnTo>
                  <a:pt x="1263" y="900"/>
                </a:lnTo>
                <a:lnTo>
                  <a:pt x="1263" y="964"/>
                </a:lnTo>
                <a:lnTo>
                  <a:pt x="1263" y="964"/>
                </a:lnTo>
                <a:lnTo>
                  <a:pt x="1156" y="686"/>
                </a:lnTo>
                <a:lnTo>
                  <a:pt x="1070" y="493"/>
                </a:lnTo>
                <a:lnTo>
                  <a:pt x="963" y="300"/>
                </a:lnTo>
                <a:lnTo>
                  <a:pt x="856" y="151"/>
                </a:lnTo>
                <a:lnTo>
                  <a:pt x="792" y="86"/>
                </a:lnTo>
                <a:lnTo>
                  <a:pt x="728" y="44"/>
                </a:lnTo>
                <a:lnTo>
                  <a:pt x="664" y="1"/>
                </a:lnTo>
                <a:lnTo>
                  <a:pt x="599" y="1"/>
                </a:lnTo>
                <a:lnTo>
                  <a:pt x="535" y="44"/>
                </a:lnTo>
                <a:lnTo>
                  <a:pt x="471" y="108"/>
                </a:lnTo>
                <a:lnTo>
                  <a:pt x="471" y="108"/>
                </a:lnTo>
                <a:lnTo>
                  <a:pt x="471" y="151"/>
                </a:lnTo>
                <a:lnTo>
                  <a:pt x="471" y="193"/>
                </a:lnTo>
                <a:lnTo>
                  <a:pt x="492" y="343"/>
                </a:lnTo>
                <a:lnTo>
                  <a:pt x="557" y="514"/>
                </a:lnTo>
                <a:lnTo>
                  <a:pt x="642" y="707"/>
                </a:lnTo>
                <a:lnTo>
                  <a:pt x="813" y="1049"/>
                </a:lnTo>
                <a:lnTo>
                  <a:pt x="899" y="1199"/>
                </a:lnTo>
                <a:lnTo>
                  <a:pt x="899" y="1199"/>
                </a:lnTo>
                <a:lnTo>
                  <a:pt x="749" y="1156"/>
                </a:lnTo>
                <a:lnTo>
                  <a:pt x="578" y="1092"/>
                </a:lnTo>
                <a:lnTo>
                  <a:pt x="385" y="1049"/>
                </a:lnTo>
                <a:lnTo>
                  <a:pt x="321" y="1049"/>
                </a:lnTo>
                <a:lnTo>
                  <a:pt x="257" y="1071"/>
                </a:lnTo>
                <a:lnTo>
                  <a:pt x="257" y="1071"/>
                </a:lnTo>
                <a:lnTo>
                  <a:pt x="214" y="1113"/>
                </a:lnTo>
                <a:lnTo>
                  <a:pt x="193" y="1156"/>
                </a:lnTo>
                <a:lnTo>
                  <a:pt x="193" y="1178"/>
                </a:lnTo>
                <a:lnTo>
                  <a:pt x="214" y="1220"/>
                </a:lnTo>
                <a:lnTo>
                  <a:pt x="278" y="1285"/>
                </a:lnTo>
                <a:lnTo>
                  <a:pt x="385" y="1349"/>
                </a:lnTo>
                <a:lnTo>
                  <a:pt x="621" y="1456"/>
                </a:lnTo>
                <a:lnTo>
                  <a:pt x="728" y="1499"/>
                </a:lnTo>
                <a:lnTo>
                  <a:pt x="771" y="1541"/>
                </a:lnTo>
                <a:lnTo>
                  <a:pt x="771" y="1541"/>
                </a:lnTo>
                <a:lnTo>
                  <a:pt x="578" y="1648"/>
                </a:lnTo>
                <a:lnTo>
                  <a:pt x="321" y="1798"/>
                </a:lnTo>
                <a:lnTo>
                  <a:pt x="193" y="1884"/>
                </a:lnTo>
                <a:lnTo>
                  <a:pt x="86" y="1969"/>
                </a:lnTo>
                <a:lnTo>
                  <a:pt x="22" y="2055"/>
                </a:lnTo>
                <a:lnTo>
                  <a:pt x="0" y="2119"/>
                </a:lnTo>
                <a:lnTo>
                  <a:pt x="0" y="2162"/>
                </a:lnTo>
                <a:lnTo>
                  <a:pt x="0" y="2162"/>
                </a:lnTo>
                <a:lnTo>
                  <a:pt x="22" y="2205"/>
                </a:lnTo>
                <a:lnTo>
                  <a:pt x="65" y="2247"/>
                </a:lnTo>
                <a:lnTo>
                  <a:pt x="107" y="2247"/>
                </a:lnTo>
                <a:lnTo>
                  <a:pt x="171" y="2247"/>
                </a:lnTo>
                <a:lnTo>
                  <a:pt x="300" y="2226"/>
                </a:lnTo>
                <a:lnTo>
                  <a:pt x="450" y="2162"/>
                </a:lnTo>
                <a:lnTo>
                  <a:pt x="728" y="2012"/>
                </a:lnTo>
                <a:lnTo>
                  <a:pt x="920" y="1905"/>
                </a:lnTo>
                <a:lnTo>
                  <a:pt x="920" y="1905"/>
                </a:lnTo>
                <a:lnTo>
                  <a:pt x="878" y="1948"/>
                </a:lnTo>
                <a:lnTo>
                  <a:pt x="835" y="2033"/>
                </a:lnTo>
                <a:lnTo>
                  <a:pt x="813" y="2140"/>
                </a:lnTo>
                <a:lnTo>
                  <a:pt x="813" y="2247"/>
                </a:lnTo>
                <a:lnTo>
                  <a:pt x="835" y="2354"/>
                </a:lnTo>
                <a:lnTo>
                  <a:pt x="856" y="2440"/>
                </a:lnTo>
                <a:lnTo>
                  <a:pt x="920" y="2504"/>
                </a:lnTo>
                <a:lnTo>
                  <a:pt x="963" y="2504"/>
                </a:lnTo>
                <a:lnTo>
                  <a:pt x="1006" y="2483"/>
                </a:lnTo>
                <a:lnTo>
                  <a:pt x="1006" y="2483"/>
                </a:lnTo>
                <a:close/>
                <a:moveTo>
                  <a:pt x="8238" y="1884"/>
                </a:moveTo>
                <a:lnTo>
                  <a:pt x="8238" y="1884"/>
                </a:lnTo>
                <a:lnTo>
                  <a:pt x="8516" y="1734"/>
                </a:lnTo>
                <a:lnTo>
                  <a:pt x="8708" y="1606"/>
                </a:lnTo>
                <a:lnTo>
                  <a:pt x="8922" y="1477"/>
                </a:lnTo>
                <a:lnTo>
                  <a:pt x="9072" y="1327"/>
                </a:lnTo>
                <a:lnTo>
                  <a:pt x="9136" y="1263"/>
                </a:lnTo>
                <a:lnTo>
                  <a:pt x="9179" y="1178"/>
                </a:lnTo>
                <a:lnTo>
                  <a:pt x="9200" y="1113"/>
                </a:lnTo>
                <a:lnTo>
                  <a:pt x="9179" y="1028"/>
                </a:lnTo>
                <a:lnTo>
                  <a:pt x="9136" y="964"/>
                </a:lnTo>
                <a:lnTo>
                  <a:pt x="9072" y="900"/>
                </a:lnTo>
                <a:lnTo>
                  <a:pt x="9072" y="900"/>
                </a:lnTo>
                <a:lnTo>
                  <a:pt x="9008" y="857"/>
                </a:lnTo>
                <a:lnTo>
                  <a:pt x="8965" y="835"/>
                </a:lnTo>
                <a:lnTo>
                  <a:pt x="8837" y="835"/>
                </a:lnTo>
                <a:lnTo>
                  <a:pt x="8708" y="878"/>
                </a:lnTo>
                <a:lnTo>
                  <a:pt x="8580" y="942"/>
                </a:lnTo>
                <a:lnTo>
                  <a:pt x="8345" y="1071"/>
                </a:lnTo>
                <a:lnTo>
                  <a:pt x="8216" y="1135"/>
                </a:lnTo>
                <a:lnTo>
                  <a:pt x="8131" y="1199"/>
                </a:lnTo>
                <a:lnTo>
                  <a:pt x="8131" y="1199"/>
                </a:lnTo>
                <a:lnTo>
                  <a:pt x="8152" y="1156"/>
                </a:lnTo>
                <a:lnTo>
                  <a:pt x="8195" y="1092"/>
                </a:lnTo>
                <a:lnTo>
                  <a:pt x="8216" y="921"/>
                </a:lnTo>
                <a:lnTo>
                  <a:pt x="8238" y="600"/>
                </a:lnTo>
                <a:lnTo>
                  <a:pt x="8238" y="600"/>
                </a:lnTo>
                <a:lnTo>
                  <a:pt x="8238" y="450"/>
                </a:lnTo>
                <a:lnTo>
                  <a:pt x="8216" y="279"/>
                </a:lnTo>
                <a:lnTo>
                  <a:pt x="8195" y="215"/>
                </a:lnTo>
                <a:lnTo>
                  <a:pt x="8152" y="151"/>
                </a:lnTo>
                <a:lnTo>
                  <a:pt x="8088" y="108"/>
                </a:lnTo>
                <a:lnTo>
                  <a:pt x="8002" y="108"/>
                </a:lnTo>
                <a:lnTo>
                  <a:pt x="8002" y="108"/>
                </a:lnTo>
                <a:lnTo>
                  <a:pt x="7874" y="129"/>
                </a:lnTo>
                <a:lnTo>
                  <a:pt x="7788" y="172"/>
                </a:lnTo>
                <a:lnTo>
                  <a:pt x="7703" y="258"/>
                </a:lnTo>
                <a:lnTo>
                  <a:pt x="7660" y="365"/>
                </a:lnTo>
                <a:lnTo>
                  <a:pt x="7617" y="493"/>
                </a:lnTo>
                <a:lnTo>
                  <a:pt x="7596" y="600"/>
                </a:lnTo>
                <a:lnTo>
                  <a:pt x="7553" y="835"/>
                </a:lnTo>
                <a:lnTo>
                  <a:pt x="7553" y="835"/>
                </a:lnTo>
                <a:lnTo>
                  <a:pt x="7532" y="1071"/>
                </a:lnTo>
                <a:lnTo>
                  <a:pt x="7489" y="1178"/>
                </a:lnTo>
                <a:lnTo>
                  <a:pt x="7446" y="1263"/>
                </a:lnTo>
                <a:lnTo>
                  <a:pt x="7446" y="1263"/>
                </a:lnTo>
                <a:lnTo>
                  <a:pt x="7403" y="1306"/>
                </a:lnTo>
                <a:lnTo>
                  <a:pt x="7360" y="1306"/>
                </a:lnTo>
                <a:lnTo>
                  <a:pt x="7253" y="1263"/>
                </a:lnTo>
                <a:lnTo>
                  <a:pt x="7253" y="1263"/>
                </a:lnTo>
                <a:lnTo>
                  <a:pt x="7125" y="1199"/>
                </a:lnTo>
                <a:lnTo>
                  <a:pt x="6997" y="1113"/>
                </a:lnTo>
                <a:lnTo>
                  <a:pt x="6997" y="1113"/>
                </a:lnTo>
                <a:lnTo>
                  <a:pt x="6826" y="985"/>
                </a:lnTo>
                <a:lnTo>
                  <a:pt x="6633" y="835"/>
                </a:lnTo>
                <a:lnTo>
                  <a:pt x="6526" y="771"/>
                </a:lnTo>
                <a:lnTo>
                  <a:pt x="6419" y="728"/>
                </a:lnTo>
                <a:lnTo>
                  <a:pt x="6312" y="707"/>
                </a:lnTo>
                <a:lnTo>
                  <a:pt x="6205" y="707"/>
                </a:lnTo>
                <a:lnTo>
                  <a:pt x="6205" y="707"/>
                </a:lnTo>
                <a:lnTo>
                  <a:pt x="6141" y="728"/>
                </a:lnTo>
                <a:lnTo>
                  <a:pt x="6098" y="771"/>
                </a:lnTo>
                <a:lnTo>
                  <a:pt x="6077" y="793"/>
                </a:lnTo>
                <a:lnTo>
                  <a:pt x="6055" y="835"/>
                </a:lnTo>
                <a:lnTo>
                  <a:pt x="6055" y="942"/>
                </a:lnTo>
                <a:lnTo>
                  <a:pt x="6098" y="1028"/>
                </a:lnTo>
                <a:lnTo>
                  <a:pt x="6162" y="1135"/>
                </a:lnTo>
                <a:lnTo>
                  <a:pt x="6248" y="1220"/>
                </a:lnTo>
                <a:lnTo>
                  <a:pt x="6419" y="1370"/>
                </a:lnTo>
                <a:lnTo>
                  <a:pt x="6419" y="1370"/>
                </a:lnTo>
                <a:lnTo>
                  <a:pt x="6761" y="1563"/>
                </a:lnTo>
                <a:lnTo>
                  <a:pt x="6868" y="1627"/>
                </a:lnTo>
                <a:lnTo>
                  <a:pt x="6933" y="1691"/>
                </a:lnTo>
                <a:lnTo>
                  <a:pt x="6997" y="1755"/>
                </a:lnTo>
                <a:lnTo>
                  <a:pt x="6997" y="1820"/>
                </a:lnTo>
                <a:lnTo>
                  <a:pt x="6997" y="1820"/>
                </a:lnTo>
                <a:lnTo>
                  <a:pt x="6975" y="1862"/>
                </a:lnTo>
                <a:lnTo>
                  <a:pt x="6933" y="1884"/>
                </a:lnTo>
                <a:lnTo>
                  <a:pt x="6761" y="1991"/>
                </a:lnTo>
                <a:lnTo>
                  <a:pt x="6462" y="2140"/>
                </a:lnTo>
                <a:lnTo>
                  <a:pt x="6462" y="2140"/>
                </a:lnTo>
                <a:lnTo>
                  <a:pt x="6269" y="2226"/>
                </a:lnTo>
                <a:lnTo>
                  <a:pt x="6162" y="2290"/>
                </a:lnTo>
                <a:lnTo>
                  <a:pt x="6077" y="2354"/>
                </a:lnTo>
                <a:lnTo>
                  <a:pt x="6077" y="2354"/>
                </a:lnTo>
                <a:lnTo>
                  <a:pt x="6034" y="2419"/>
                </a:lnTo>
                <a:lnTo>
                  <a:pt x="5991" y="2483"/>
                </a:lnTo>
                <a:lnTo>
                  <a:pt x="5948" y="2568"/>
                </a:lnTo>
                <a:lnTo>
                  <a:pt x="5948" y="2633"/>
                </a:lnTo>
                <a:lnTo>
                  <a:pt x="5948" y="2697"/>
                </a:lnTo>
                <a:lnTo>
                  <a:pt x="5991" y="2761"/>
                </a:lnTo>
                <a:lnTo>
                  <a:pt x="6055" y="2804"/>
                </a:lnTo>
                <a:lnTo>
                  <a:pt x="6141" y="2825"/>
                </a:lnTo>
                <a:lnTo>
                  <a:pt x="6141" y="2825"/>
                </a:lnTo>
                <a:lnTo>
                  <a:pt x="6269" y="2825"/>
                </a:lnTo>
                <a:lnTo>
                  <a:pt x="6398" y="2825"/>
                </a:lnTo>
                <a:lnTo>
                  <a:pt x="6526" y="2782"/>
                </a:lnTo>
                <a:lnTo>
                  <a:pt x="6654" y="2718"/>
                </a:lnTo>
                <a:lnTo>
                  <a:pt x="6911" y="2611"/>
                </a:lnTo>
                <a:lnTo>
                  <a:pt x="7018" y="2568"/>
                </a:lnTo>
                <a:lnTo>
                  <a:pt x="7146" y="2547"/>
                </a:lnTo>
                <a:lnTo>
                  <a:pt x="7146" y="2547"/>
                </a:lnTo>
                <a:lnTo>
                  <a:pt x="7061" y="2761"/>
                </a:lnTo>
                <a:lnTo>
                  <a:pt x="6975" y="3039"/>
                </a:lnTo>
                <a:lnTo>
                  <a:pt x="6954" y="3189"/>
                </a:lnTo>
                <a:lnTo>
                  <a:pt x="6954" y="3339"/>
                </a:lnTo>
                <a:lnTo>
                  <a:pt x="6954" y="3467"/>
                </a:lnTo>
                <a:lnTo>
                  <a:pt x="6997" y="3553"/>
                </a:lnTo>
                <a:lnTo>
                  <a:pt x="6997" y="3553"/>
                </a:lnTo>
                <a:lnTo>
                  <a:pt x="7040" y="3617"/>
                </a:lnTo>
                <a:lnTo>
                  <a:pt x="7104" y="3638"/>
                </a:lnTo>
                <a:lnTo>
                  <a:pt x="7146" y="3617"/>
                </a:lnTo>
                <a:lnTo>
                  <a:pt x="7211" y="3595"/>
                </a:lnTo>
                <a:lnTo>
                  <a:pt x="7318" y="3510"/>
                </a:lnTo>
                <a:lnTo>
                  <a:pt x="7382" y="3403"/>
                </a:lnTo>
                <a:lnTo>
                  <a:pt x="7382" y="3403"/>
                </a:lnTo>
                <a:lnTo>
                  <a:pt x="7489" y="3146"/>
                </a:lnTo>
                <a:lnTo>
                  <a:pt x="7574" y="2868"/>
                </a:lnTo>
                <a:lnTo>
                  <a:pt x="7681" y="2590"/>
                </a:lnTo>
                <a:lnTo>
                  <a:pt x="7724" y="2461"/>
                </a:lnTo>
                <a:lnTo>
                  <a:pt x="7810" y="2333"/>
                </a:lnTo>
                <a:lnTo>
                  <a:pt x="7810" y="2333"/>
                </a:lnTo>
                <a:lnTo>
                  <a:pt x="8088" y="2526"/>
                </a:lnTo>
                <a:lnTo>
                  <a:pt x="8302" y="2654"/>
                </a:lnTo>
                <a:lnTo>
                  <a:pt x="8516" y="2782"/>
                </a:lnTo>
                <a:lnTo>
                  <a:pt x="8730" y="2868"/>
                </a:lnTo>
                <a:lnTo>
                  <a:pt x="8837" y="2889"/>
                </a:lnTo>
                <a:lnTo>
                  <a:pt x="8922" y="2889"/>
                </a:lnTo>
                <a:lnTo>
                  <a:pt x="8987" y="2868"/>
                </a:lnTo>
                <a:lnTo>
                  <a:pt x="9029" y="2825"/>
                </a:lnTo>
                <a:lnTo>
                  <a:pt x="9051" y="2740"/>
                </a:lnTo>
                <a:lnTo>
                  <a:pt x="9072" y="2611"/>
                </a:lnTo>
                <a:lnTo>
                  <a:pt x="9072" y="2611"/>
                </a:lnTo>
                <a:lnTo>
                  <a:pt x="9051" y="2547"/>
                </a:lnTo>
                <a:lnTo>
                  <a:pt x="9029" y="2483"/>
                </a:lnTo>
                <a:lnTo>
                  <a:pt x="8944" y="2376"/>
                </a:lnTo>
                <a:lnTo>
                  <a:pt x="8837" y="2290"/>
                </a:lnTo>
                <a:lnTo>
                  <a:pt x="8708" y="2205"/>
                </a:lnTo>
                <a:lnTo>
                  <a:pt x="8452" y="2055"/>
                </a:lnTo>
                <a:lnTo>
                  <a:pt x="8323" y="1969"/>
                </a:lnTo>
                <a:lnTo>
                  <a:pt x="8238" y="1884"/>
                </a:lnTo>
                <a:lnTo>
                  <a:pt x="8238" y="1884"/>
                </a:lnTo>
                <a:close/>
                <a:moveTo>
                  <a:pt x="6633" y="6676"/>
                </a:moveTo>
                <a:lnTo>
                  <a:pt x="6633" y="6676"/>
                </a:lnTo>
                <a:lnTo>
                  <a:pt x="6440" y="6741"/>
                </a:lnTo>
                <a:lnTo>
                  <a:pt x="6248" y="6848"/>
                </a:lnTo>
                <a:lnTo>
                  <a:pt x="6034" y="6912"/>
                </a:lnTo>
                <a:lnTo>
                  <a:pt x="5948" y="6933"/>
                </a:lnTo>
                <a:lnTo>
                  <a:pt x="5841" y="6933"/>
                </a:lnTo>
                <a:lnTo>
                  <a:pt x="5841" y="6933"/>
                </a:lnTo>
                <a:lnTo>
                  <a:pt x="5734" y="6890"/>
                </a:lnTo>
                <a:lnTo>
                  <a:pt x="5627" y="6826"/>
                </a:lnTo>
                <a:lnTo>
                  <a:pt x="5435" y="6698"/>
                </a:lnTo>
                <a:lnTo>
                  <a:pt x="5435" y="6698"/>
                </a:lnTo>
                <a:lnTo>
                  <a:pt x="4857" y="6313"/>
                </a:lnTo>
                <a:lnTo>
                  <a:pt x="4857" y="6313"/>
                </a:lnTo>
                <a:lnTo>
                  <a:pt x="5199" y="6035"/>
                </a:lnTo>
                <a:lnTo>
                  <a:pt x="5392" y="5906"/>
                </a:lnTo>
                <a:lnTo>
                  <a:pt x="5585" y="5778"/>
                </a:lnTo>
                <a:lnTo>
                  <a:pt x="5585" y="5778"/>
                </a:lnTo>
                <a:lnTo>
                  <a:pt x="5670" y="5756"/>
                </a:lnTo>
                <a:lnTo>
                  <a:pt x="5777" y="5735"/>
                </a:lnTo>
                <a:lnTo>
                  <a:pt x="5863" y="5735"/>
                </a:lnTo>
                <a:lnTo>
                  <a:pt x="5948" y="5756"/>
                </a:lnTo>
                <a:lnTo>
                  <a:pt x="6119" y="5821"/>
                </a:lnTo>
                <a:lnTo>
                  <a:pt x="6312" y="5885"/>
                </a:lnTo>
                <a:lnTo>
                  <a:pt x="6312" y="5885"/>
                </a:lnTo>
                <a:lnTo>
                  <a:pt x="6440" y="5928"/>
                </a:lnTo>
                <a:lnTo>
                  <a:pt x="6612" y="5928"/>
                </a:lnTo>
                <a:lnTo>
                  <a:pt x="6697" y="5928"/>
                </a:lnTo>
                <a:lnTo>
                  <a:pt x="6761" y="5885"/>
                </a:lnTo>
                <a:lnTo>
                  <a:pt x="6826" y="5842"/>
                </a:lnTo>
                <a:lnTo>
                  <a:pt x="6868" y="5778"/>
                </a:lnTo>
                <a:lnTo>
                  <a:pt x="6868" y="5778"/>
                </a:lnTo>
                <a:lnTo>
                  <a:pt x="6868" y="5692"/>
                </a:lnTo>
                <a:lnTo>
                  <a:pt x="6826" y="5628"/>
                </a:lnTo>
                <a:lnTo>
                  <a:pt x="6740" y="5585"/>
                </a:lnTo>
                <a:lnTo>
                  <a:pt x="6654" y="5542"/>
                </a:lnTo>
                <a:lnTo>
                  <a:pt x="6440" y="5478"/>
                </a:lnTo>
                <a:lnTo>
                  <a:pt x="6355" y="5457"/>
                </a:lnTo>
                <a:lnTo>
                  <a:pt x="6291" y="5435"/>
                </a:lnTo>
                <a:lnTo>
                  <a:pt x="6291" y="5435"/>
                </a:lnTo>
                <a:lnTo>
                  <a:pt x="6462" y="5328"/>
                </a:lnTo>
                <a:lnTo>
                  <a:pt x="6676" y="5157"/>
                </a:lnTo>
                <a:lnTo>
                  <a:pt x="6761" y="5050"/>
                </a:lnTo>
                <a:lnTo>
                  <a:pt x="6804" y="4965"/>
                </a:lnTo>
                <a:lnTo>
                  <a:pt x="6826" y="4922"/>
                </a:lnTo>
                <a:lnTo>
                  <a:pt x="6826" y="4879"/>
                </a:lnTo>
                <a:lnTo>
                  <a:pt x="6804" y="4836"/>
                </a:lnTo>
                <a:lnTo>
                  <a:pt x="6761" y="4794"/>
                </a:lnTo>
                <a:lnTo>
                  <a:pt x="6761" y="4794"/>
                </a:lnTo>
                <a:lnTo>
                  <a:pt x="6697" y="4772"/>
                </a:lnTo>
                <a:lnTo>
                  <a:pt x="6590" y="4794"/>
                </a:lnTo>
                <a:lnTo>
                  <a:pt x="6333" y="4858"/>
                </a:lnTo>
                <a:lnTo>
                  <a:pt x="5991" y="5008"/>
                </a:lnTo>
                <a:lnTo>
                  <a:pt x="5991" y="5008"/>
                </a:lnTo>
                <a:lnTo>
                  <a:pt x="6055" y="4836"/>
                </a:lnTo>
                <a:lnTo>
                  <a:pt x="6098" y="4644"/>
                </a:lnTo>
                <a:lnTo>
                  <a:pt x="6077" y="4537"/>
                </a:lnTo>
                <a:lnTo>
                  <a:pt x="6055" y="4451"/>
                </a:lnTo>
                <a:lnTo>
                  <a:pt x="6013" y="4408"/>
                </a:lnTo>
                <a:lnTo>
                  <a:pt x="5927" y="4387"/>
                </a:lnTo>
                <a:lnTo>
                  <a:pt x="5927" y="4387"/>
                </a:lnTo>
                <a:lnTo>
                  <a:pt x="5841" y="4408"/>
                </a:lnTo>
                <a:lnTo>
                  <a:pt x="5756" y="4473"/>
                </a:lnTo>
                <a:lnTo>
                  <a:pt x="5692" y="4537"/>
                </a:lnTo>
                <a:lnTo>
                  <a:pt x="5627" y="4622"/>
                </a:lnTo>
                <a:lnTo>
                  <a:pt x="5542" y="4836"/>
                </a:lnTo>
                <a:lnTo>
                  <a:pt x="5478" y="4986"/>
                </a:lnTo>
                <a:lnTo>
                  <a:pt x="5478" y="4986"/>
                </a:lnTo>
                <a:lnTo>
                  <a:pt x="5413" y="5179"/>
                </a:lnTo>
                <a:lnTo>
                  <a:pt x="5349" y="5307"/>
                </a:lnTo>
                <a:lnTo>
                  <a:pt x="5306" y="5371"/>
                </a:lnTo>
                <a:lnTo>
                  <a:pt x="5264" y="5414"/>
                </a:lnTo>
                <a:lnTo>
                  <a:pt x="5092" y="5500"/>
                </a:lnTo>
                <a:lnTo>
                  <a:pt x="5092" y="5500"/>
                </a:lnTo>
                <a:lnTo>
                  <a:pt x="4793" y="5649"/>
                </a:lnTo>
                <a:lnTo>
                  <a:pt x="4515" y="5778"/>
                </a:lnTo>
                <a:lnTo>
                  <a:pt x="4515" y="5778"/>
                </a:lnTo>
                <a:lnTo>
                  <a:pt x="4472" y="5221"/>
                </a:lnTo>
                <a:lnTo>
                  <a:pt x="4472" y="5221"/>
                </a:lnTo>
                <a:lnTo>
                  <a:pt x="4429" y="5008"/>
                </a:lnTo>
                <a:lnTo>
                  <a:pt x="4429" y="4901"/>
                </a:lnTo>
                <a:lnTo>
                  <a:pt x="4429" y="4794"/>
                </a:lnTo>
                <a:lnTo>
                  <a:pt x="4429" y="4794"/>
                </a:lnTo>
                <a:lnTo>
                  <a:pt x="4472" y="4729"/>
                </a:lnTo>
                <a:lnTo>
                  <a:pt x="4515" y="4687"/>
                </a:lnTo>
                <a:lnTo>
                  <a:pt x="4622" y="4601"/>
                </a:lnTo>
                <a:lnTo>
                  <a:pt x="4750" y="4515"/>
                </a:lnTo>
                <a:lnTo>
                  <a:pt x="4857" y="4430"/>
                </a:lnTo>
                <a:lnTo>
                  <a:pt x="4857" y="4430"/>
                </a:lnTo>
                <a:lnTo>
                  <a:pt x="4964" y="4301"/>
                </a:lnTo>
                <a:lnTo>
                  <a:pt x="5007" y="4216"/>
                </a:lnTo>
                <a:lnTo>
                  <a:pt x="5050" y="4130"/>
                </a:lnTo>
                <a:lnTo>
                  <a:pt x="5050" y="4066"/>
                </a:lnTo>
                <a:lnTo>
                  <a:pt x="5050" y="4002"/>
                </a:lnTo>
                <a:lnTo>
                  <a:pt x="4986" y="3959"/>
                </a:lnTo>
                <a:lnTo>
                  <a:pt x="4900" y="3938"/>
                </a:lnTo>
                <a:lnTo>
                  <a:pt x="4900" y="3938"/>
                </a:lnTo>
                <a:lnTo>
                  <a:pt x="4814" y="3981"/>
                </a:lnTo>
                <a:lnTo>
                  <a:pt x="4686" y="4045"/>
                </a:lnTo>
                <a:lnTo>
                  <a:pt x="4472" y="4216"/>
                </a:lnTo>
                <a:lnTo>
                  <a:pt x="4472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216"/>
                </a:lnTo>
                <a:lnTo>
                  <a:pt x="4451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173"/>
                </a:lnTo>
                <a:lnTo>
                  <a:pt x="4451" y="4173"/>
                </a:lnTo>
                <a:lnTo>
                  <a:pt x="4451" y="4216"/>
                </a:lnTo>
                <a:lnTo>
                  <a:pt x="4451" y="4216"/>
                </a:lnTo>
                <a:lnTo>
                  <a:pt x="4472" y="4216"/>
                </a:lnTo>
                <a:lnTo>
                  <a:pt x="4472" y="4216"/>
                </a:lnTo>
                <a:lnTo>
                  <a:pt x="4472" y="4045"/>
                </a:lnTo>
                <a:lnTo>
                  <a:pt x="4472" y="3831"/>
                </a:lnTo>
                <a:lnTo>
                  <a:pt x="4408" y="3638"/>
                </a:lnTo>
                <a:lnTo>
                  <a:pt x="4365" y="3553"/>
                </a:lnTo>
                <a:lnTo>
                  <a:pt x="4322" y="3510"/>
                </a:lnTo>
                <a:lnTo>
                  <a:pt x="4322" y="3510"/>
                </a:lnTo>
                <a:lnTo>
                  <a:pt x="4258" y="3488"/>
                </a:lnTo>
                <a:lnTo>
                  <a:pt x="4194" y="3467"/>
                </a:lnTo>
                <a:lnTo>
                  <a:pt x="4151" y="3467"/>
                </a:lnTo>
                <a:lnTo>
                  <a:pt x="4087" y="3488"/>
                </a:lnTo>
                <a:lnTo>
                  <a:pt x="4044" y="3531"/>
                </a:lnTo>
                <a:lnTo>
                  <a:pt x="4023" y="3574"/>
                </a:lnTo>
                <a:lnTo>
                  <a:pt x="3959" y="3702"/>
                </a:lnTo>
                <a:lnTo>
                  <a:pt x="3937" y="3852"/>
                </a:lnTo>
                <a:lnTo>
                  <a:pt x="3916" y="4002"/>
                </a:lnTo>
                <a:lnTo>
                  <a:pt x="3916" y="4237"/>
                </a:lnTo>
                <a:lnTo>
                  <a:pt x="3916" y="4237"/>
                </a:lnTo>
                <a:lnTo>
                  <a:pt x="3787" y="4130"/>
                </a:lnTo>
                <a:lnTo>
                  <a:pt x="3638" y="4045"/>
                </a:lnTo>
                <a:lnTo>
                  <a:pt x="3552" y="4023"/>
                </a:lnTo>
                <a:lnTo>
                  <a:pt x="3466" y="4023"/>
                </a:lnTo>
                <a:lnTo>
                  <a:pt x="3402" y="4045"/>
                </a:lnTo>
                <a:lnTo>
                  <a:pt x="3359" y="4109"/>
                </a:lnTo>
                <a:lnTo>
                  <a:pt x="3359" y="4109"/>
                </a:lnTo>
                <a:lnTo>
                  <a:pt x="3359" y="4173"/>
                </a:lnTo>
                <a:lnTo>
                  <a:pt x="3381" y="4259"/>
                </a:lnTo>
                <a:lnTo>
                  <a:pt x="3424" y="4323"/>
                </a:lnTo>
                <a:lnTo>
                  <a:pt x="3488" y="4387"/>
                </a:lnTo>
                <a:lnTo>
                  <a:pt x="3638" y="4515"/>
                </a:lnTo>
                <a:lnTo>
                  <a:pt x="3745" y="4601"/>
                </a:lnTo>
                <a:lnTo>
                  <a:pt x="3745" y="4601"/>
                </a:lnTo>
                <a:lnTo>
                  <a:pt x="3852" y="4729"/>
                </a:lnTo>
                <a:lnTo>
                  <a:pt x="3916" y="4858"/>
                </a:lnTo>
                <a:lnTo>
                  <a:pt x="3937" y="5008"/>
                </a:lnTo>
                <a:lnTo>
                  <a:pt x="3937" y="5179"/>
                </a:lnTo>
                <a:lnTo>
                  <a:pt x="3937" y="5179"/>
                </a:lnTo>
                <a:lnTo>
                  <a:pt x="3916" y="5521"/>
                </a:lnTo>
                <a:lnTo>
                  <a:pt x="3916" y="5521"/>
                </a:lnTo>
                <a:lnTo>
                  <a:pt x="3916" y="5607"/>
                </a:lnTo>
                <a:lnTo>
                  <a:pt x="3894" y="5692"/>
                </a:lnTo>
                <a:lnTo>
                  <a:pt x="3894" y="5692"/>
                </a:lnTo>
                <a:lnTo>
                  <a:pt x="3873" y="5735"/>
                </a:lnTo>
                <a:lnTo>
                  <a:pt x="3830" y="5756"/>
                </a:lnTo>
                <a:lnTo>
                  <a:pt x="3787" y="5735"/>
                </a:lnTo>
                <a:lnTo>
                  <a:pt x="3723" y="5671"/>
                </a:lnTo>
                <a:lnTo>
                  <a:pt x="3723" y="5671"/>
                </a:lnTo>
                <a:lnTo>
                  <a:pt x="3616" y="5628"/>
                </a:lnTo>
                <a:lnTo>
                  <a:pt x="3488" y="5542"/>
                </a:lnTo>
                <a:lnTo>
                  <a:pt x="3252" y="5393"/>
                </a:lnTo>
                <a:lnTo>
                  <a:pt x="3252" y="5393"/>
                </a:lnTo>
                <a:lnTo>
                  <a:pt x="3039" y="5286"/>
                </a:lnTo>
                <a:lnTo>
                  <a:pt x="2825" y="5179"/>
                </a:lnTo>
                <a:lnTo>
                  <a:pt x="2825" y="5179"/>
                </a:lnTo>
                <a:lnTo>
                  <a:pt x="2739" y="5114"/>
                </a:lnTo>
                <a:lnTo>
                  <a:pt x="2675" y="5050"/>
                </a:lnTo>
                <a:lnTo>
                  <a:pt x="2632" y="4986"/>
                </a:lnTo>
                <a:lnTo>
                  <a:pt x="2611" y="4901"/>
                </a:lnTo>
                <a:lnTo>
                  <a:pt x="2546" y="4729"/>
                </a:lnTo>
                <a:lnTo>
                  <a:pt x="2504" y="4558"/>
                </a:lnTo>
                <a:lnTo>
                  <a:pt x="2504" y="4558"/>
                </a:lnTo>
                <a:lnTo>
                  <a:pt x="2439" y="4430"/>
                </a:lnTo>
                <a:lnTo>
                  <a:pt x="2354" y="4280"/>
                </a:lnTo>
                <a:lnTo>
                  <a:pt x="2290" y="4216"/>
                </a:lnTo>
                <a:lnTo>
                  <a:pt x="2225" y="4194"/>
                </a:lnTo>
                <a:lnTo>
                  <a:pt x="2161" y="4194"/>
                </a:lnTo>
                <a:lnTo>
                  <a:pt x="2076" y="4259"/>
                </a:lnTo>
                <a:lnTo>
                  <a:pt x="2076" y="4259"/>
                </a:lnTo>
                <a:lnTo>
                  <a:pt x="2054" y="4323"/>
                </a:lnTo>
                <a:lnTo>
                  <a:pt x="2033" y="4366"/>
                </a:lnTo>
                <a:lnTo>
                  <a:pt x="2054" y="4515"/>
                </a:lnTo>
                <a:lnTo>
                  <a:pt x="2076" y="4644"/>
                </a:lnTo>
                <a:lnTo>
                  <a:pt x="2097" y="4772"/>
                </a:lnTo>
                <a:lnTo>
                  <a:pt x="2097" y="4772"/>
                </a:lnTo>
                <a:lnTo>
                  <a:pt x="1969" y="4729"/>
                </a:lnTo>
                <a:lnTo>
                  <a:pt x="1755" y="4665"/>
                </a:lnTo>
                <a:lnTo>
                  <a:pt x="1584" y="4665"/>
                </a:lnTo>
                <a:lnTo>
                  <a:pt x="1498" y="4665"/>
                </a:lnTo>
                <a:lnTo>
                  <a:pt x="1434" y="4708"/>
                </a:lnTo>
                <a:lnTo>
                  <a:pt x="1434" y="4708"/>
                </a:lnTo>
                <a:lnTo>
                  <a:pt x="1412" y="4751"/>
                </a:lnTo>
                <a:lnTo>
                  <a:pt x="1412" y="4772"/>
                </a:lnTo>
                <a:lnTo>
                  <a:pt x="1455" y="4858"/>
                </a:lnTo>
                <a:lnTo>
                  <a:pt x="1541" y="4943"/>
                </a:lnTo>
                <a:lnTo>
                  <a:pt x="1669" y="5008"/>
                </a:lnTo>
                <a:lnTo>
                  <a:pt x="1926" y="5157"/>
                </a:lnTo>
                <a:lnTo>
                  <a:pt x="2097" y="5264"/>
                </a:lnTo>
                <a:lnTo>
                  <a:pt x="2097" y="5264"/>
                </a:lnTo>
                <a:lnTo>
                  <a:pt x="2012" y="5286"/>
                </a:lnTo>
                <a:lnTo>
                  <a:pt x="1926" y="5286"/>
                </a:lnTo>
                <a:lnTo>
                  <a:pt x="1712" y="5286"/>
                </a:lnTo>
                <a:lnTo>
                  <a:pt x="1605" y="5286"/>
                </a:lnTo>
                <a:lnTo>
                  <a:pt x="1519" y="5286"/>
                </a:lnTo>
                <a:lnTo>
                  <a:pt x="1434" y="5328"/>
                </a:lnTo>
                <a:lnTo>
                  <a:pt x="1370" y="5371"/>
                </a:lnTo>
                <a:lnTo>
                  <a:pt x="1370" y="5371"/>
                </a:lnTo>
                <a:lnTo>
                  <a:pt x="1327" y="5435"/>
                </a:lnTo>
                <a:lnTo>
                  <a:pt x="1305" y="5478"/>
                </a:lnTo>
                <a:lnTo>
                  <a:pt x="1305" y="5521"/>
                </a:lnTo>
                <a:lnTo>
                  <a:pt x="1327" y="5564"/>
                </a:lnTo>
                <a:lnTo>
                  <a:pt x="1391" y="5607"/>
                </a:lnTo>
                <a:lnTo>
                  <a:pt x="1477" y="5649"/>
                </a:lnTo>
                <a:lnTo>
                  <a:pt x="1605" y="5671"/>
                </a:lnTo>
                <a:lnTo>
                  <a:pt x="1733" y="5692"/>
                </a:lnTo>
                <a:lnTo>
                  <a:pt x="1905" y="5692"/>
                </a:lnTo>
                <a:lnTo>
                  <a:pt x="1905" y="5692"/>
                </a:lnTo>
                <a:lnTo>
                  <a:pt x="2311" y="5692"/>
                </a:lnTo>
                <a:lnTo>
                  <a:pt x="2311" y="5692"/>
                </a:lnTo>
                <a:lnTo>
                  <a:pt x="2482" y="5671"/>
                </a:lnTo>
                <a:lnTo>
                  <a:pt x="2568" y="5649"/>
                </a:lnTo>
                <a:lnTo>
                  <a:pt x="2653" y="5671"/>
                </a:lnTo>
                <a:lnTo>
                  <a:pt x="2653" y="5671"/>
                </a:lnTo>
                <a:lnTo>
                  <a:pt x="2760" y="5735"/>
                </a:lnTo>
                <a:lnTo>
                  <a:pt x="2889" y="5821"/>
                </a:lnTo>
                <a:lnTo>
                  <a:pt x="3017" y="5928"/>
                </a:lnTo>
                <a:lnTo>
                  <a:pt x="3124" y="5992"/>
                </a:lnTo>
                <a:lnTo>
                  <a:pt x="3124" y="5992"/>
                </a:lnTo>
                <a:lnTo>
                  <a:pt x="3381" y="6120"/>
                </a:lnTo>
                <a:lnTo>
                  <a:pt x="3509" y="6184"/>
                </a:lnTo>
                <a:lnTo>
                  <a:pt x="3552" y="6206"/>
                </a:lnTo>
                <a:lnTo>
                  <a:pt x="3573" y="6248"/>
                </a:lnTo>
                <a:lnTo>
                  <a:pt x="3573" y="6248"/>
                </a:lnTo>
                <a:lnTo>
                  <a:pt x="3595" y="6291"/>
                </a:lnTo>
                <a:lnTo>
                  <a:pt x="3595" y="6355"/>
                </a:lnTo>
                <a:lnTo>
                  <a:pt x="3573" y="6377"/>
                </a:lnTo>
                <a:lnTo>
                  <a:pt x="3531" y="6420"/>
                </a:lnTo>
                <a:lnTo>
                  <a:pt x="3445" y="6462"/>
                </a:lnTo>
                <a:lnTo>
                  <a:pt x="3338" y="6527"/>
                </a:lnTo>
                <a:lnTo>
                  <a:pt x="3338" y="6527"/>
                </a:lnTo>
                <a:lnTo>
                  <a:pt x="2803" y="6826"/>
                </a:lnTo>
                <a:lnTo>
                  <a:pt x="2525" y="6955"/>
                </a:lnTo>
                <a:lnTo>
                  <a:pt x="2397" y="7019"/>
                </a:lnTo>
                <a:lnTo>
                  <a:pt x="2247" y="7040"/>
                </a:lnTo>
                <a:lnTo>
                  <a:pt x="2247" y="7040"/>
                </a:lnTo>
                <a:lnTo>
                  <a:pt x="2012" y="7061"/>
                </a:lnTo>
                <a:lnTo>
                  <a:pt x="1776" y="7061"/>
                </a:lnTo>
                <a:lnTo>
                  <a:pt x="1284" y="7061"/>
                </a:lnTo>
                <a:lnTo>
                  <a:pt x="1284" y="7061"/>
                </a:lnTo>
                <a:lnTo>
                  <a:pt x="1156" y="7083"/>
                </a:lnTo>
                <a:lnTo>
                  <a:pt x="985" y="7083"/>
                </a:lnTo>
                <a:lnTo>
                  <a:pt x="920" y="7104"/>
                </a:lnTo>
                <a:lnTo>
                  <a:pt x="856" y="7147"/>
                </a:lnTo>
                <a:lnTo>
                  <a:pt x="813" y="7190"/>
                </a:lnTo>
                <a:lnTo>
                  <a:pt x="771" y="7254"/>
                </a:lnTo>
                <a:lnTo>
                  <a:pt x="771" y="7254"/>
                </a:lnTo>
                <a:lnTo>
                  <a:pt x="771" y="7318"/>
                </a:lnTo>
                <a:lnTo>
                  <a:pt x="792" y="7361"/>
                </a:lnTo>
                <a:lnTo>
                  <a:pt x="813" y="7404"/>
                </a:lnTo>
                <a:lnTo>
                  <a:pt x="835" y="7447"/>
                </a:lnTo>
                <a:lnTo>
                  <a:pt x="942" y="7489"/>
                </a:lnTo>
                <a:lnTo>
                  <a:pt x="1070" y="7511"/>
                </a:lnTo>
                <a:lnTo>
                  <a:pt x="1327" y="7532"/>
                </a:lnTo>
                <a:lnTo>
                  <a:pt x="1455" y="7532"/>
                </a:lnTo>
                <a:lnTo>
                  <a:pt x="1519" y="7554"/>
                </a:lnTo>
                <a:lnTo>
                  <a:pt x="1519" y="7554"/>
                </a:lnTo>
                <a:lnTo>
                  <a:pt x="1370" y="7661"/>
                </a:lnTo>
                <a:lnTo>
                  <a:pt x="1177" y="7832"/>
                </a:lnTo>
                <a:lnTo>
                  <a:pt x="1134" y="7896"/>
                </a:lnTo>
                <a:lnTo>
                  <a:pt x="1091" y="7982"/>
                </a:lnTo>
                <a:lnTo>
                  <a:pt x="1113" y="8024"/>
                </a:lnTo>
                <a:lnTo>
                  <a:pt x="1134" y="8067"/>
                </a:lnTo>
                <a:lnTo>
                  <a:pt x="1177" y="8088"/>
                </a:lnTo>
                <a:lnTo>
                  <a:pt x="1241" y="8110"/>
                </a:lnTo>
                <a:lnTo>
                  <a:pt x="1241" y="8110"/>
                </a:lnTo>
                <a:lnTo>
                  <a:pt x="1370" y="8088"/>
                </a:lnTo>
                <a:lnTo>
                  <a:pt x="1605" y="8024"/>
                </a:lnTo>
                <a:lnTo>
                  <a:pt x="1798" y="7939"/>
                </a:lnTo>
                <a:lnTo>
                  <a:pt x="1883" y="7896"/>
                </a:lnTo>
                <a:lnTo>
                  <a:pt x="1905" y="7875"/>
                </a:lnTo>
                <a:lnTo>
                  <a:pt x="1905" y="7875"/>
                </a:lnTo>
                <a:lnTo>
                  <a:pt x="1840" y="8024"/>
                </a:lnTo>
                <a:lnTo>
                  <a:pt x="1798" y="8217"/>
                </a:lnTo>
                <a:lnTo>
                  <a:pt x="1776" y="8302"/>
                </a:lnTo>
                <a:lnTo>
                  <a:pt x="1755" y="8388"/>
                </a:lnTo>
                <a:lnTo>
                  <a:pt x="1776" y="8474"/>
                </a:lnTo>
                <a:lnTo>
                  <a:pt x="1819" y="8538"/>
                </a:lnTo>
                <a:lnTo>
                  <a:pt x="1819" y="8538"/>
                </a:lnTo>
                <a:lnTo>
                  <a:pt x="1883" y="8602"/>
                </a:lnTo>
                <a:lnTo>
                  <a:pt x="1969" y="8623"/>
                </a:lnTo>
                <a:lnTo>
                  <a:pt x="2033" y="8602"/>
                </a:lnTo>
                <a:lnTo>
                  <a:pt x="2097" y="8559"/>
                </a:lnTo>
                <a:lnTo>
                  <a:pt x="2161" y="8495"/>
                </a:lnTo>
                <a:lnTo>
                  <a:pt x="2225" y="8409"/>
                </a:lnTo>
                <a:lnTo>
                  <a:pt x="2290" y="8260"/>
                </a:lnTo>
                <a:lnTo>
                  <a:pt x="2290" y="8260"/>
                </a:lnTo>
                <a:lnTo>
                  <a:pt x="2375" y="8046"/>
                </a:lnTo>
                <a:lnTo>
                  <a:pt x="2482" y="7832"/>
                </a:lnTo>
                <a:lnTo>
                  <a:pt x="2525" y="7725"/>
                </a:lnTo>
                <a:lnTo>
                  <a:pt x="2589" y="7639"/>
                </a:lnTo>
                <a:lnTo>
                  <a:pt x="2675" y="7575"/>
                </a:lnTo>
                <a:lnTo>
                  <a:pt x="2782" y="7511"/>
                </a:lnTo>
                <a:lnTo>
                  <a:pt x="2782" y="7511"/>
                </a:lnTo>
                <a:lnTo>
                  <a:pt x="3338" y="7233"/>
                </a:lnTo>
                <a:lnTo>
                  <a:pt x="3873" y="6955"/>
                </a:lnTo>
                <a:lnTo>
                  <a:pt x="3873" y="6955"/>
                </a:lnTo>
                <a:lnTo>
                  <a:pt x="3894" y="7404"/>
                </a:lnTo>
                <a:lnTo>
                  <a:pt x="3894" y="7639"/>
                </a:lnTo>
                <a:lnTo>
                  <a:pt x="3873" y="7746"/>
                </a:lnTo>
                <a:lnTo>
                  <a:pt x="3830" y="7832"/>
                </a:lnTo>
                <a:lnTo>
                  <a:pt x="3830" y="7832"/>
                </a:lnTo>
                <a:lnTo>
                  <a:pt x="3787" y="7917"/>
                </a:lnTo>
                <a:lnTo>
                  <a:pt x="3723" y="7960"/>
                </a:lnTo>
                <a:lnTo>
                  <a:pt x="3595" y="8067"/>
                </a:lnTo>
                <a:lnTo>
                  <a:pt x="3466" y="8174"/>
                </a:lnTo>
                <a:lnTo>
                  <a:pt x="3402" y="8238"/>
                </a:lnTo>
                <a:lnTo>
                  <a:pt x="3359" y="8302"/>
                </a:lnTo>
                <a:lnTo>
                  <a:pt x="3359" y="8302"/>
                </a:lnTo>
                <a:lnTo>
                  <a:pt x="3317" y="8388"/>
                </a:lnTo>
                <a:lnTo>
                  <a:pt x="3295" y="8474"/>
                </a:lnTo>
                <a:lnTo>
                  <a:pt x="3295" y="8559"/>
                </a:lnTo>
                <a:lnTo>
                  <a:pt x="3295" y="8623"/>
                </a:lnTo>
                <a:lnTo>
                  <a:pt x="3338" y="8666"/>
                </a:lnTo>
                <a:lnTo>
                  <a:pt x="3381" y="8709"/>
                </a:lnTo>
                <a:lnTo>
                  <a:pt x="3466" y="8709"/>
                </a:lnTo>
                <a:lnTo>
                  <a:pt x="3552" y="8688"/>
                </a:lnTo>
                <a:lnTo>
                  <a:pt x="3552" y="8688"/>
                </a:lnTo>
                <a:lnTo>
                  <a:pt x="3659" y="8602"/>
                </a:lnTo>
                <a:lnTo>
                  <a:pt x="3745" y="8516"/>
                </a:lnTo>
                <a:lnTo>
                  <a:pt x="3830" y="8431"/>
                </a:lnTo>
                <a:lnTo>
                  <a:pt x="3873" y="8409"/>
                </a:lnTo>
                <a:lnTo>
                  <a:pt x="3937" y="8388"/>
                </a:lnTo>
                <a:lnTo>
                  <a:pt x="3937" y="8388"/>
                </a:lnTo>
                <a:lnTo>
                  <a:pt x="3937" y="8602"/>
                </a:lnTo>
                <a:lnTo>
                  <a:pt x="3959" y="8837"/>
                </a:lnTo>
                <a:lnTo>
                  <a:pt x="3980" y="8966"/>
                </a:lnTo>
                <a:lnTo>
                  <a:pt x="4023" y="9051"/>
                </a:lnTo>
                <a:lnTo>
                  <a:pt x="4108" y="9115"/>
                </a:lnTo>
                <a:lnTo>
                  <a:pt x="4151" y="9137"/>
                </a:lnTo>
                <a:lnTo>
                  <a:pt x="4215" y="9137"/>
                </a:lnTo>
                <a:lnTo>
                  <a:pt x="4215" y="9137"/>
                </a:lnTo>
                <a:lnTo>
                  <a:pt x="4279" y="9137"/>
                </a:lnTo>
                <a:lnTo>
                  <a:pt x="4344" y="9115"/>
                </a:lnTo>
                <a:lnTo>
                  <a:pt x="4408" y="9051"/>
                </a:lnTo>
                <a:lnTo>
                  <a:pt x="4451" y="8966"/>
                </a:lnTo>
                <a:lnTo>
                  <a:pt x="4472" y="8859"/>
                </a:lnTo>
                <a:lnTo>
                  <a:pt x="4493" y="8623"/>
                </a:lnTo>
                <a:lnTo>
                  <a:pt x="4515" y="8495"/>
                </a:lnTo>
                <a:lnTo>
                  <a:pt x="4536" y="8409"/>
                </a:lnTo>
                <a:lnTo>
                  <a:pt x="4536" y="8409"/>
                </a:lnTo>
                <a:lnTo>
                  <a:pt x="4665" y="8559"/>
                </a:lnTo>
                <a:lnTo>
                  <a:pt x="4879" y="8752"/>
                </a:lnTo>
                <a:lnTo>
                  <a:pt x="4986" y="8816"/>
                </a:lnTo>
                <a:lnTo>
                  <a:pt x="5028" y="8837"/>
                </a:lnTo>
                <a:lnTo>
                  <a:pt x="5071" y="8837"/>
                </a:lnTo>
                <a:lnTo>
                  <a:pt x="5114" y="8816"/>
                </a:lnTo>
                <a:lnTo>
                  <a:pt x="5135" y="8795"/>
                </a:lnTo>
                <a:lnTo>
                  <a:pt x="5157" y="8730"/>
                </a:lnTo>
                <a:lnTo>
                  <a:pt x="5178" y="8666"/>
                </a:lnTo>
                <a:lnTo>
                  <a:pt x="5178" y="8666"/>
                </a:lnTo>
                <a:lnTo>
                  <a:pt x="5157" y="8559"/>
                </a:lnTo>
                <a:lnTo>
                  <a:pt x="5092" y="8452"/>
                </a:lnTo>
                <a:lnTo>
                  <a:pt x="5007" y="8367"/>
                </a:lnTo>
                <a:lnTo>
                  <a:pt x="4900" y="8260"/>
                </a:lnTo>
                <a:lnTo>
                  <a:pt x="4707" y="8088"/>
                </a:lnTo>
                <a:lnTo>
                  <a:pt x="4622" y="8003"/>
                </a:lnTo>
                <a:lnTo>
                  <a:pt x="4558" y="7917"/>
                </a:lnTo>
                <a:lnTo>
                  <a:pt x="4558" y="7917"/>
                </a:lnTo>
                <a:lnTo>
                  <a:pt x="4515" y="7746"/>
                </a:lnTo>
                <a:lnTo>
                  <a:pt x="4515" y="7532"/>
                </a:lnTo>
                <a:lnTo>
                  <a:pt x="4515" y="7126"/>
                </a:lnTo>
                <a:lnTo>
                  <a:pt x="4515" y="7126"/>
                </a:lnTo>
                <a:lnTo>
                  <a:pt x="4515" y="6997"/>
                </a:lnTo>
                <a:lnTo>
                  <a:pt x="4536" y="6912"/>
                </a:lnTo>
                <a:lnTo>
                  <a:pt x="4536" y="6890"/>
                </a:lnTo>
                <a:lnTo>
                  <a:pt x="4558" y="6869"/>
                </a:lnTo>
                <a:lnTo>
                  <a:pt x="4558" y="6869"/>
                </a:lnTo>
                <a:lnTo>
                  <a:pt x="4622" y="6869"/>
                </a:lnTo>
                <a:lnTo>
                  <a:pt x="4686" y="6912"/>
                </a:lnTo>
                <a:lnTo>
                  <a:pt x="4900" y="7019"/>
                </a:lnTo>
                <a:lnTo>
                  <a:pt x="5221" y="7254"/>
                </a:lnTo>
                <a:lnTo>
                  <a:pt x="5221" y="7254"/>
                </a:lnTo>
                <a:lnTo>
                  <a:pt x="5520" y="7425"/>
                </a:lnTo>
                <a:lnTo>
                  <a:pt x="5670" y="7532"/>
                </a:lnTo>
                <a:lnTo>
                  <a:pt x="5713" y="7596"/>
                </a:lnTo>
                <a:lnTo>
                  <a:pt x="5756" y="7661"/>
                </a:lnTo>
                <a:lnTo>
                  <a:pt x="5756" y="7661"/>
                </a:lnTo>
                <a:lnTo>
                  <a:pt x="5799" y="7746"/>
                </a:lnTo>
                <a:lnTo>
                  <a:pt x="5820" y="7853"/>
                </a:lnTo>
                <a:lnTo>
                  <a:pt x="5841" y="8067"/>
                </a:lnTo>
                <a:lnTo>
                  <a:pt x="5841" y="8067"/>
                </a:lnTo>
                <a:lnTo>
                  <a:pt x="5863" y="8153"/>
                </a:lnTo>
                <a:lnTo>
                  <a:pt x="5906" y="8238"/>
                </a:lnTo>
                <a:lnTo>
                  <a:pt x="5970" y="8302"/>
                </a:lnTo>
                <a:lnTo>
                  <a:pt x="6055" y="8345"/>
                </a:lnTo>
                <a:lnTo>
                  <a:pt x="6055" y="8345"/>
                </a:lnTo>
                <a:lnTo>
                  <a:pt x="6119" y="8367"/>
                </a:lnTo>
                <a:lnTo>
                  <a:pt x="6184" y="8345"/>
                </a:lnTo>
                <a:lnTo>
                  <a:pt x="6226" y="8324"/>
                </a:lnTo>
                <a:lnTo>
                  <a:pt x="6226" y="8281"/>
                </a:lnTo>
                <a:lnTo>
                  <a:pt x="6248" y="8174"/>
                </a:lnTo>
                <a:lnTo>
                  <a:pt x="6269" y="8067"/>
                </a:lnTo>
                <a:lnTo>
                  <a:pt x="6269" y="8067"/>
                </a:lnTo>
                <a:lnTo>
                  <a:pt x="6291" y="8024"/>
                </a:lnTo>
                <a:lnTo>
                  <a:pt x="6312" y="8003"/>
                </a:lnTo>
                <a:lnTo>
                  <a:pt x="6376" y="8003"/>
                </a:lnTo>
                <a:lnTo>
                  <a:pt x="6462" y="8024"/>
                </a:lnTo>
                <a:lnTo>
                  <a:pt x="6569" y="8046"/>
                </a:lnTo>
                <a:lnTo>
                  <a:pt x="6569" y="8046"/>
                </a:lnTo>
                <a:lnTo>
                  <a:pt x="6676" y="8046"/>
                </a:lnTo>
                <a:lnTo>
                  <a:pt x="6761" y="8003"/>
                </a:lnTo>
                <a:lnTo>
                  <a:pt x="6804" y="7982"/>
                </a:lnTo>
                <a:lnTo>
                  <a:pt x="6826" y="7939"/>
                </a:lnTo>
                <a:lnTo>
                  <a:pt x="6847" y="7896"/>
                </a:lnTo>
                <a:lnTo>
                  <a:pt x="6868" y="7832"/>
                </a:lnTo>
                <a:lnTo>
                  <a:pt x="6868" y="7832"/>
                </a:lnTo>
                <a:lnTo>
                  <a:pt x="6847" y="7725"/>
                </a:lnTo>
                <a:lnTo>
                  <a:pt x="6783" y="7639"/>
                </a:lnTo>
                <a:lnTo>
                  <a:pt x="6719" y="7575"/>
                </a:lnTo>
                <a:lnTo>
                  <a:pt x="6612" y="7511"/>
                </a:lnTo>
                <a:lnTo>
                  <a:pt x="6440" y="7382"/>
                </a:lnTo>
                <a:lnTo>
                  <a:pt x="6355" y="7297"/>
                </a:lnTo>
                <a:lnTo>
                  <a:pt x="6312" y="7211"/>
                </a:lnTo>
                <a:lnTo>
                  <a:pt x="6312" y="7211"/>
                </a:lnTo>
                <a:lnTo>
                  <a:pt x="6483" y="7190"/>
                </a:lnTo>
                <a:lnTo>
                  <a:pt x="6676" y="7126"/>
                </a:lnTo>
                <a:lnTo>
                  <a:pt x="6847" y="7040"/>
                </a:lnTo>
                <a:lnTo>
                  <a:pt x="6911" y="6997"/>
                </a:lnTo>
                <a:lnTo>
                  <a:pt x="6975" y="6933"/>
                </a:lnTo>
                <a:lnTo>
                  <a:pt x="6975" y="6933"/>
                </a:lnTo>
                <a:lnTo>
                  <a:pt x="7040" y="6848"/>
                </a:lnTo>
                <a:lnTo>
                  <a:pt x="7061" y="6762"/>
                </a:lnTo>
                <a:lnTo>
                  <a:pt x="7040" y="6719"/>
                </a:lnTo>
                <a:lnTo>
                  <a:pt x="6975" y="6676"/>
                </a:lnTo>
                <a:lnTo>
                  <a:pt x="6911" y="6655"/>
                </a:lnTo>
                <a:lnTo>
                  <a:pt x="6804" y="6655"/>
                </a:lnTo>
                <a:lnTo>
                  <a:pt x="6633" y="6676"/>
                </a:lnTo>
                <a:lnTo>
                  <a:pt x="6633" y="6676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76;p8"/>
          <p:cNvSpPr/>
          <p:nvPr/>
        </p:nvSpPr>
        <p:spPr>
          <a:xfrm>
            <a:off x="6452634" y="2503475"/>
            <a:ext cx="675710" cy="541889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42;p8"/>
          <p:cNvSpPr/>
          <p:nvPr/>
        </p:nvSpPr>
        <p:spPr>
          <a:xfrm>
            <a:off x="7621929" y="2278686"/>
            <a:ext cx="1073694" cy="817253"/>
          </a:xfrm>
          <a:custGeom>
            <a:avLst/>
            <a:gdLst/>
            <a:ahLst/>
            <a:cxnLst/>
            <a:rect l="l" t="t" r="r" b="b"/>
            <a:pathLst>
              <a:path w="10249" h="9565" extrusionOk="0">
                <a:moveTo>
                  <a:pt x="6526" y="1712"/>
                </a:moveTo>
                <a:lnTo>
                  <a:pt x="6526" y="1712"/>
                </a:lnTo>
                <a:lnTo>
                  <a:pt x="6462" y="1840"/>
                </a:lnTo>
                <a:lnTo>
                  <a:pt x="6376" y="1990"/>
                </a:lnTo>
                <a:lnTo>
                  <a:pt x="6355" y="2076"/>
                </a:lnTo>
                <a:lnTo>
                  <a:pt x="6333" y="2140"/>
                </a:lnTo>
                <a:lnTo>
                  <a:pt x="6355" y="2225"/>
                </a:lnTo>
                <a:lnTo>
                  <a:pt x="6419" y="2268"/>
                </a:lnTo>
                <a:lnTo>
                  <a:pt x="6419" y="2268"/>
                </a:lnTo>
                <a:lnTo>
                  <a:pt x="6462" y="2311"/>
                </a:lnTo>
                <a:lnTo>
                  <a:pt x="6526" y="2311"/>
                </a:lnTo>
                <a:lnTo>
                  <a:pt x="6590" y="2290"/>
                </a:lnTo>
                <a:lnTo>
                  <a:pt x="6654" y="2268"/>
                </a:lnTo>
                <a:lnTo>
                  <a:pt x="6761" y="2183"/>
                </a:lnTo>
                <a:lnTo>
                  <a:pt x="6825" y="2097"/>
                </a:lnTo>
                <a:lnTo>
                  <a:pt x="6825" y="2097"/>
                </a:lnTo>
                <a:lnTo>
                  <a:pt x="6890" y="2011"/>
                </a:lnTo>
                <a:lnTo>
                  <a:pt x="6954" y="1904"/>
                </a:lnTo>
                <a:lnTo>
                  <a:pt x="6997" y="1819"/>
                </a:lnTo>
                <a:lnTo>
                  <a:pt x="7018" y="1712"/>
                </a:lnTo>
                <a:lnTo>
                  <a:pt x="7039" y="1584"/>
                </a:lnTo>
                <a:lnTo>
                  <a:pt x="7018" y="1477"/>
                </a:lnTo>
                <a:lnTo>
                  <a:pt x="6997" y="1370"/>
                </a:lnTo>
                <a:lnTo>
                  <a:pt x="6975" y="1263"/>
                </a:lnTo>
                <a:lnTo>
                  <a:pt x="6975" y="1263"/>
                </a:lnTo>
                <a:lnTo>
                  <a:pt x="6890" y="1113"/>
                </a:lnTo>
                <a:lnTo>
                  <a:pt x="6804" y="963"/>
                </a:lnTo>
                <a:lnTo>
                  <a:pt x="6740" y="813"/>
                </a:lnTo>
                <a:lnTo>
                  <a:pt x="6676" y="664"/>
                </a:lnTo>
                <a:lnTo>
                  <a:pt x="6676" y="664"/>
                </a:lnTo>
                <a:lnTo>
                  <a:pt x="6676" y="557"/>
                </a:lnTo>
                <a:lnTo>
                  <a:pt x="6676" y="471"/>
                </a:lnTo>
                <a:lnTo>
                  <a:pt x="6718" y="385"/>
                </a:lnTo>
                <a:lnTo>
                  <a:pt x="6761" y="321"/>
                </a:lnTo>
                <a:lnTo>
                  <a:pt x="6761" y="321"/>
                </a:lnTo>
                <a:lnTo>
                  <a:pt x="6804" y="257"/>
                </a:lnTo>
                <a:lnTo>
                  <a:pt x="6847" y="236"/>
                </a:lnTo>
                <a:lnTo>
                  <a:pt x="6890" y="171"/>
                </a:lnTo>
                <a:lnTo>
                  <a:pt x="6890" y="107"/>
                </a:lnTo>
                <a:lnTo>
                  <a:pt x="6890" y="107"/>
                </a:lnTo>
                <a:lnTo>
                  <a:pt x="6825" y="22"/>
                </a:lnTo>
                <a:lnTo>
                  <a:pt x="6761" y="0"/>
                </a:lnTo>
                <a:lnTo>
                  <a:pt x="6676" y="0"/>
                </a:lnTo>
                <a:lnTo>
                  <a:pt x="6590" y="43"/>
                </a:lnTo>
                <a:lnTo>
                  <a:pt x="6504" y="107"/>
                </a:lnTo>
                <a:lnTo>
                  <a:pt x="6419" y="171"/>
                </a:lnTo>
                <a:lnTo>
                  <a:pt x="6333" y="278"/>
                </a:lnTo>
                <a:lnTo>
                  <a:pt x="6333" y="278"/>
                </a:lnTo>
                <a:lnTo>
                  <a:pt x="6269" y="450"/>
                </a:lnTo>
                <a:lnTo>
                  <a:pt x="6248" y="621"/>
                </a:lnTo>
                <a:lnTo>
                  <a:pt x="6269" y="813"/>
                </a:lnTo>
                <a:lnTo>
                  <a:pt x="6312" y="984"/>
                </a:lnTo>
                <a:lnTo>
                  <a:pt x="6312" y="984"/>
                </a:lnTo>
                <a:lnTo>
                  <a:pt x="6398" y="1156"/>
                </a:lnTo>
                <a:lnTo>
                  <a:pt x="6483" y="1327"/>
                </a:lnTo>
                <a:lnTo>
                  <a:pt x="6526" y="1434"/>
                </a:lnTo>
                <a:lnTo>
                  <a:pt x="6547" y="1519"/>
                </a:lnTo>
                <a:lnTo>
                  <a:pt x="6547" y="1626"/>
                </a:lnTo>
                <a:lnTo>
                  <a:pt x="6526" y="1712"/>
                </a:lnTo>
                <a:lnTo>
                  <a:pt x="6526" y="1712"/>
                </a:lnTo>
                <a:close/>
                <a:moveTo>
                  <a:pt x="4237" y="2439"/>
                </a:moveTo>
                <a:lnTo>
                  <a:pt x="4237" y="2439"/>
                </a:lnTo>
                <a:lnTo>
                  <a:pt x="4237" y="2546"/>
                </a:lnTo>
                <a:lnTo>
                  <a:pt x="4215" y="2653"/>
                </a:lnTo>
                <a:lnTo>
                  <a:pt x="4108" y="2867"/>
                </a:lnTo>
                <a:lnTo>
                  <a:pt x="4065" y="2974"/>
                </a:lnTo>
                <a:lnTo>
                  <a:pt x="4044" y="3081"/>
                </a:lnTo>
                <a:lnTo>
                  <a:pt x="4023" y="3167"/>
                </a:lnTo>
                <a:lnTo>
                  <a:pt x="4044" y="3274"/>
                </a:lnTo>
                <a:lnTo>
                  <a:pt x="4044" y="3274"/>
                </a:lnTo>
                <a:lnTo>
                  <a:pt x="4108" y="3338"/>
                </a:lnTo>
                <a:lnTo>
                  <a:pt x="4151" y="3381"/>
                </a:lnTo>
                <a:lnTo>
                  <a:pt x="4194" y="3402"/>
                </a:lnTo>
                <a:lnTo>
                  <a:pt x="4237" y="3402"/>
                </a:lnTo>
                <a:lnTo>
                  <a:pt x="4279" y="3381"/>
                </a:lnTo>
                <a:lnTo>
                  <a:pt x="4344" y="3359"/>
                </a:lnTo>
                <a:lnTo>
                  <a:pt x="4429" y="3274"/>
                </a:lnTo>
                <a:lnTo>
                  <a:pt x="4515" y="3145"/>
                </a:lnTo>
                <a:lnTo>
                  <a:pt x="4579" y="3017"/>
                </a:lnTo>
                <a:lnTo>
                  <a:pt x="4664" y="2824"/>
                </a:lnTo>
                <a:lnTo>
                  <a:pt x="4664" y="2824"/>
                </a:lnTo>
                <a:lnTo>
                  <a:pt x="4707" y="2611"/>
                </a:lnTo>
                <a:lnTo>
                  <a:pt x="4707" y="2418"/>
                </a:lnTo>
                <a:lnTo>
                  <a:pt x="4664" y="2247"/>
                </a:lnTo>
                <a:lnTo>
                  <a:pt x="4600" y="2054"/>
                </a:lnTo>
                <a:lnTo>
                  <a:pt x="4600" y="2054"/>
                </a:lnTo>
                <a:lnTo>
                  <a:pt x="4515" y="1947"/>
                </a:lnTo>
                <a:lnTo>
                  <a:pt x="4451" y="1862"/>
                </a:lnTo>
                <a:lnTo>
                  <a:pt x="4301" y="1691"/>
                </a:lnTo>
                <a:lnTo>
                  <a:pt x="4258" y="1605"/>
                </a:lnTo>
                <a:lnTo>
                  <a:pt x="4215" y="1498"/>
                </a:lnTo>
                <a:lnTo>
                  <a:pt x="4215" y="1391"/>
                </a:lnTo>
                <a:lnTo>
                  <a:pt x="4279" y="1263"/>
                </a:lnTo>
                <a:lnTo>
                  <a:pt x="4279" y="1263"/>
                </a:lnTo>
                <a:lnTo>
                  <a:pt x="4322" y="1156"/>
                </a:lnTo>
                <a:lnTo>
                  <a:pt x="4386" y="1070"/>
                </a:lnTo>
                <a:lnTo>
                  <a:pt x="4579" y="877"/>
                </a:lnTo>
                <a:lnTo>
                  <a:pt x="4664" y="792"/>
                </a:lnTo>
                <a:lnTo>
                  <a:pt x="4729" y="685"/>
                </a:lnTo>
                <a:lnTo>
                  <a:pt x="4771" y="578"/>
                </a:lnTo>
                <a:lnTo>
                  <a:pt x="4793" y="492"/>
                </a:lnTo>
                <a:lnTo>
                  <a:pt x="4793" y="492"/>
                </a:lnTo>
                <a:lnTo>
                  <a:pt x="4771" y="428"/>
                </a:lnTo>
                <a:lnTo>
                  <a:pt x="4750" y="385"/>
                </a:lnTo>
                <a:lnTo>
                  <a:pt x="4707" y="364"/>
                </a:lnTo>
                <a:lnTo>
                  <a:pt x="4664" y="364"/>
                </a:lnTo>
                <a:lnTo>
                  <a:pt x="4579" y="407"/>
                </a:lnTo>
                <a:lnTo>
                  <a:pt x="4451" y="471"/>
                </a:lnTo>
                <a:lnTo>
                  <a:pt x="4237" y="664"/>
                </a:lnTo>
                <a:lnTo>
                  <a:pt x="4108" y="792"/>
                </a:lnTo>
                <a:lnTo>
                  <a:pt x="4108" y="792"/>
                </a:lnTo>
                <a:lnTo>
                  <a:pt x="3958" y="1006"/>
                </a:lnTo>
                <a:lnTo>
                  <a:pt x="3830" y="1220"/>
                </a:lnTo>
                <a:lnTo>
                  <a:pt x="3787" y="1348"/>
                </a:lnTo>
                <a:lnTo>
                  <a:pt x="3744" y="1477"/>
                </a:lnTo>
                <a:lnTo>
                  <a:pt x="3744" y="1584"/>
                </a:lnTo>
                <a:lnTo>
                  <a:pt x="3766" y="1712"/>
                </a:lnTo>
                <a:lnTo>
                  <a:pt x="3766" y="1712"/>
                </a:lnTo>
                <a:lnTo>
                  <a:pt x="3787" y="1819"/>
                </a:lnTo>
                <a:lnTo>
                  <a:pt x="3851" y="1904"/>
                </a:lnTo>
                <a:lnTo>
                  <a:pt x="4001" y="2076"/>
                </a:lnTo>
                <a:lnTo>
                  <a:pt x="4151" y="2247"/>
                </a:lnTo>
                <a:lnTo>
                  <a:pt x="4215" y="2332"/>
                </a:lnTo>
                <a:lnTo>
                  <a:pt x="4237" y="2439"/>
                </a:lnTo>
                <a:lnTo>
                  <a:pt x="4237" y="2439"/>
                </a:lnTo>
                <a:close/>
                <a:moveTo>
                  <a:pt x="5349" y="2824"/>
                </a:moveTo>
                <a:lnTo>
                  <a:pt x="5349" y="2824"/>
                </a:lnTo>
                <a:lnTo>
                  <a:pt x="5371" y="2910"/>
                </a:lnTo>
                <a:lnTo>
                  <a:pt x="5413" y="2953"/>
                </a:lnTo>
                <a:lnTo>
                  <a:pt x="5456" y="2996"/>
                </a:lnTo>
                <a:lnTo>
                  <a:pt x="5520" y="2996"/>
                </a:lnTo>
                <a:lnTo>
                  <a:pt x="5584" y="2996"/>
                </a:lnTo>
                <a:lnTo>
                  <a:pt x="5649" y="2974"/>
                </a:lnTo>
                <a:lnTo>
                  <a:pt x="5713" y="2931"/>
                </a:lnTo>
                <a:lnTo>
                  <a:pt x="5756" y="2889"/>
                </a:lnTo>
                <a:lnTo>
                  <a:pt x="5756" y="2889"/>
                </a:lnTo>
                <a:lnTo>
                  <a:pt x="5820" y="2824"/>
                </a:lnTo>
                <a:lnTo>
                  <a:pt x="5863" y="2760"/>
                </a:lnTo>
                <a:lnTo>
                  <a:pt x="5905" y="2589"/>
                </a:lnTo>
                <a:lnTo>
                  <a:pt x="5927" y="2418"/>
                </a:lnTo>
                <a:lnTo>
                  <a:pt x="5884" y="2268"/>
                </a:lnTo>
                <a:lnTo>
                  <a:pt x="5884" y="2268"/>
                </a:lnTo>
                <a:lnTo>
                  <a:pt x="5863" y="2204"/>
                </a:lnTo>
                <a:lnTo>
                  <a:pt x="5820" y="2140"/>
                </a:lnTo>
                <a:lnTo>
                  <a:pt x="5713" y="2033"/>
                </a:lnTo>
                <a:lnTo>
                  <a:pt x="5627" y="1904"/>
                </a:lnTo>
                <a:lnTo>
                  <a:pt x="5584" y="1840"/>
                </a:lnTo>
                <a:lnTo>
                  <a:pt x="5563" y="1776"/>
                </a:lnTo>
                <a:lnTo>
                  <a:pt x="5563" y="1776"/>
                </a:lnTo>
                <a:lnTo>
                  <a:pt x="5584" y="1712"/>
                </a:lnTo>
                <a:lnTo>
                  <a:pt x="5606" y="1648"/>
                </a:lnTo>
                <a:lnTo>
                  <a:pt x="5670" y="1519"/>
                </a:lnTo>
                <a:lnTo>
                  <a:pt x="5777" y="1391"/>
                </a:lnTo>
                <a:lnTo>
                  <a:pt x="5798" y="1327"/>
                </a:lnTo>
                <a:lnTo>
                  <a:pt x="5820" y="1263"/>
                </a:lnTo>
                <a:lnTo>
                  <a:pt x="5820" y="1263"/>
                </a:lnTo>
                <a:lnTo>
                  <a:pt x="5777" y="1220"/>
                </a:lnTo>
                <a:lnTo>
                  <a:pt x="5713" y="1177"/>
                </a:lnTo>
                <a:lnTo>
                  <a:pt x="5670" y="1156"/>
                </a:lnTo>
                <a:lnTo>
                  <a:pt x="5606" y="1177"/>
                </a:lnTo>
                <a:lnTo>
                  <a:pt x="5542" y="1198"/>
                </a:lnTo>
                <a:lnTo>
                  <a:pt x="5499" y="1220"/>
                </a:lnTo>
                <a:lnTo>
                  <a:pt x="5371" y="1327"/>
                </a:lnTo>
                <a:lnTo>
                  <a:pt x="5285" y="1455"/>
                </a:lnTo>
                <a:lnTo>
                  <a:pt x="5199" y="1605"/>
                </a:lnTo>
                <a:lnTo>
                  <a:pt x="5135" y="1755"/>
                </a:lnTo>
                <a:lnTo>
                  <a:pt x="5114" y="1862"/>
                </a:lnTo>
                <a:lnTo>
                  <a:pt x="5114" y="1862"/>
                </a:lnTo>
                <a:lnTo>
                  <a:pt x="5135" y="1926"/>
                </a:lnTo>
                <a:lnTo>
                  <a:pt x="5157" y="1990"/>
                </a:lnTo>
                <a:lnTo>
                  <a:pt x="5221" y="2097"/>
                </a:lnTo>
                <a:lnTo>
                  <a:pt x="5306" y="2204"/>
                </a:lnTo>
                <a:lnTo>
                  <a:pt x="5371" y="2311"/>
                </a:lnTo>
                <a:lnTo>
                  <a:pt x="5371" y="2311"/>
                </a:lnTo>
                <a:lnTo>
                  <a:pt x="5413" y="2397"/>
                </a:lnTo>
                <a:lnTo>
                  <a:pt x="5435" y="2461"/>
                </a:lnTo>
                <a:lnTo>
                  <a:pt x="5413" y="2525"/>
                </a:lnTo>
                <a:lnTo>
                  <a:pt x="5413" y="2568"/>
                </a:lnTo>
                <a:lnTo>
                  <a:pt x="5371" y="2675"/>
                </a:lnTo>
                <a:lnTo>
                  <a:pt x="5349" y="2739"/>
                </a:lnTo>
                <a:lnTo>
                  <a:pt x="5349" y="2824"/>
                </a:lnTo>
                <a:lnTo>
                  <a:pt x="5349" y="2824"/>
                </a:lnTo>
                <a:close/>
                <a:moveTo>
                  <a:pt x="10249" y="4515"/>
                </a:moveTo>
                <a:lnTo>
                  <a:pt x="10249" y="4515"/>
                </a:lnTo>
                <a:lnTo>
                  <a:pt x="10227" y="4408"/>
                </a:lnTo>
                <a:lnTo>
                  <a:pt x="10185" y="4344"/>
                </a:lnTo>
                <a:lnTo>
                  <a:pt x="10120" y="4279"/>
                </a:lnTo>
                <a:lnTo>
                  <a:pt x="10035" y="4258"/>
                </a:lnTo>
                <a:lnTo>
                  <a:pt x="9949" y="4237"/>
                </a:lnTo>
                <a:lnTo>
                  <a:pt x="9842" y="4215"/>
                </a:lnTo>
                <a:lnTo>
                  <a:pt x="9650" y="4215"/>
                </a:lnTo>
                <a:lnTo>
                  <a:pt x="9650" y="4215"/>
                </a:lnTo>
                <a:lnTo>
                  <a:pt x="9372" y="4279"/>
                </a:lnTo>
                <a:lnTo>
                  <a:pt x="9093" y="4365"/>
                </a:lnTo>
                <a:lnTo>
                  <a:pt x="9093" y="4365"/>
                </a:lnTo>
                <a:lnTo>
                  <a:pt x="8901" y="4515"/>
                </a:lnTo>
                <a:lnTo>
                  <a:pt x="8772" y="4579"/>
                </a:lnTo>
                <a:lnTo>
                  <a:pt x="8730" y="4600"/>
                </a:lnTo>
                <a:lnTo>
                  <a:pt x="8687" y="4600"/>
                </a:lnTo>
                <a:lnTo>
                  <a:pt x="8687" y="4600"/>
                </a:lnTo>
                <a:lnTo>
                  <a:pt x="8665" y="4493"/>
                </a:lnTo>
                <a:lnTo>
                  <a:pt x="8665" y="4386"/>
                </a:lnTo>
                <a:lnTo>
                  <a:pt x="8644" y="4301"/>
                </a:lnTo>
                <a:lnTo>
                  <a:pt x="8601" y="4215"/>
                </a:lnTo>
                <a:lnTo>
                  <a:pt x="8601" y="4215"/>
                </a:lnTo>
                <a:lnTo>
                  <a:pt x="8537" y="4130"/>
                </a:lnTo>
                <a:lnTo>
                  <a:pt x="8452" y="4065"/>
                </a:lnTo>
                <a:lnTo>
                  <a:pt x="8259" y="3980"/>
                </a:lnTo>
                <a:lnTo>
                  <a:pt x="8259" y="3980"/>
                </a:lnTo>
                <a:lnTo>
                  <a:pt x="8024" y="3873"/>
                </a:lnTo>
                <a:lnTo>
                  <a:pt x="7767" y="3809"/>
                </a:lnTo>
                <a:lnTo>
                  <a:pt x="7531" y="3745"/>
                </a:lnTo>
                <a:lnTo>
                  <a:pt x="7275" y="3723"/>
                </a:lnTo>
                <a:lnTo>
                  <a:pt x="7275" y="3723"/>
                </a:lnTo>
                <a:lnTo>
                  <a:pt x="6162" y="3638"/>
                </a:lnTo>
                <a:lnTo>
                  <a:pt x="5606" y="3595"/>
                </a:lnTo>
                <a:lnTo>
                  <a:pt x="5050" y="3595"/>
                </a:lnTo>
                <a:lnTo>
                  <a:pt x="5050" y="3595"/>
                </a:lnTo>
                <a:lnTo>
                  <a:pt x="3980" y="3659"/>
                </a:lnTo>
                <a:lnTo>
                  <a:pt x="3466" y="3680"/>
                </a:lnTo>
                <a:lnTo>
                  <a:pt x="2931" y="3745"/>
                </a:lnTo>
                <a:lnTo>
                  <a:pt x="2931" y="3745"/>
                </a:lnTo>
                <a:lnTo>
                  <a:pt x="2418" y="3809"/>
                </a:lnTo>
                <a:lnTo>
                  <a:pt x="2161" y="3851"/>
                </a:lnTo>
                <a:lnTo>
                  <a:pt x="1926" y="3958"/>
                </a:lnTo>
                <a:lnTo>
                  <a:pt x="1926" y="3958"/>
                </a:lnTo>
                <a:lnTo>
                  <a:pt x="1819" y="4023"/>
                </a:lnTo>
                <a:lnTo>
                  <a:pt x="1755" y="4108"/>
                </a:lnTo>
                <a:lnTo>
                  <a:pt x="1690" y="4215"/>
                </a:lnTo>
                <a:lnTo>
                  <a:pt x="1669" y="4322"/>
                </a:lnTo>
                <a:lnTo>
                  <a:pt x="1648" y="4558"/>
                </a:lnTo>
                <a:lnTo>
                  <a:pt x="1626" y="4793"/>
                </a:lnTo>
                <a:lnTo>
                  <a:pt x="1626" y="4793"/>
                </a:lnTo>
                <a:lnTo>
                  <a:pt x="1220" y="4622"/>
                </a:lnTo>
                <a:lnTo>
                  <a:pt x="1006" y="4558"/>
                </a:lnTo>
                <a:lnTo>
                  <a:pt x="749" y="4515"/>
                </a:lnTo>
                <a:lnTo>
                  <a:pt x="749" y="4515"/>
                </a:lnTo>
                <a:lnTo>
                  <a:pt x="514" y="4493"/>
                </a:lnTo>
                <a:lnTo>
                  <a:pt x="407" y="4493"/>
                </a:lnTo>
                <a:lnTo>
                  <a:pt x="278" y="4515"/>
                </a:lnTo>
                <a:lnTo>
                  <a:pt x="193" y="4558"/>
                </a:lnTo>
                <a:lnTo>
                  <a:pt x="107" y="4622"/>
                </a:lnTo>
                <a:lnTo>
                  <a:pt x="43" y="4707"/>
                </a:lnTo>
                <a:lnTo>
                  <a:pt x="0" y="4836"/>
                </a:lnTo>
                <a:lnTo>
                  <a:pt x="0" y="4836"/>
                </a:lnTo>
                <a:lnTo>
                  <a:pt x="0" y="4964"/>
                </a:lnTo>
                <a:lnTo>
                  <a:pt x="22" y="5092"/>
                </a:lnTo>
                <a:lnTo>
                  <a:pt x="64" y="5199"/>
                </a:lnTo>
                <a:lnTo>
                  <a:pt x="129" y="5306"/>
                </a:lnTo>
                <a:lnTo>
                  <a:pt x="214" y="5413"/>
                </a:lnTo>
                <a:lnTo>
                  <a:pt x="300" y="5499"/>
                </a:lnTo>
                <a:lnTo>
                  <a:pt x="407" y="5563"/>
                </a:lnTo>
                <a:lnTo>
                  <a:pt x="514" y="5627"/>
                </a:lnTo>
                <a:lnTo>
                  <a:pt x="514" y="5627"/>
                </a:lnTo>
                <a:lnTo>
                  <a:pt x="599" y="5649"/>
                </a:lnTo>
                <a:lnTo>
                  <a:pt x="706" y="5670"/>
                </a:lnTo>
                <a:lnTo>
                  <a:pt x="963" y="5713"/>
                </a:lnTo>
                <a:lnTo>
                  <a:pt x="1220" y="5756"/>
                </a:lnTo>
                <a:lnTo>
                  <a:pt x="1305" y="5799"/>
                </a:lnTo>
                <a:lnTo>
                  <a:pt x="1370" y="5841"/>
                </a:lnTo>
                <a:lnTo>
                  <a:pt x="1370" y="5841"/>
                </a:lnTo>
                <a:lnTo>
                  <a:pt x="1391" y="5905"/>
                </a:lnTo>
                <a:lnTo>
                  <a:pt x="1412" y="5970"/>
                </a:lnTo>
                <a:lnTo>
                  <a:pt x="1370" y="6098"/>
                </a:lnTo>
                <a:lnTo>
                  <a:pt x="1370" y="6162"/>
                </a:lnTo>
                <a:lnTo>
                  <a:pt x="1370" y="6248"/>
                </a:lnTo>
                <a:lnTo>
                  <a:pt x="1391" y="6312"/>
                </a:lnTo>
                <a:lnTo>
                  <a:pt x="1455" y="6376"/>
                </a:lnTo>
                <a:lnTo>
                  <a:pt x="1455" y="6376"/>
                </a:lnTo>
                <a:lnTo>
                  <a:pt x="1519" y="6419"/>
                </a:lnTo>
                <a:lnTo>
                  <a:pt x="1562" y="6440"/>
                </a:lnTo>
                <a:lnTo>
                  <a:pt x="1605" y="6462"/>
                </a:lnTo>
                <a:lnTo>
                  <a:pt x="1648" y="6505"/>
                </a:lnTo>
                <a:lnTo>
                  <a:pt x="1648" y="6505"/>
                </a:lnTo>
                <a:lnTo>
                  <a:pt x="1669" y="6569"/>
                </a:lnTo>
                <a:lnTo>
                  <a:pt x="1690" y="6633"/>
                </a:lnTo>
                <a:lnTo>
                  <a:pt x="1690" y="6847"/>
                </a:lnTo>
                <a:lnTo>
                  <a:pt x="1690" y="7189"/>
                </a:lnTo>
                <a:lnTo>
                  <a:pt x="1690" y="7189"/>
                </a:lnTo>
                <a:lnTo>
                  <a:pt x="1712" y="7724"/>
                </a:lnTo>
                <a:lnTo>
                  <a:pt x="1712" y="7724"/>
                </a:lnTo>
                <a:lnTo>
                  <a:pt x="1733" y="8024"/>
                </a:lnTo>
                <a:lnTo>
                  <a:pt x="1776" y="8302"/>
                </a:lnTo>
                <a:lnTo>
                  <a:pt x="1840" y="8580"/>
                </a:lnTo>
                <a:lnTo>
                  <a:pt x="1947" y="8837"/>
                </a:lnTo>
                <a:lnTo>
                  <a:pt x="1947" y="8837"/>
                </a:lnTo>
                <a:lnTo>
                  <a:pt x="2011" y="8944"/>
                </a:lnTo>
                <a:lnTo>
                  <a:pt x="2097" y="9029"/>
                </a:lnTo>
                <a:lnTo>
                  <a:pt x="2204" y="9115"/>
                </a:lnTo>
                <a:lnTo>
                  <a:pt x="2311" y="9179"/>
                </a:lnTo>
                <a:lnTo>
                  <a:pt x="2546" y="9307"/>
                </a:lnTo>
                <a:lnTo>
                  <a:pt x="2782" y="9372"/>
                </a:lnTo>
                <a:lnTo>
                  <a:pt x="2782" y="9372"/>
                </a:lnTo>
                <a:lnTo>
                  <a:pt x="3081" y="9436"/>
                </a:lnTo>
                <a:lnTo>
                  <a:pt x="3381" y="9479"/>
                </a:lnTo>
                <a:lnTo>
                  <a:pt x="3980" y="9543"/>
                </a:lnTo>
                <a:lnTo>
                  <a:pt x="4579" y="9564"/>
                </a:lnTo>
                <a:lnTo>
                  <a:pt x="5178" y="9564"/>
                </a:lnTo>
                <a:lnTo>
                  <a:pt x="5178" y="9564"/>
                </a:lnTo>
                <a:lnTo>
                  <a:pt x="5798" y="9543"/>
                </a:lnTo>
                <a:lnTo>
                  <a:pt x="6398" y="9521"/>
                </a:lnTo>
                <a:lnTo>
                  <a:pt x="6997" y="9479"/>
                </a:lnTo>
                <a:lnTo>
                  <a:pt x="7296" y="9436"/>
                </a:lnTo>
                <a:lnTo>
                  <a:pt x="7596" y="9372"/>
                </a:lnTo>
                <a:lnTo>
                  <a:pt x="7596" y="9372"/>
                </a:lnTo>
                <a:lnTo>
                  <a:pt x="7852" y="9307"/>
                </a:lnTo>
                <a:lnTo>
                  <a:pt x="8066" y="9179"/>
                </a:lnTo>
                <a:lnTo>
                  <a:pt x="8259" y="9029"/>
                </a:lnTo>
                <a:lnTo>
                  <a:pt x="8409" y="8858"/>
                </a:lnTo>
                <a:lnTo>
                  <a:pt x="8537" y="8644"/>
                </a:lnTo>
                <a:lnTo>
                  <a:pt x="8644" y="8430"/>
                </a:lnTo>
                <a:lnTo>
                  <a:pt x="8730" y="8195"/>
                </a:lnTo>
                <a:lnTo>
                  <a:pt x="8751" y="7959"/>
                </a:lnTo>
                <a:lnTo>
                  <a:pt x="8751" y="7959"/>
                </a:lnTo>
                <a:lnTo>
                  <a:pt x="8794" y="7382"/>
                </a:lnTo>
                <a:lnTo>
                  <a:pt x="8815" y="6804"/>
                </a:lnTo>
                <a:lnTo>
                  <a:pt x="8815" y="6804"/>
                </a:lnTo>
                <a:lnTo>
                  <a:pt x="8837" y="6333"/>
                </a:lnTo>
                <a:lnTo>
                  <a:pt x="8837" y="6333"/>
                </a:lnTo>
                <a:lnTo>
                  <a:pt x="8815" y="6034"/>
                </a:lnTo>
                <a:lnTo>
                  <a:pt x="8815" y="5884"/>
                </a:lnTo>
                <a:lnTo>
                  <a:pt x="8837" y="5841"/>
                </a:lnTo>
                <a:lnTo>
                  <a:pt x="8858" y="5777"/>
                </a:lnTo>
                <a:lnTo>
                  <a:pt x="8858" y="5777"/>
                </a:lnTo>
                <a:lnTo>
                  <a:pt x="8901" y="5734"/>
                </a:lnTo>
                <a:lnTo>
                  <a:pt x="8965" y="5713"/>
                </a:lnTo>
                <a:lnTo>
                  <a:pt x="9093" y="5649"/>
                </a:lnTo>
                <a:lnTo>
                  <a:pt x="9265" y="5606"/>
                </a:lnTo>
                <a:lnTo>
                  <a:pt x="9372" y="5542"/>
                </a:lnTo>
                <a:lnTo>
                  <a:pt x="9372" y="5542"/>
                </a:lnTo>
                <a:lnTo>
                  <a:pt x="9821" y="5221"/>
                </a:lnTo>
                <a:lnTo>
                  <a:pt x="9821" y="5221"/>
                </a:lnTo>
                <a:lnTo>
                  <a:pt x="9992" y="5092"/>
                </a:lnTo>
                <a:lnTo>
                  <a:pt x="10120" y="4900"/>
                </a:lnTo>
                <a:lnTo>
                  <a:pt x="10185" y="4814"/>
                </a:lnTo>
                <a:lnTo>
                  <a:pt x="10227" y="4707"/>
                </a:lnTo>
                <a:lnTo>
                  <a:pt x="10249" y="4622"/>
                </a:lnTo>
                <a:lnTo>
                  <a:pt x="10249" y="4515"/>
                </a:lnTo>
                <a:lnTo>
                  <a:pt x="10249" y="4515"/>
                </a:lnTo>
                <a:close/>
                <a:moveTo>
                  <a:pt x="1391" y="5371"/>
                </a:moveTo>
                <a:lnTo>
                  <a:pt x="1391" y="5371"/>
                </a:lnTo>
                <a:lnTo>
                  <a:pt x="963" y="5285"/>
                </a:lnTo>
                <a:lnTo>
                  <a:pt x="749" y="5242"/>
                </a:lnTo>
                <a:lnTo>
                  <a:pt x="556" y="5199"/>
                </a:lnTo>
                <a:lnTo>
                  <a:pt x="556" y="5199"/>
                </a:lnTo>
                <a:lnTo>
                  <a:pt x="450" y="5050"/>
                </a:lnTo>
                <a:lnTo>
                  <a:pt x="407" y="4964"/>
                </a:lnTo>
                <a:lnTo>
                  <a:pt x="407" y="4943"/>
                </a:lnTo>
                <a:lnTo>
                  <a:pt x="428" y="4900"/>
                </a:lnTo>
                <a:lnTo>
                  <a:pt x="428" y="4900"/>
                </a:lnTo>
                <a:lnTo>
                  <a:pt x="450" y="4900"/>
                </a:lnTo>
                <a:lnTo>
                  <a:pt x="492" y="4878"/>
                </a:lnTo>
                <a:lnTo>
                  <a:pt x="599" y="4900"/>
                </a:lnTo>
                <a:lnTo>
                  <a:pt x="813" y="4921"/>
                </a:lnTo>
                <a:lnTo>
                  <a:pt x="813" y="4921"/>
                </a:lnTo>
                <a:lnTo>
                  <a:pt x="1006" y="4964"/>
                </a:lnTo>
                <a:lnTo>
                  <a:pt x="1198" y="5028"/>
                </a:lnTo>
                <a:lnTo>
                  <a:pt x="1370" y="5114"/>
                </a:lnTo>
                <a:lnTo>
                  <a:pt x="1519" y="5242"/>
                </a:lnTo>
                <a:lnTo>
                  <a:pt x="1519" y="5242"/>
                </a:lnTo>
                <a:lnTo>
                  <a:pt x="1605" y="5349"/>
                </a:lnTo>
                <a:lnTo>
                  <a:pt x="1626" y="5392"/>
                </a:lnTo>
                <a:lnTo>
                  <a:pt x="1605" y="5413"/>
                </a:lnTo>
                <a:lnTo>
                  <a:pt x="1541" y="5413"/>
                </a:lnTo>
                <a:lnTo>
                  <a:pt x="1391" y="5371"/>
                </a:lnTo>
                <a:lnTo>
                  <a:pt x="1391" y="5371"/>
                </a:lnTo>
                <a:close/>
                <a:moveTo>
                  <a:pt x="3081" y="4065"/>
                </a:moveTo>
                <a:lnTo>
                  <a:pt x="3081" y="4065"/>
                </a:lnTo>
                <a:lnTo>
                  <a:pt x="3659" y="4001"/>
                </a:lnTo>
                <a:lnTo>
                  <a:pt x="4237" y="3958"/>
                </a:lnTo>
                <a:lnTo>
                  <a:pt x="4237" y="3958"/>
                </a:lnTo>
                <a:lnTo>
                  <a:pt x="4985" y="3958"/>
                </a:lnTo>
                <a:lnTo>
                  <a:pt x="5713" y="4001"/>
                </a:lnTo>
                <a:lnTo>
                  <a:pt x="6462" y="4044"/>
                </a:lnTo>
                <a:lnTo>
                  <a:pt x="7189" y="4130"/>
                </a:lnTo>
                <a:lnTo>
                  <a:pt x="7189" y="4130"/>
                </a:lnTo>
                <a:lnTo>
                  <a:pt x="7146" y="4151"/>
                </a:lnTo>
                <a:lnTo>
                  <a:pt x="7104" y="4172"/>
                </a:lnTo>
                <a:lnTo>
                  <a:pt x="6932" y="4194"/>
                </a:lnTo>
                <a:lnTo>
                  <a:pt x="6654" y="4215"/>
                </a:lnTo>
                <a:lnTo>
                  <a:pt x="6654" y="4215"/>
                </a:lnTo>
                <a:lnTo>
                  <a:pt x="6333" y="4258"/>
                </a:lnTo>
                <a:lnTo>
                  <a:pt x="5991" y="4279"/>
                </a:lnTo>
                <a:lnTo>
                  <a:pt x="5991" y="4279"/>
                </a:lnTo>
                <a:lnTo>
                  <a:pt x="5606" y="4301"/>
                </a:lnTo>
                <a:lnTo>
                  <a:pt x="5221" y="4301"/>
                </a:lnTo>
                <a:lnTo>
                  <a:pt x="4451" y="4279"/>
                </a:lnTo>
                <a:lnTo>
                  <a:pt x="4451" y="4279"/>
                </a:lnTo>
                <a:lnTo>
                  <a:pt x="3873" y="4301"/>
                </a:lnTo>
                <a:lnTo>
                  <a:pt x="3595" y="4322"/>
                </a:lnTo>
                <a:lnTo>
                  <a:pt x="3295" y="4301"/>
                </a:lnTo>
                <a:lnTo>
                  <a:pt x="3295" y="4301"/>
                </a:lnTo>
                <a:lnTo>
                  <a:pt x="2653" y="4279"/>
                </a:lnTo>
                <a:lnTo>
                  <a:pt x="2653" y="4279"/>
                </a:lnTo>
                <a:lnTo>
                  <a:pt x="2397" y="4279"/>
                </a:lnTo>
                <a:lnTo>
                  <a:pt x="2268" y="4258"/>
                </a:lnTo>
                <a:lnTo>
                  <a:pt x="2204" y="4237"/>
                </a:lnTo>
                <a:lnTo>
                  <a:pt x="2140" y="4215"/>
                </a:lnTo>
                <a:lnTo>
                  <a:pt x="2140" y="4215"/>
                </a:lnTo>
                <a:lnTo>
                  <a:pt x="2161" y="4172"/>
                </a:lnTo>
                <a:lnTo>
                  <a:pt x="2204" y="4151"/>
                </a:lnTo>
                <a:lnTo>
                  <a:pt x="2290" y="4108"/>
                </a:lnTo>
                <a:lnTo>
                  <a:pt x="2439" y="4087"/>
                </a:lnTo>
                <a:lnTo>
                  <a:pt x="2589" y="4065"/>
                </a:lnTo>
                <a:lnTo>
                  <a:pt x="3081" y="4065"/>
                </a:lnTo>
                <a:lnTo>
                  <a:pt x="3081" y="4065"/>
                </a:lnTo>
                <a:close/>
                <a:moveTo>
                  <a:pt x="8387" y="6847"/>
                </a:moveTo>
                <a:lnTo>
                  <a:pt x="8387" y="6847"/>
                </a:lnTo>
                <a:lnTo>
                  <a:pt x="8345" y="7574"/>
                </a:lnTo>
                <a:lnTo>
                  <a:pt x="8345" y="7574"/>
                </a:lnTo>
                <a:lnTo>
                  <a:pt x="8323" y="7938"/>
                </a:lnTo>
                <a:lnTo>
                  <a:pt x="8302" y="8109"/>
                </a:lnTo>
                <a:lnTo>
                  <a:pt x="8238" y="8280"/>
                </a:lnTo>
                <a:lnTo>
                  <a:pt x="8173" y="8452"/>
                </a:lnTo>
                <a:lnTo>
                  <a:pt x="8088" y="8601"/>
                </a:lnTo>
                <a:lnTo>
                  <a:pt x="7981" y="8730"/>
                </a:lnTo>
                <a:lnTo>
                  <a:pt x="7831" y="8837"/>
                </a:lnTo>
                <a:lnTo>
                  <a:pt x="7831" y="8837"/>
                </a:lnTo>
                <a:lnTo>
                  <a:pt x="7681" y="8922"/>
                </a:lnTo>
                <a:lnTo>
                  <a:pt x="7510" y="8965"/>
                </a:lnTo>
                <a:lnTo>
                  <a:pt x="7339" y="9008"/>
                </a:lnTo>
                <a:lnTo>
                  <a:pt x="7168" y="9051"/>
                </a:lnTo>
                <a:lnTo>
                  <a:pt x="6804" y="9093"/>
                </a:lnTo>
                <a:lnTo>
                  <a:pt x="6462" y="9115"/>
                </a:lnTo>
                <a:lnTo>
                  <a:pt x="6462" y="9115"/>
                </a:lnTo>
                <a:lnTo>
                  <a:pt x="5691" y="9179"/>
                </a:lnTo>
                <a:lnTo>
                  <a:pt x="5306" y="9200"/>
                </a:lnTo>
                <a:lnTo>
                  <a:pt x="4943" y="9200"/>
                </a:lnTo>
                <a:lnTo>
                  <a:pt x="4943" y="9200"/>
                </a:lnTo>
                <a:lnTo>
                  <a:pt x="4579" y="9200"/>
                </a:lnTo>
                <a:lnTo>
                  <a:pt x="4215" y="9179"/>
                </a:lnTo>
                <a:lnTo>
                  <a:pt x="3851" y="9136"/>
                </a:lnTo>
                <a:lnTo>
                  <a:pt x="3488" y="9072"/>
                </a:lnTo>
                <a:lnTo>
                  <a:pt x="3488" y="9072"/>
                </a:lnTo>
                <a:lnTo>
                  <a:pt x="3103" y="9008"/>
                </a:lnTo>
                <a:lnTo>
                  <a:pt x="2910" y="8965"/>
                </a:lnTo>
                <a:lnTo>
                  <a:pt x="2739" y="8901"/>
                </a:lnTo>
                <a:lnTo>
                  <a:pt x="2589" y="8815"/>
                </a:lnTo>
                <a:lnTo>
                  <a:pt x="2461" y="8687"/>
                </a:lnTo>
                <a:lnTo>
                  <a:pt x="2397" y="8623"/>
                </a:lnTo>
                <a:lnTo>
                  <a:pt x="2354" y="8537"/>
                </a:lnTo>
                <a:lnTo>
                  <a:pt x="2311" y="8430"/>
                </a:lnTo>
                <a:lnTo>
                  <a:pt x="2290" y="8323"/>
                </a:lnTo>
                <a:lnTo>
                  <a:pt x="2290" y="8323"/>
                </a:lnTo>
                <a:lnTo>
                  <a:pt x="2717" y="8473"/>
                </a:lnTo>
                <a:lnTo>
                  <a:pt x="2931" y="8537"/>
                </a:lnTo>
                <a:lnTo>
                  <a:pt x="3145" y="8559"/>
                </a:lnTo>
                <a:lnTo>
                  <a:pt x="3145" y="8559"/>
                </a:lnTo>
                <a:lnTo>
                  <a:pt x="3295" y="8559"/>
                </a:lnTo>
                <a:lnTo>
                  <a:pt x="3359" y="8537"/>
                </a:lnTo>
                <a:lnTo>
                  <a:pt x="3424" y="8494"/>
                </a:lnTo>
                <a:lnTo>
                  <a:pt x="3488" y="8452"/>
                </a:lnTo>
                <a:lnTo>
                  <a:pt x="3488" y="8409"/>
                </a:lnTo>
                <a:lnTo>
                  <a:pt x="3466" y="8345"/>
                </a:lnTo>
                <a:lnTo>
                  <a:pt x="3402" y="8280"/>
                </a:lnTo>
                <a:lnTo>
                  <a:pt x="3402" y="8280"/>
                </a:lnTo>
                <a:lnTo>
                  <a:pt x="3295" y="8216"/>
                </a:lnTo>
                <a:lnTo>
                  <a:pt x="3145" y="8195"/>
                </a:lnTo>
                <a:lnTo>
                  <a:pt x="2867" y="8152"/>
                </a:lnTo>
                <a:lnTo>
                  <a:pt x="2867" y="8152"/>
                </a:lnTo>
                <a:lnTo>
                  <a:pt x="2653" y="8066"/>
                </a:lnTo>
                <a:lnTo>
                  <a:pt x="2418" y="8002"/>
                </a:lnTo>
                <a:lnTo>
                  <a:pt x="2418" y="8002"/>
                </a:lnTo>
                <a:lnTo>
                  <a:pt x="2311" y="7938"/>
                </a:lnTo>
                <a:lnTo>
                  <a:pt x="2247" y="7874"/>
                </a:lnTo>
                <a:lnTo>
                  <a:pt x="2225" y="7788"/>
                </a:lnTo>
                <a:lnTo>
                  <a:pt x="2225" y="7660"/>
                </a:lnTo>
                <a:lnTo>
                  <a:pt x="2225" y="7660"/>
                </a:lnTo>
                <a:lnTo>
                  <a:pt x="2461" y="7703"/>
                </a:lnTo>
                <a:lnTo>
                  <a:pt x="2717" y="7767"/>
                </a:lnTo>
                <a:lnTo>
                  <a:pt x="2953" y="7810"/>
                </a:lnTo>
                <a:lnTo>
                  <a:pt x="3081" y="7810"/>
                </a:lnTo>
                <a:lnTo>
                  <a:pt x="3210" y="7810"/>
                </a:lnTo>
                <a:lnTo>
                  <a:pt x="3210" y="7810"/>
                </a:lnTo>
                <a:lnTo>
                  <a:pt x="3295" y="7810"/>
                </a:lnTo>
                <a:lnTo>
                  <a:pt x="3402" y="7767"/>
                </a:lnTo>
                <a:lnTo>
                  <a:pt x="3424" y="7724"/>
                </a:lnTo>
                <a:lnTo>
                  <a:pt x="3445" y="7703"/>
                </a:lnTo>
                <a:lnTo>
                  <a:pt x="3466" y="7660"/>
                </a:lnTo>
                <a:lnTo>
                  <a:pt x="3445" y="7596"/>
                </a:lnTo>
                <a:lnTo>
                  <a:pt x="3445" y="7596"/>
                </a:lnTo>
                <a:lnTo>
                  <a:pt x="3424" y="7553"/>
                </a:lnTo>
                <a:lnTo>
                  <a:pt x="3381" y="7532"/>
                </a:lnTo>
                <a:lnTo>
                  <a:pt x="3295" y="7489"/>
                </a:lnTo>
                <a:lnTo>
                  <a:pt x="3103" y="7467"/>
                </a:lnTo>
                <a:lnTo>
                  <a:pt x="3103" y="7467"/>
                </a:lnTo>
                <a:lnTo>
                  <a:pt x="2653" y="7425"/>
                </a:lnTo>
                <a:lnTo>
                  <a:pt x="2397" y="7382"/>
                </a:lnTo>
                <a:lnTo>
                  <a:pt x="2311" y="7360"/>
                </a:lnTo>
                <a:lnTo>
                  <a:pt x="2247" y="7318"/>
                </a:lnTo>
                <a:lnTo>
                  <a:pt x="2247" y="7318"/>
                </a:lnTo>
                <a:lnTo>
                  <a:pt x="2183" y="7232"/>
                </a:lnTo>
                <a:lnTo>
                  <a:pt x="2204" y="7211"/>
                </a:lnTo>
                <a:lnTo>
                  <a:pt x="2204" y="7189"/>
                </a:lnTo>
                <a:lnTo>
                  <a:pt x="2268" y="7168"/>
                </a:lnTo>
                <a:lnTo>
                  <a:pt x="2354" y="7168"/>
                </a:lnTo>
                <a:lnTo>
                  <a:pt x="2568" y="7211"/>
                </a:lnTo>
                <a:lnTo>
                  <a:pt x="2696" y="7211"/>
                </a:lnTo>
                <a:lnTo>
                  <a:pt x="2696" y="7211"/>
                </a:lnTo>
                <a:lnTo>
                  <a:pt x="2803" y="7189"/>
                </a:lnTo>
                <a:lnTo>
                  <a:pt x="2867" y="7125"/>
                </a:lnTo>
                <a:lnTo>
                  <a:pt x="2889" y="7082"/>
                </a:lnTo>
                <a:lnTo>
                  <a:pt x="2889" y="7039"/>
                </a:lnTo>
                <a:lnTo>
                  <a:pt x="2889" y="6975"/>
                </a:lnTo>
                <a:lnTo>
                  <a:pt x="2867" y="6932"/>
                </a:lnTo>
                <a:lnTo>
                  <a:pt x="2867" y="6932"/>
                </a:lnTo>
                <a:lnTo>
                  <a:pt x="2846" y="6890"/>
                </a:lnTo>
                <a:lnTo>
                  <a:pt x="2803" y="6868"/>
                </a:lnTo>
                <a:lnTo>
                  <a:pt x="2717" y="6826"/>
                </a:lnTo>
                <a:lnTo>
                  <a:pt x="2525" y="6804"/>
                </a:lnTo>
                <a:lnTo>
                  <a:pt x="2525" y="6804"/>
                </a:lnTo>
                <a:lnTo>
                  <a:pt x="2439" y="6783"/>
                </a:lnTo>
                <a:lnTo>
                  <a:pt x="2354" y="6740"/>
                </a:lnTo>
                <a:lnTo>
                  <a:pt x="2311" y="6719"/>
                </a:lnTo>
                <a:lnTo>
                  <a:pt x="2290" y="6697"/>
                </a:lnTo>
                <a:lnTo>
                  <a:pt x="2268" y="6654"/>
                </a:lnTo>
                <a:lnTo>
                  <a:pt x="2290" y="6612"/>
                </a:lnTo>
                <a:lnTo>
                  <a:pt x="2290" y="6612"/>
                </a:lnTo>
                <a:lnTo>
                  <a:pt x="2311" y="6569"/>
                </a:lnTo>
                <a:lnTo>
                  <a:pt x="2332" y="6569"/>
                </a:lnTo>
                <a:lnTo>
                  <a:pt x="2418" y="6547"/>
                </a:lnTo>
                <a:lnTo>
                  <a:pt x="2525" y="6569"/>
                </a:lnTo>
                <a:lnTo>
                  <a:pt x="2610" y="6547"/>
                </a:lnTo>
                <a:lnTo>
                  <a:pt x="2610" y="6547"/>
                </a:lnTo>
                <a:lnTo>
                  <a:pt x="2675" y="6505"/>
                </a:lnTo>
                <a:lnTo>
                  <a:pt x="2717" y="6440"/>
                </a:lnTo>
                <a:lnTo>
                  <a:pt x="2696" y="6355"/>
                </a:lnTo>
                <a:lnTo>
                  <a:pt x="2632" y="6291"/>
                </a:lnTo>
                <a:lnTo>
                  <a:pt x="2632" y="6291"/>
                </a:lnTo>
                <a:lnTo>
                  <a:pt x="2589" y="6269"/>
                </a:lnTo>
                <a:lnTo>
                  <a:pt x="2525" y="6248"/>
                </a:lnTo>
                <a:lnTo>
                  <a:pt x="2439" y="6226"/>
                </a:lnTo>
                <a:lnTo>
                  <a:pt x="2439" y="6226"/>
                </a:lnTo>
                <a:lnTo>
                  <a:pt x="2354" y="6184"/>
                </a:lnTo>
                <a:lnTo>
                  <a:pt x="2332" y="6184"/>
                </a:lnTo>
                <a:lnTo>
                  <a:pt x="2311" y="6141"/>
                </a:lnTo>
                <a:lnTo>
                  <a:pt x="2290" y="6055"/>
                </a:lnTo>
                <a:lnTo>
                  <a:pt x="2290" y="6055"/>
                </a:lnTo>
                <a:lnTo>
                  <a:pt x="2247" y="5884"/>
                </a:lnTo>
                <a:lnTo>
                  <a:pt x="2225" y="5713"/>
                </a:lnTo>
                <a:lnTo>
                  <a:pt x="2225" y="5328"/>
                </a:lnTo>
                <a:lnTo>
                  <a:pt x="2247" y="4943"/>
                </a:lnTo>
                <a:lnTo>
                  <a:pt x="2268" y="4600"/>
                </a:lnTo>
                <a:lnTo>
                  <a:pt x="2268" y="4600"/>
                </a:lnTo>
                <a:lnTo>
                  <a:pt x="2632" y="4665"/>
                </a:lnTo>
                <a:lnTo>
                  <a:pt x="2996" y="4707"/>
                </a:lnTo>
                <a:lnTo>
                  <a:pt x="3359" y="4729"/>
                </a:lnTo>
                <a:lnTo>
                  <a:pt x="3744" y="4750"/>
                </a:lnTo>
                <a:lnTo>
                  <a:pt x="4472" y="4750"/>
                </a:lnTo>
                <a:lnTo>
                  <a:pt x="5221" y="4729"/>
                </a:lnTo>
                <a:lnTo>
                  <a:pt x="5221" y="4729"/>
                </a:lnTo>
                <a:lnTo>
                  <a:pt x="5991" y="4707"/>
                </a:lnTo>
                <a:lnTo>
                  <a:pt x="6761" y="4665"/>
                </a:lnTo>
                <a:lnTo>
                  <a:pt x="6761" y="4665"/>
                </a:lnTo>
                <a:lnTo>
                  <a:pt x="7446" y="4579"/>
                </a:lnTo>
                <a:lnTo>
                  <a:pt x="7788" y="4515"/>
                </a:lnTo>
                <a:lnTo>
                  <a:pt x="8109" y="4429"/>
                </a:lnTo>
                <a:lnTo>
                  <a:pt x="8109" y="4429"/>
                </a:lnTo>
                <a:lnTo>
                  <a:pt x="8173" y="4451"/>
                </a:lnTo>
                <a:lnTo>
                  <a:pt x="8216" y="4472"/>
                </a:lnTo>
                <a:lnTo>
                  <a:pt x="8259" y="4515"/>
                </a:lnTo>
                <a:lnTo>
                  <a:pt x="8280" y="4579"/>
                </a:lnTo>
                <a:lnTo>
                  <a:pt x="8280" y="4707"/>
                </a:lnTo>
                <a:lnTo>
                  <a:pt x="8280" y="4836"/>
                </a:lnTo>
                <a:lnTo>
                  <a:pt x="8280" y="4836"/>
                </a:lnTo>
                <a:lnTo>
                  <a:pt x="8302" y="5028"/>
                </a:lnTo>
                <a:lnTo>
                  <a:pt x="8302" y="5135"/>
                </a:lnTo>
                <a:lnTo>
                  <a:pt x="8302" y="5221"/>
                </a:lnTo>
                <a:lnTo>
                  <a:pt x="8302" y="5221"/>
                </a:lnTo>
                <a:lnTo>
                  <a:pt x="8280" y="5328"/>
                </a:lnTo>
                <a:lnTo>
                  <a:pt x="8259" y="5371"/>
                </a:lnTo>
                <a:lnTo>
                  <a:pt x="8216" y="5392"/>
                </a:lnTo>
                <a:lnTo>
                  <a:pt x="8131" y="5435"/>
                </a:lnTo>
                <a:lnTo>
                  <a:pt x="8131" y="5435"/>
                </a:lnTo>
                <a:lnTo>
                  <a:pt x="8002" y="5520"/>
                </a:lnTo>
                <a:lnTo>
                  <a:pt x="7938" y="5627"/>
                </a:lnTo>
                <a:lnTo>
                  <a:pt x="7917" y="5734"/>
                </a:lnTo>
                <a:lnTo>
                  <a:pt x="7917" y="5884"/>
                </a:lnTo>
                <a:lnTo>
                  <a:pt x="7917" y="5884"/>
                </a:lnTo>
                <a:lnTo>
                  <a:pt x="7917" y="5970"/>
                </a:lnTo>
                <a:lnTo>
                  <a:pt x="7959" y="6034"/>
                </a:lnTo>
                <a:lnTo>
                  <a:pt x="7981" y="6098"/>
                </a:lnTo>
                <a:lnTo>
                  <a:pt x="8024" y="6119"/>
                </a:lnTo>
                <a:lnTo>
                  <a:pt x="8152" y="6162"/>
                </a:lnTo>
                <a:lnTo>
                  <a:pt x="8302" y="6205"/>
                </a:lnTo>
                <a:lnTo>
                  <a:pt x="8302" y="6205"/>
                </a:lnTo>
                <a:lnTo>
                  <a:pt x="8366" y="6226"/>
                </a:lnTo>
                <a:lnTo>
                  <a:pt x="8387" y="6226"/>
                </a:lnTo>
                <a:lnTo>
                  <a:pt x="8409" y="6355"/>
                </a:lnTo>
                <a:lnTo>
                  <a:pt x="8409" y="6355"/>
                </a:lnTo>
                <a:lnTo>
                  <a:pt x="8409" y="6462"/>
                </a:lnTo>
                <a:lnTo>
                  <a:pt x="8409" y="6590"/>
                </a:lnTo>
                <a:lnTo>
                  <a:pt x="8387" y="6847"/>
                </a:lnTo>
                <a:lnTo>
                  <a:pt x="8387" y="6847"/>
                </a:lnTo>
                <a:close/>
                <a:moveTo>
                  <a:pt x="8430" y="5799"/>
                </a:moveTo>
                <a:lnTo>
                  <a:pt x="8430" y="5799"/>
                </a:lnTo>
                <a:lnTo>
                  <a:pt x="8387" y="5863"/>
                </a:lnTo>
                <a:lnTo>
                  <a:pt x="8345" y="5905"/>
                </a:lnTo>
                <a:lnTo>
                  <a:pt x="8302" y="5927"/>
                </a:lnTo>
                <a:lnTo>
                  <a:pt x="8238" y="5927"/>
                </a:lnTo>
                <a:lnTo>
                  <a:pt x="8195" y="5905"/>
                </a:lnTo>
                <a:lnTo>
                  <a:pt x="8152" y="5884"/>
                </a:lnTo>
                <a:lnTo>
                  <a:pt x="8109" y="5841"/>
                </a:lnTo>
                <a:lnTo>
                  <a:pt x="8109" y="5756"/>
                </a:lnTo>
                <a:lnTo>
                  <a:pt x="8109" y="5756"/>
                </a:lnTo>
                <a:lnTo>
                  <a:pt x="8131" y="5692"/>
                </a:lnTo>
                <a:lnTo>
                  <a:pt x="8173" y="5649"/>
                </a:lnTo>
                <a:lnTo>
                  <a:pt x="8238" y="5627"/>
                </a:lnTo>
                <a:lnTo>
                  <a:pt x="8302" y="5606"/>
                </a:lnTo>
                <a:lnTo>
                  <a:pt x="8366" y="5627"/>
                </a:lnTo>
                <a:lnTo>
                  <a:pt x="8409" y="5670"/>
                </a:lnTo>
                <a:lnTo>
                  <a:pt x="8430" y="5734"/>
                </a:lnTo>
                <a:lnTo>
                  <a:pt x="8430" y="5799"/>
                </a:lnTo>
                <a:lnTo>
                  <a:pt x="8430" y="5799"/>
                </a:lnTo>
                <a:close/>
                <a:moveTo>
                  <a:pt x="8794" y="5199"/>
                </a:moveTo>
                <a:lnTo>
                  <a:pt x="8794" y="5199"/>
                </a:lnTo>
                <a:lnTo>
                  <a:pt x="8772" y="5135"/>
                </a:lnTo>
                <a:lnTo>
                  <a:pt x="8772" y="5071"/>
                </a:lnTo>
                <a:lnTo>
                  <a:pt x="8772" y="5028"/>
                </a:lnTo>
                <a:lnTo>
                  <a:pt x="8751" y="4964"/>
                </a:lnTo>
                <a:lnTo>
                  <a:pt x="8751" y="4964"/>
                </a:lnTo>
                <a:lnTo>
                  <a:pt x="9008" y="4814"/>
                </a:lnTo>
                <a:lnTo>
                  <a:pt x="9286" y="4686"/>
                </a:lnTo>
                <a:lnTo>
                  <a:pt x="9585" y="4622"/>
                </a:lnTo>
                <a:lnTo>
                  <a:pt x="9885" y="4579"/>
                </a:lnTo>
                <a:lnTo>
                  <a:pt x="9885" y="4579"/>
                </a:lnTo>
                <a:lnTo>
                  <a:pt x="9864" y="4643"/>
                </a:lnTo>
                <a:lnTo>
                  <a:pt x="9821" y="4707"/>
                </a:lnTo>
                <a:lnTo>
                  <a:pt x="9714" y="4814"/>
                </a:lnTo>
                <a:lnTo>
                  <a:pt x="9585" y="4900"/>
                </a:lnTo>
                <a:lnTo>
                  <a:pt x="9414" y="4985"/>
                </a:lnTo>
                <a:lnTo>
                  <a:pt x="9072" y="5092"/>
                </a:lnTo>
                <a:lnTo>
                  <a:pt x="8794" y="5199"/>
                </a:lnTo>
                <a:lnTo>
                  <a:pt x="8794" y="5199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99;p31"/>
          <p:cNvSpPr txBox="1">
            <a:spLocks/>
          </p:cNvSpPr>
          <p:nvPr/>
        </p:nvSpPr>
        <p:spPr>
          <a:xfrm>
            <a:off x="4972948" y="1593528"/>
            <a:ext cx="3768147" cy="16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◦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▫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>
              <a:buFont typeface="Quicksand"/>
              <a:buNone/>
            </a:pPr>
            <a:r>
              <a:rPr lang="de-DE" sz="2000" b="1" dirty="0"/>
              <a:t>Eis	      Wasser	Dampf</a:t>
            </a:r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684E32EA-D440-1F5B-7EA6-8B6F2C3A3C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4E56CC4D-95C5-DDD5-EA77-05B3D29746F0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02770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>
            <a:spLocks noGrp="1"/>
          </p:cNvSpPr>
          <p:nvPr>
            <p:ph type="body" idx="4294967295"/>
          </p:nvPr>
        </p:nvSpPr>
        <p:spPr>
          <a:xfrm>
            <a:off x="1319400" y="2278688"/>
            <a:ext cx="3231300" cy="16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/>
              <a:t>Test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Benenne die Symbole</a:t>
            </a:r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13C75F66-BDB2-9EB7-A6CC-DB78FC0B9C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9F6C9A9-91EC-8DBB-1142-ADB0B5922E55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46727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6;p8"/>
          <p:cNvSpPr/>
          <p:nvPr/>
        </p:nvSpPr>
        <p:spPr>
          <a:xfrm>
            <a:off x="4172429" y="1536807"/>
            <a:ext cx="1260181" cy="937451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2D8EFE1C-5FCC-0F5E-084B-FEDB0B5E79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BCD694EE-BDAA-47E1-7102-81EAEF3FCA15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01108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2;p8"/>
          <p:cNvSpPr/>
          <p:nvPr/>
        </p:nvSpPr>
        <p:spPr>
          <a:xfrm>
            <a:off x="4053842" y="1349643"/>
            <a:ext cx="1497353" cy="1124615"/>
          </a:xfrm>
          <a:custGeom>
            <a:avLst/>
            <a:gdLst/>
            <a:ahLst/>
            <a:cxnLst/>
            <a:rect l="l" t="t" r="r" b="b"/>
            <a:pathLst>
              <a:path w="10249" h="9565" extrusionOk="0">
                <a:moveTo>
                  <a:pt x="6526" y="1712"/>
                </a:moveTo>
                <a:lnTo>
                  <a:pt x="6526" y="1712"/>
                </a:lnTo>
                <a:lnTo>
                  <a:pt x="6462" y="1840"/>
                </a:lnTo>
                <a:lnTo>
                  <a:pt x="6376" y="1990"/>
                </a:lnTo>
                <a:lnTo>
                  <a:pt x="6355" y="2076"/>
                </a:lnTo>
                <a:lnTo>
                  <a:pt x="6333" y="2140"/>
                </a:lnTo>
                <a:lnTo>
                  <a:pt x="6355" y="2225"/>
                </a:lnTo>
                <a:lnTo>
                  <a:pt x="6419" y="2268"/>
                </a:lnTo>
                <a:lnTo>
                  <a:pt x="6419" y="2268"/>
                </a:lnTo>
                <a:lnTo>
                  <a:pt x="6462" y="2311"/>
                </a:lnTo>
                <a:lnTo>
                  <a:pt x="6526" y="2311"/>
                </a:lnTo>
                <a:lnTo>
                  <a:pt x="6590" y="2290"/>
                </a:lnTo>
                <a:lnTo>
                  <a:pt x="6654" y="2268"/>
                </a:lnTo>
                <a:lnTo>
                  <a:pt x="6761" y="2183"/>
                </a:lnTo>
                <a:lnTo>
                  <a:pt x="6825" y="2097"/>
                </a:lnTo>
                <a:lnTo>
                  <a:pt x="6825" y="2097"/>
                </a:lnTo>
                <a:lnTo>
                  <a:pt x="6890" y="2011"/>
                </a:lnTo>
                <a:lnTo>
                  <a:pt x="6954" y="1904"/>
                </a:lnTo>
                <a:lnTo>
                  <a:pt x="6997" y="1819"/>
                </a:lnTo>
                <a:lnTo>
                  <a:pt x="7018" y="1712"/>
                </a:lnTo>
                <a:lnTo>
                  <a:pt x="7039" y="1584"/>
                </a:lnTo>
                <a:lnTo>
                  <a:pt x="7018" y="1477"/>
                </a:lnTo>
                <a:lnTo>
                  <a:pt x="6997" y="1370"/>
                </a:lnTo>
                <a:lnTo>
                  <a:pt x="6975" y="1263"/>
                </a:lnTo>
                <a:lnTo>
                  <a:pt x="6975" y="1263"/>
                </a:lnTo>
                <a:lnTo>
                  <a:pt x="6890" y="1113"/>
                </a:lnTo>
                <a:lnTo>
                  <a:pt x="6804" y="963"/>
                </a:lnTo>
                <a:lnTo>
                  <a:pt x="6740" y="813"/>
                </a:lnTo>
                <a:lnTo>
                  <a:pt x="6676" y="664"/>
                </a:lnTo>
                <a:lnTo>
                  <a:pt x="6676" y="664"/>
                </a:lnTo>
                <a:lnTo>
                  <a:pt x="6676" y="557"/>
                </a:lnTo>
                <a:lnTo>
                  <a:pt x="6676" y="471"/>
                </a:lnTo>
                <a:lnTo>
                  <a:pt x="6718" y="385"/>
                </a:lnTo>
                <a:lnTo>
                  <a:pt x="6761" y="321"/>
                </a:lnTo>
                <a:lnTo>
                  <a:pt x="6761" y="321"/>
                </a:lnTo>
                <a:lnTo>
                  <a:pt x="6804" y="257"/>
                </a:lnTo>
                <a:lnTo>
                  <a:pt x="6847" y="236"/>
                </a:lnTo>
                <a:lnTo>
                  <a:pt x="6890" y="171"/>
                </a:lnTo>
                <a:lnTo>
                  <a:pt x="6890" y="107"/>
                </a:lnTo>
                <a:lnTo>
                  <a:pt x="6890" y="107"/>
                </a:lnTo>
                <a:lnTo>
                  <a:pt x="6825" y="22"/>
                </a:lnTo>
                <a:lnTo>
                  <a:pt x="6761" y="0"/>
                </a:lnTo>
                <a:lnTo>
                  <a:pt x="6676" y="0"/>
                </a:lnTo>
                <a:lnTo>
                  <a:pt x="6590" y="43"/>
                </a:lnTo>
                <a:lnTo>
                  <a:pt x="6504" y="107"/>
                </a:lnTo>
                <a:lnTo>
                  <a:pt x="6419" y="171"/>
                </a:lnTo>
                <a:lnTo>
                  <a:pt x="6333" y="278"/>
                </a:lnTo>
                <a:lnTo>
                  <a:pt x="6333" y="278"/>
                </a:lnTo>
                <a:lnTo>
                  <a:pt x="6269" y="450"/>
                </a:lnTo>
                <a:lnTo>
                  <a:pt x="6248" y="621"/>
                </a:lnTo>
                <a:lnTo>
                  <a:pt x="6269" y="813"/>
                </a:lnTo>
                <a:lnTo>
                  <a:pt x="6312" y="984"/>
                </a:lnTo>
                <a:lnTo>
                  <a:pt x="6312" y="984"/>
                </a:lnTo>
                <a:lnTo>
                  <a:pt x="6398" y="1156"/>
                </a:lnTo>
                <a:lnTo>
                  <a:pt x="6483" y="1327"/>
                </a:lnTo>
                <a:lnTo>
                  <a:pt x="6526" y="1434"/>
                </a:lnTo>
                <a:lnTo>
                  <a:pt x="6547" y="1519"/>
                </a:lnTo>
                <a:lnTo>
                  <a:pt x="6547" y="1626"/>
                </a:lnTo>
                <a:lnTo>
                  <a:pt x="6526" y="1712"/>
                </a:lnTo>
                <a:lnTo>
                  <a:pt x="6526" y="1712"/>
                </a:lnTo>
                <a:close/>
                <a:moveTo>
                  <a:pt x="4237" y="2439"/>
                </a:moveTo>
                <a:lnTo>
                  <a:pt x="4237" y="2439"/>
                </a:lnTo>
                <a:lnTo>
                  <a:pt x="4237" y="2546"/>
                </a:lnTo>
                <a:lnTo>
                  <a:pt x="4215" y="2653"/>
                </a:lnTo>
                <a:lnTo>
                  <a:pt x="4108" y="2867"/>
                </a:lnTo>
                <a:lnTo>
                  <a:pt x="4065" y="2974"/>
                </a:lnTo>
                <a:lnTo>
                  <a:pt x="4044" y="3081"/>
                </a:lnTo>
                <a:lnTo>
                  <a:pt x="4023" y="3167"/>
                </a:lnTo>
                <a:lnTo>
                  <a:pt x="4044" y="3274"/>
                </a:lnTo>
                <a:lnTo>
                  <a:pt x="4044" y="3274"/>
                </a:lnTo>
                <a:lnTo>
                  <a:pt x="4108" y="3338"/>
                </a:lnTo>
                <a:lnTo>
                  <a:pt x="4151" y="3381"/>
                </a:lnTo>
                <a:lnTo>
                  <a:pt x="4194" y="3402"/>
                </a:lnTo>
                <a:lnTo>
                  <a:pt x="4237" y="3402"/>
                </a:lnTo>
                <a:lnTo>
                  <a:pt x="4279" y="3381"/>
                </a:lnTo>
                <a:lnTo>
                  <a:pt x="4344" y="3359"/>
                </a:lnTo>
                <a:lnTo>
                  <a:pt x="4429" y="3274"/>
                </a:lnTo>
                <a:lnTo>
                  <a:pt x="4515" y="3145"/>
                </a:lnTo>
                <a:lnTo>
                  <a:pt x="4579" y="3017"/>
                </a:lnTo>
                <a:lnTo>
                  <a:pt x="4664" y="2824"/>
                </a:lnTo>
                <a:lnTo>
                  <a:pt x="4664" y="2824"/>
                </a:lnTo>
                <a:lnTo>
                  <a:pt x="4707" y="2611"/>
                </a:lnTo>
                <a:lnTo>
                  <a:pt x="4707" y="2418"/>
                </a:lnTo>
                <a:lnTo>
                  <a:pt x="4664" y="2247"/>
                </a:lnTo>
                <a:lnTo>
                  <a:pt x="4600" y="2054"/>
                </a:lnTo>
                <a:lnTo>
                  <a:pt x="4600" y="2054"/>
                </a:lnTo>
                <a:lnTo>
                  <a:pt x="4515" y="1947"/>
                </a:lnTo>
                <a:lnTo>
                  <a:pt x="4451" y="1862"/>
                </a:lnTo>
                <a:lnTo>
                  <a:pt x="4301" y="1691"/>
                </a:lnTo>
                <a:lnTo>
                  <a:pt x="4258" y="1605"/>
                </a:lnTo>
                <a:lnTo>
                  <a:pt x="4215" y="1498"/>
                </a:lnTo>
                <a:lnTo>
                  <a:pt x="4215" y="1391"/>
                </a:lnTo>
                <a:lnTo>
                  <a:pt x="4279" y="1263"/>
                </a:lnTo>
                <a:lnTo>
                  <a:pt x="4279" y="1263"/>
                </a:lnTo>
                <a:lnTo>
                  <a:pt x="4322" y="1156"/>
                </a:lnTo>
                <a:lnTo>
                  <a:pt x="4386" y="1070"/>
                </a:lnTo>
                <a:lnTo>
                  <a:pt x="4579" y="877"/>
                </a:lnTo>
                <a:lnTo>
                  <a:pt x="4664" y="792"/>
                </a:lnTo>
                <a:lnTo>
                  <a:pt x="4729" y="685"/>
                </a:lnTo>
                <a:lnTo>
                  <a:pt x="4771" y="578"/>
                </a:lnTo>
                <a:lnTo>
                  <a:pt x="4793" y="492"/>
                </a:lnTo>
                <a:lnTo>
                  <a:pt x="4793" y="492"/>
                </a:lnTo>
                <a:lnTo>
                  <a:pt x="4771" y="428"/>
                </a:lnTo>
                <a:lnTo>
                  <a:pt x="4750" y="385"/>
                </a:lnTo>
                <a:lnTo>
                  <a:pt x="4707" y="364"/>
                </a:lnTo>
                <a:lnTo>
                  <a:pt x="4664" y="364"/>
                </a:lnTo>
                <a:lnTo>
                  <a:pt x="4579" y="407"/>
                </a:lnTo>
                <a:lnTo>
                  <a:pt x="4451" y="471"/>
                </a:lnTo>
                <a:lnTo>
                  <a:pt x="4237" y="664"/>
                </a:lnTo>
                <a:lnTo>
                  <a:pt x="4108" y="792"/>
                </a:lnTo>
                <a:lnTo>
                  <a:pt x="4108" y="792"/>
                </a:lnTo>
                <a:lnTo>
                  <a:pt x="3958" y="1006"/>
                </a:lnTo>
                <a:lnTo>
                  <a:pt x="3830" y="1220"/>
                </a:lnTo>
                <a:lnTo>
                  <a:pt x="3787" y="1348"/>
                </a:lnTo>
                <a:lnTo>
                  <a:pt x="3744" y="1477"/>
                </a:lnTo>
                <a:lnTo>
                  <a:pt x="3744" y="1584"/>
                </a:lnTo>
                <a:lnTo>
                  <a:pt x="3766" y="1712"/>
                </a:lnTo>
                <a:lnTo>
                  <a:pt x="3766" y="1712"/>
                </a:lnTo>
                <a:lnTo>
                  <a:pt x="3787" y="1819"/>
                </a:lnTo>
                <a:lnTo>
                  <a:pt x="3851" y="1904"/>
                </a:lnTo>
                <a:lnTo>
                  <a:pt x="4001" y="2076"/>
                </a:lnTo>
                <a:lnTo>
                  <a:pt x="4151" y="2247"/>
                </a:lnTo>
                <a:lnTo>
                  <a:pt x="4215" y="2332"/>
                </a:lnTo>
                <a:lnTo>
                  <a:pt x="4237" y="2439"/>
                </a:lnTo>
                <a:lnTo>
                  <a:pt x="4237" y="2439"/>
                </a:lnTo>
                <a:close/>
                <a:moveTo>
                  <a:pt x="5349" y="2824"/>
                </a:moveTo>
                <a:lnTo>
                  <a:pt x="5349" y="2824"/>
                </a:lnTo>
                <a:lnTo>
                  <a:pt x="5371" y="2910"/>
                </a:lnTo>
                <a:lnTo>
                  <a:pt x="5413" y="2953"/>
                </a:lnTo>
                <a:lnTo>
                  <a:pt x="5456" y="2996"/>
                </a:lnTo>
                <a:lnTo>
                  <a:pt x="5520" y="2996"/>
                </a:lnTo>
                <a:lnTo>
                  <a:pt x="5584" y="2996"/>
                </a:lnTo>
                <a:lnTo>
                  <a:pt x="5649" y="2974"/>
                </a:lnTo>
                <a:lnTo>
                  <a:pt x="5713" y="2931"/>
                </a:lnTo>
                <a:lnTo>
                  <a:pt x="5756" y="2889"/>
                </a:lnTo>
                <a:lnTo>
                  <a:pt x="5756" y="2889"/>
                </a:lnTo>
                <a:lnTo>
                  <a:pt x="5820" y="2824"/>
                </a:lnTo>
                <a:lnTo>
                  <a:pt x="5863" y="2760"/>
                </a:lnTo>
                <a:lnTo>
                  <a:pt x="5905" y="2589"/>
                </a:lnTo>
                <a:lnTo>
                  <a:pt x="5927" y="2418"/>
                </a:lnTo>
                <a:lnTo>
                  <a:pt x="5884" y="2268"/>
                </a:lnTo>
                <a:lnTo>
                  <a:pt x="5884" y="2268"/>
                </a:lnTo>
                <a:lnTo>
                  <a:pt x="5863" y="2204"/>
                </a:lnTo>
                <a:lnTo>
                  <a:pt x="5820" y="2140"/>
                </a:lnTo>
                <a:lnTo>
                  <a:pt x="5713" y="2033"/>
                </a:lnTo>
                <a:lnTo>
                  <a:pt x="5627" y="1904"/>
                </a:lnTo>
                <a:lnTo>
                  <a:pt x="5584" y="1840"/>
                </a:lnTo>
                <a:lnTo>
                  <a:pt x="5563" y="1776"/>
                </a:lnTo>
                <a:lnTo>
                  <a:pt x="5563" y="1776"/>
                </a:lnTo>
                <a:lnTo>
                  <a:pt x="5584" y="1712"/>
                </a:lnTo>
                <a:lnTo>
                  <a:pt x="5606" y="1648"/>
                </a:lnTo>
                <a:lnTo>
                  <a:pt x="5670" y="1519"/>
                </a:lnTo>
                <a:lnTo>
                  <a:pt x="5777" y="1391"/>
                </a:lnTo>
                <a:lnTo>
                  <a:pt x="5798" y="1327"/>
                </a:lnTo>
                <a:lnTo>
                  <a:pt x="5820" y="1263"/>
                </a:lnTo>
                <a:lnTo>
                  <a:pt x="5820" y="1263"/>
                </a:lnTo>
                <a:lnTo>
                  <a:pt x="5777" y="1220"/>
                </a:lnTo>
                <a:lnTo>
                  <a:pt x="5713" y="1177"/>
                </a:lnTo>
                <a:lnTo>
                  <a:pt x="5670" y="1156"/>
                </a:lnTo>
                <a:lnTo>
                  <a:pt x="5606" y="1177"/>
                </a:lnTo>
                <a:lnTo>
                  <a:pt x="5542" y="1198"/>
                </a:lnTo>
                <a:lnTo>
                  <a:pt x="5499" y="1220"/>
                </a:lnTo>
                <a:lnTo>
                  <a:pt x="5371" y="1327"/>
                </a:lnTo>
                <a:lnTo>
                  <a:pt x="5285" y="1455"/>
                </a:lnTo>
                <a:lnTo>
                  <a:pt x="5199" y="1605"/>
                </a:lnTo>
                <a:lnTo>
                  <a:pt x="5135" y="1755"/>
                </a:lnTo>
                <a:lnTo>
                  <a:pt x="5114" y="1862"/>
                </a:lnTo>
                <a:lnTo>
                  <a:pt x="5114" y="1862"/>
                </a:lnTo>
                <a:lnTo>
                  <a:pt x="5135" y="1926"/>
                </a:lnTo>
                <a:lnTo>
                  <a:pt x="5157" y="1990"/>
                </a:lnTo>
                <a:lnTo>
                  <a:pt x="5221" y="2097"/>
                </a:lnTo>
                <a:lnTo>
                  <a:pt x="5306" y="2204"/>
                </a:lnTo>
                <a:lnTo>
                  <a:pt x="5371" y="2311"/>
                </a:lnTo>
                <a:lnTo>
                  <a:pt x="5371" y="2311"/>
                </a:lnTo>
                <a:lnTo>
                  <a:pt x="5413" y="2397"/>
                </a:lnTo>
                <a:lnTo>
                  <a:pt x="5435" y="2461"/>
                </a:lnTo>
                <a:lnTo>
                  <a:pt x="5413" y="2525"/>
                </a:lnTo>
                <a:lnTo>
                  <a:pt x="5413" y="2568"/>
                </a:lnTo>
                <a:lnTo>
                  <a:pt x="5371" y="2675"/>
                </a:lnTo>
                <a:lnTo>
                  <a:pt x="5349" y="2739"/>
                </a:lnTo>
                <a:lnTo>
                  <a:pt x="5349" y="2824"/>
                </a:lnTo>
                <a:lnTo>
                  <a:pt x="5349" y="2824"/>
                </a:lnTo>
                <a:close/>
                <a:moveTo>
                  <a:pt x="10249" y="4515"/>
                </a:moveTo>
                <a:lnTo>
                  <a:pt x="10249" y="4515"/>
                </a:lnTo>
                <a:lnTo>
                  <a:pt x="10227" y="4408"/>
                </a:lnTo>
                <a:lnTo>
                  <a:pt x="10185" y="4344"/>
                </a:lnTo>
                <a:lnTo>
                  <a:pt x="10120" y="4279"/>
                </a:lnTo>
                <a:lnTo>
                  <a:pt x="10035" y="4258"/>
                </a:lnTo>
                <a:lnTo>
                  <a:pt x="9949" y="4237"/>
                </a:lnTo>
                <a:lnTo>
                  <a:pt x="9842" y="4215"/>
                </a:lnTo>
                <a:lnTo>
                  <a:pt x="9650" y="4215"/>
                </a:lnTo>
                <a:lnTo>
                  <a:pt x="9650" y="4215"/>
                </a:lnTo>
                <a:lnTo>
                  <a:pt x="9372" y="4279"/>
                </a:lnTo>
                <a:lnTo>
                  <a:pt x="9093" y="4365"/>
                </a:lnTo>
                <a:lnTo>
                  <a:pt x="9093" y="4365"/>
                </a:lnTo>
                <a:lnTo>
                  <a:pt x="8901" y="4515"/>
                </a:lnTo>
                <a:lnTo>
                  <a:pt x="8772" y="4579"/>
                </a:lnTo>
                <a:lnTo>
                  <a:pt x="8730" y="4600"/>
                </a:lnTo>
                <a:lnTo>
                  <a:pt x="8687" y="4600"/>
                </a:lnTo>
                <a:lnTo>
                  <a:pt x="8687" y="4600"/>
                </a:lnTo>
                <a:lnTo>
                  <a:pt x="8665" y="4493"/>
                </a:lnTo>
                <a:lnTo>
                  <a:pt x="8665" y="4386"/>
                </a:lnTo>
                <a:lnTo>
                  <a:pt x="8644" y="4301"/>
                </a:lnTo>
                <a:lnTo>
                  <a:pt x="8601" y="4215"/>
                </a:lnTo>
                <a:lnTo>
                  <a:pt x="8601" y="4215"/>
                </a:lnTo>
                <a:lnTo>
                  <a:pt x="8537" y="4130"/>
                </a:lnTo>
                <a:lnTo>
                  <a:pt x="8452" y="4065"/>
                </a:lnTo>
                <a:lnTo>
                  <a:pt x="8259" y="3980"/>
                </a:lnTo>
                <a:lnTo>
                  <a:pt x="8259" y="3980"/>
                </a:lnTo>
                <a:lnTo>
                  <a:pt x="8024" y="3873"/>
                </a:lnTo>
                <a:lnTo>
                  <a:pt x="7767" y="3809"/>
                </a:lnTo>
                <a:lnTo>
                  <a:pt x="7531" y="3745"/>
                </a:lnTo>
                <a:lnTo>
                  <a:pt x="7275" y="3723"/>
                </a:lnTo>
                <a:lnTo>
                  <a:pt x="7275" y="3723"/>
                </a:lnTo>
                <a:lnTo>
                  <a:pt x="6162" y="3638"/>
                </a:lnTo>
                <a:lnTo>
                  <a:pt x="5606" y="3595"/>
                </a:lnTo>
                <a:lnTo>
                  <a:pt x="5050" y="3595"/>
                </a:lnTo>
                <a:lnTo>
                  <a:pt x="5050" y="3595"/>
                </a:lnTo>
                <a:lnTo>
                  <a:pt x="3980" y="3659"/>
                </a:lnTo>
                <a:lnTo>
                  <a:pt x="3466" y="3680"/>
                </a:lnTo>
                <a:lnTo>
                  <a:pt x="2931" y="3745"/>
                </a:lnTo>
                <a:lnTo>
                  <a:pt x="2931" y="3745"/>
                </a:lnTo>
                <a:lnTo>
                  <a:pt x="2418" y="3809"/>
                </a:lnTo>
                <a:lnTo>
                  <a:pt x="2161" y="3851"/>
                </a:lnTo>
                <a:lnTo>
                  <a:pt x="1926" y="3958"/>
                </a:lnTo>
                <a:lnTo>
                  <a:pt x="1926" y="3958"/>
                </a:lnTo>
                <a:lnTo>
                  <a:pt x="1819" y="4023"/>
                </a:lnTo>
                <a:lnTo>
                  <a:pt x="1755" y="4108"/>
                </a:lnTo>
                <a:lnTo>
                  <a:pt x="1690" y="4215"/>
                </a:lnTo>
                <a:lnTo>
                  <a:pt x="1669" y="4322"/>
                </a:lnTo>
                <a:lnTo>
                  <a:pt x="1648" y="4558"/>
                </a:lnTo>
                <a:lnTo>
                  <a:pt x="1626" y="4793"/>
                </a:lnTo>
                <a:lnTo>
                  <a:pt x="1626" y="4793"/>
                </a:lnTo>
                <a:lnTo>
                  <a:pt x="1220" y="4622"/>
                </a:lnTo>
                <a:lnTo>
                  <a:pt x="1006" y="4558"/>
                </a:lnTo>
                <a:lnTo>
                  <a:pt x="749" y="4515"/>
                </a:lnTo>
                <a:lnTo>
                  <a:pt x="749" y="4515"/>
                </a:lnTo>
                <a:lnTo>
                  <a:pt x="514" y="4493"/>
                </a:lnTo>
                <a:lnTo>
                  <a:pt x="407" y="4493"/>
                </a:lnTo>
                <a:lnTo>
                  <a:pt x="278" y="4515"/>
                </a:lnTo>
                <a:lnTo>
                  <a:pt x="193" y="4558"/>
                </a:lnTo>
                <a:lnTo>
                  <a:pt x="107" y="4622"/>
                </a:lnTo>
                <a:lnTo>
                  <a:pt x="43" y="4707"/>
                </a:lnTo>
                <a:lnTo>
                  <a:pt x="0" y="4836"/>
                </a:lnTo>
                <a:lnTo>
                  <a:pt x="0" y="4836"/>
                </a:lnTo>
                <a:lnTo>
                  <a:pt x="0" y="4964"/>
                </a:lnTo>
                <a:lnTo>
                  <a:pt x="22" y="5092"/>
                </a:lnTo>
                <a:lnTo>
                  <a:pt x="64" y="5199"/>
                </a:lnTo>
                <a:lnTo>
                  <a:pt x="129" y="5306"/>
                </a:lnTo>
                <a:lnTo>
                  <a:pt x="214" y="5413"/>
                </a:lnTo>
                <a:lnTo>
                  <a:pt x="300" y="5499"/>
                </a:lnTo>
                <a:lnTo>
                  <a:pt x="407" y="5563"/>
                </a:lnTo>
                <a:lnTo>
                  <a:pt x="514" y="5627"/>
                </a:lnTo>
                <a:lnTo>
                  <a:pt x="514" y="5627"/>
                </a:lnTo>
                <a:lnTo>
                  <a:pt x="599" y="5649"/>
                </a:lnTo>
                <a:lnTo>
                  <a:pt x="706" y="5670"/>
                </a:lnTo>
                <a:lnTo>
                  <a:pt x="963" y="5713"/>
                </a:lnTo>
                <a:lnTo>
                  <a:pt x="1220" y="5756"/>
                </a:lnTo>
                <a:lnTo>
                  <a:pt x="1305" y="5799"/>
                </a:lnTo>
                <a:lnTo>
                  <a:pt x="1370" y="5841"/>
                </a:lnTo>
                <a:lnTo>
                  <a:pt x="1370" y="5841"/>
                </a:lnTo>
                <a:lnTo>
                  <a:pt x="1391" y="5905"/>
                </a:lnTo>
                <a:lnTo>
                  <a:pt x="1412" y="5970"/>
                </a:lnTo>
                <a:lnTo>
                  <a:pt x="1370" y="6098"/>
                </a:lnTo>
                <a:lnTo>
                  <a:pt x="1370" y="6162"/>
                </a:lnTo>
                <a:lnTo>
                  <a:pt x="1370" y="6248"/>
                </a:lnTo>
                <a:lnTo>
                  <a:pt x="1391" y="6312"/>
                </a:lnTo>
                <a:lnTo>
                  <a:pt x="1455" y="6376"/>
                </a:lnTo>
                <a:lnTo>
                  <a:pt x="1455" y="6376"/>
                </a:lnTo>
                <a:lnTo>
                  <a:pt x="1519" y="6419"/>
                </a:lnTo>
                <a:lnTo>
                  <a:pt x="1562" y="6440"/>
                </a:lnTo>
                <a:lnTo>
                  <a:pt x="1605" y="6462"/>
                </a:lnTo>
                <a:lnTo>
                  <a:pt x="1648" y="6505"/>
                </a:lnTo>
                <a:lnTo>
                  <a:pt x="1648" y="6505"/>
                </a:lnTo>
                <a:lnTo>
                  <a:pt x="1669" y="6569"/>
                </a:lnTo>
                <a:lnTo>
                  <a:pt x="1690" y="6633"/>
                </a:lnTo>
                <a:lnTo>
                  <a:pt x="1690" y="6847"/>
                </a:lnTo>
                <a:lnTo>
                  <a:pt x="1690" y="7189"/>
                </a:lnTo>
                <a:lnTo>
                  <a:pt x="1690" y="7189"/>
                </a:lnTo>
                <a:lnTo>
                  <a:pt x="1712" y="7724"/>
                </a:lnTo>
                <a:lnTo>
                  <a:pt x="1712" y="7724"/>
                </a:lnTo>
                <a:lnTo>
                  <a:pt x="1733" y="8024"/>
                </a:lnTo>
                <a:lnTo>
                  <a:pt x="1776" y="8302"/>
                </a:lnTo>
                <a:lnTo>
                  <a:pt x="1840" y="8580"/>
                </a:lnTo>
                <a:lnTo>
                  <a:pt x="1947" y="8837"/>
                </a:lnTo>
                <a:lnTo>
                  <a:pt x="1947" y="8837"/>
                </a:lnTo>
                <a:lnTo>
                  <a:pt x="2011" y="8944"/>
                </a:lnTo>
                <a:lnTo>
                  <a:pt x="2097" y="9029"/>
                </a:lnTo>
                <a:lnTo>
                  <a:pt x="2204" y="9115"/>
                </a:lnTo>
                <a:lnTo>
                  <a:pt x="2311" y="9179"/>
                </a:lnTo>
                <a:lnTo>
                  <a:pt x="2546" y="9307"/>
                </a:lnTo>
                <a:lnTo>
                  <a:pt x="2782" y="9372"/>
                </a:lnTo>
                <a:lnTo>
                  <a:pt x="2782" y="9372"/>
                </a:lnTo>
                <a:lnTo>
                  <a:pt x="3081" y="9436"/>
                </a:lnTo>
                <a:lnTo>
                  <a:pt x="3381" y="9479"/>
                </a:lnTo>
                <a:lnTo>
                  <a:pt x="3980" y="9543"/>
                </a:lnTo>
                <a:lnTo>
                  <a:pt x="4579" y="9564"/>
                </a:lnTo>
                <a:lnTo>
                  <a:pt x="5178" y="9564"/>
                </a:lnTo>
                <a:lnTo>
                  <a:pt x="5178" y="9564"/>
                </a:lnTo>
                <a:lnTo>
                  <a:pt x="5798" y="9543"/>
                </a:lnTo>
                <a:lnTo>
                  <a:pt x="6398" y="9521"/>
                </a:lnTo>
                <a:lnTo>
                  <a:pt x="6997" y="9479"/>
                </a:lnTo>
                <a:lnTo>
                  <a:pt x="7296" y="9436"/>
                </a:lnTo>
                <a:lnTo>
                  <a:pt x="7596" y="9372"/>
                </a:lnTo>
                <a:lnTo>
                  <a:pt x="7596" y="9372"/>
                </a:lnTo>
                <a:lnTo>
                  <a:pt x="7852" y="9307"/>
                </a:lnTo>
                <a:lnTo>
                  <a:pt x="8066" y="9179"/>
                </a:lnTo>
                <a:lnTo>
                  <a:pt x="8259" y="9029"/>
                </a:lnTo>
                <a:lnTo>
                  <a:pt x="8409" y="8858"/>
                </a:lnTo>
                <a:lnTo>
                  <a:pt x="8537" y="8644"/>
                </a:lnTo>
                <a:lnTo>
                  <a:pt x="8644" y="8430"/>
                </a:lnTo>
                <a:lnTo>
                  <a:pt x="8730" y="8195"/>
                </a:lnTo>
                <a:lnTo>
                  <a:pt x="8751" y="7959"/>
                </a:lnTo>
                <a:lnTo>
                  <a:pt x="8751" y="7959"/>
                </a:lnTo>
                <a:lnTo>
                  <a:pt x="8794" y="7382"/>
                </a:lnTo>
                <a:lnTo>
                  <a:pt x="8815" y="6804"/>
                </a:lnTo>
                <a:lnTo>
                  <a:pt x="8815" y="6804"/>
                </a:lnTo>
                <a:lnTo>
                  <a:pt x="8837" y="6333"/>
                </a:lnTo>
                <a:lnTo>
                  <a:pt x="8837" y="6333"/>
                </a:lnTo>
                <a:lnTo>
                  <a:pt x="8815" y="6034"/>
                </a:lnTo>
                <a:lnTo>
                  <a:pt x="8815" y="5884"/>
                </a:lnTo>
                <a:lnTo>
                  <a:pt x="8837" y="5841"/>
                </a:lnTo>
                <a:lnTo>
                  <a:pt x="8858" y="5777"/>
                </a:lnTo>
                <a:lnTo>
                  <a:pt x="8858" y="5777"/>
                </a:lnTo>
                <a:lnTo>
                  <a:pt x="8901" y="5734"/>
                </a:lnTo>
                <a:lnTo>
                  <a:pt x="8965" y="5713"/>
                </a:lnTo>
                <a:lnTo>
                  <a:pt x="9093" y="5649"/>
                </a:lnTo>
                <a:lnTo>
                  <a:pt x="9265" y="5606"/>
                </a:lnTo>
                <a:lnTo>
                  <a:pt x="9372" y="5542"/>
                </a:lnTo>
                <a:lnTo>
                  <a:pt x="9372" y="5542"/>
                </a:lnTo>
                <a:lnTo>
                  <a:pt x="9821" y="5221"/>
                </a:lnTo>
                <a:lnTo>
                  <a:pt x="9821" y="5221"/>
                </a:lnTo>
                <a:lnTo>
                  <a:pt x="9992" y="5092"/>
                </a:lnTo>
                <a:lnTo>
                  <a:pt x="10120" y="4900"/>
                </a:lnTo>
                <a:lnTo>
                  <a:pt x="10185" y="4814"/>
                </a:lnTo>
                <a:lnTo>
                  <a:pt x="10227" y="4707"/>
                </a:lnTo>
                <a:lnTo>
                  <a:pt x="10249" y="4622"/>
                </a:lnTo>
                <a:lnTo>
                  <a:pt x="10249" y="4515"/>
                </a:lnTo>
                <a:lnTo>
                  <a:pt x="10249" y="4515"/>
                </a:lnTo>
                <a:close/>
                <a:moveTo>
                  <a:pt x="1391" y="5371"/>
                </a:moveTo>
                <a:lnTo>
                  <a:pt x="1391" y="5371"/>
                </a:lnTo>
                <a:lnTo>
                  <a:pt x="963" y="5285"/>
                </a:lnTo>
                <a:lnTo>
                  <a:pt x="749" y="5242"/>
                </a:lnTo>
                <a:lnTo>
                  <a:pt x="556" y="5199"/>
                </a:lnTo>
                <a:lnTo>
                  <a:pt x="556" y="5199"/>
                </a:lnTo>
                <a:lnTo>
                  <a:pt x="450" y="5050"/>
                </a:lnTo>
                <a:lnTo>
                  <a:pt x="407" y="4964"/>
                </a:lnTo>
                <a:lnTo>
                  <a:pt x="407" y="4943"/>
                </a:lnTo>
                <a:lnTo>
                  <a:pt x="428" y="4900"/>
                </a:lnTo>
                <a:lnTo>
                  <a:pt x="428" y="4900"/>
                </a:lnTo>
                <a:lnTo>
                  <a:pt x="450" y="4900"/>
                </a:lnTo>
                <a:lnTo>
                  <a:pt x="492" y="4878"/>
                </a:lnTo>
                <a:lnTo>
                  <a:pt x="599" y="4900"/>
                </a:lnTo>
                <a:lnTo>
                  <a:pt x="813" y="4921"/>
                </a:lnTo>
                <a:lnTo>
                  <a:pt x="813" y="4921"/>
                </a:lnTo>
                <a:lnTo>
                  <a:pt x="1006" y="4964"/>
                </a:lnTo>
                <a:lnTo>
                  <a:pt x="1198" y="5028"/>
                </a:lnTo>
                <a:lnTo>
                  <a:pt x="1370" y="5114"/>
                </a:lnTo>
                <a:lnTo>
                  <a:pt x="1519" y="5242"/>
                </a:lnTo>
                <a:lnTo>
                  <a:pt x="1519" y="5242"/>
                </a:lnTo>
                <a:lnTo>
                  <a:pt x="1605" y="5349"/>
                </a:lnTo>
                <a:lnTo>
                  <a:pt x="1626" y="5392"/>
                </a:lnTo>
                <a:lnTo>
                  <a:pt x="1605" y="5413"/>
                </a:lnTo>
                <a:lnTo>
                  <a:pt x="1541" y="5413"/>
                </a:lnTo>
                <a:lnTo>
                  <a:pt x="1391" y="5371"/>
                </a:lnTo>
                <a:lnTo>
                  <a:pt x="1391" y="5371"/>
                </a:lnTo>
                <a:close/>
                <a:moveTo>
                  <a:pt x="3081" y="4065"/>
                </a:moveTo>
                <a:lnTo>
                  <a:pt x="3081" y="4065"/>
                </a:lnTo>
                <a:lnTo>
                  <a:pt x="3659" y="4001"/>
                </a:lnTo>
                <a:lnTo>
                  <a:pt x="4237" y="3958"/>
                </a:lnTo>
                <a:lnTo>
                  <a:pt x="4237" y="3958"/>
                </a:lnTo>
                <a:lnTo>
                  <a:pt x="4985" y="3958"/>
                </a:lnTo>
                <a:lnTo>
                  <a:pt x="5713" y="4001"/>
                </a:lnTo>
                <a:lnTo>
                  <a:pt x="6462" y="4044"/>
                </a:lnTo>
                <a:lnTo>
                  <a:pt x="7189" y="4130"/>
                </a:lnTo>
                <a:lnTo>
                  <a:pt x="7189" y="4130"/>
                </a:lnTo>
                <a:lnTo>
                  <a:pt x="7146" y="4151"/>
                </a:lnTo>
                <a:lnTo>
                  <a:pt x="7104" y="4172"/>
                </a:lnTo>
                <a:lnTo>
                  <a:pt x="6932" y="4194"/>
                </a:lnTo>
                <a:lnTo>
                  <a:pt x="6654" y="4215"/>
                </a:lnTo>
                <a:lnTo>
                  <a:pt x="6654" y="4215"/>
                </a:lnTo>
                <a:lnTo>
                  <a:pt x="6333" y="4258"/>
                </a:lnTo>
                <a:lnTo>
                  <a:pt x="5991" y="4279"/>
                </a:lnTo>
                <a:lnTo>
                  <a:pt x="5991" y="4279"/>
                </a:lnTo>
                <a:lnTo>
                  <a:pt x="5606" y="4301"/>
                </a:lnTo>
                <a:lnTo>
                  <a:pt x="5221" y="4301"/>
                </a:lnTo>
                <a:lnTo>
                  <a:pt x="4451" y="4279"/>
                </a:lnTo>
                <a:lnTo>
                  <a:pt x="4451" y="4279"/>
                </a:lnTo>
                <a:lnTo>
                  <a:pt x="3873" y="4301"/>
                </a:lnTo>
                <a:lnTo>
                  <a:pt x="3595" y="4322"/>
                </a:lnTo>
                <a:lnTo>
                  <a:pt x="3295" y="4301"/>
                </a:lnTo>
                <a:lnTo>
                  <a:pt x="3295" y="4301"/>
                </a:lnTo>
                <a:lnTo>
                  <a:pt x="2653" y="4279"/>
                </a:lnTo>
                <a:lnTo>
                  <a:pt x="2653" y="4279"/>
                </a:lnTo>
                <a:lnTo>
                  <a:pt x="2397" y="4279"/>
                </a:lnTo>
                <a:lnTo>
                  <a:pt x="2268" y="4258"/>
                </a:lnTo>
                <a:lnTo>
                  <a:pt x="2204" y="4237"/>
                </a:lnTo>
                <a:lnTo>
                  <a:pt x="2140" y="4215"/>
                </a:lnTo>
                <a:lnTo>
                  <a:pt x="2140" y="4215"/>
                </a:lnTo>
                <a:lnTo>
                  <a:pt x="2161" y="4172"/>
                </a:lnTo>
                <a:lnTo>
                  <a:pt x="2204" y="4151"/>
                </a:lnTo>
                <a:lnTo>
                  <a:pt x="2290" y="4108"/>
                </a:lnTo>
                <a:lnTo>
                  <a:pt x="2439" y="4087"/>
                </a:lnTo>
                <a:lnTo>
                  <a:pt x="2589" y="4065"/>
                </a:lnTo>
                <a:lnTo>
                  <a:pt x="3081" y="4065"/>
                </a:lnTo>
                <a:lnTo>
                  <a:pt x="3081" y="4065"/>
                </a:lnTo>
                <a:close/>
                <a:moveTo>
                  <a:pt x="8387" y="6847"/>
                </a:moveTo>
                <a:lnTo>
                  <a:pt x="8387" y="6847"/>
                </a:lnTo>
                <a:lnTo>
                  <a:pt x="8345" y="7574"/>
                </a:lnTo>
                <a:lnTo>
                  <a:pt x="8345" y="7574"/>
                </a:lnTo>
                <a:lnTo>
                  <a:pt x="8323" y="7938"/>
                </a:lnTo>
                <a:lnTo>
                  <a:pt x="8302" y="8109"/>
                </a:lnTo>
                <a:lnTo>
                  <a:pt x="8238" y="8280"/>
                </a:lnTo>
                <a:lnTo>
                  <a:pt x="8173" y="8452"/>
                </a:lnTo>
                <a:lnTo>
                  <a:pt x="8088" y="8601"/>
                </a:lnTo>
                <a:lnTo>
                  <a:pt x="7981" y="8730"/>
                </a:lnTo>
                <a:lnTo>
                  <a:pt x="7831" y="8837"/>
                </a:lnTo>
                <a:lnTo>
                  <a:pt x="7831" y="8837"/>
                </a:lnTo>
                <a:lnTo>
                  <a:pt x="7681" y="8922"/>
                </a:lnTo>
                <a:lnTo>
                  <a:pt x="7510" y="8965"/>
                </a:lnTo>
                <a:lnTo>
                  <a:pt x="7339" y="9008"/>
                </a:lnTo>
                <a:lnTo>
                  <a:pt x="7168" y="9051"/>
                </a:lnTo>
                <a:lnTo>
                  <a:pt x="6804" y="9093"/>
                </a:lnTo>
                <a:lnTo>
                  <a:pt x="6462" y="9115"/>
                </a:lnTo>
                <a:lnTo>
                  <a:pt x="6462" y="9115"/>
                </a:lnTo>
                <a:lnTo>
                  <a:pt x="5691" y="9179"/>
                </a:lnTo>
                <a:lnTo>
                  <a:pt x="5306" y="9200"/>
                </a:lnTo>
                <a:lnTo>
                  <a:pt x="4943" y="9200"/>
                </a:lnTo>
                <a:lnTo>
                  <a:pt x="4943" y="9200"/>
                </a:lnTo>
                <a:lnTo>
                  <a:pt x="4579" y="9200"/>
                </a:lnTo>
                <a:lnTo>
                  <a:pt x="4215" y="9179"/>
                </a:lnTo>
                <a:lnTo>
                  <a:pt x="3851" y="9136"/>
                </a:lnTo>
                <a:lnTo>
                  <a:pt x="3488" y="9072"/>
                </a:lnTo>
                <a:lnTo>
                  <a:pt x="3488" y="9072"/>
                </a:lnTo>
                <a:lnTo>
                  <a:pt x="3103" y="9008"/>
                </a:lnTo>
                <a:lnTo>
                  <a:pt x="2910" y="8965"/>
                </a:lnTo>
                <a:lnTo>
                  <a:pt x="2739" y="8901"/>
                </a:lnTo>
                <a:lnTo>
                  <a:pt x="2589" y="8815"/>
                </a:lnTo>
                <a:lnTo>
                  <a:pt x="2461" y="8687"/>
                </a:lnTo>
                <a:lnTo>
                  <a:pt x="2397" y="8623"/>
                </a:lnTo>
                <a:lnTo>
                  <a:pt x="2354" y="8537"/>
                </a:lnTo>
                <a:lnTo>
                  <a:pt x="2311" y="8430"/>
                </a:lnTo>
                <a:lnTo>
                  <a:pt x="2290" y="8323"/>
                </a:lnTo>
                <a:lnTo>
                  <a:pt x="2290" y="8323"/>
                </a:lnTo>
                <a:lnTo>
                  <a:pt x="2717" y="8473"/>
                </a:lnTo>
                <a:lnTo>
                  <a:pt x="2931" y="8537"/>
                </a:lnTo>
                <a:lnTo>
                  <a:pt x="3145" y="8559"/>
                </a:lnTo>
                <a:lnTo>
                  <a:pt x="3145" y="8559"/>
                </a:lnTo>
                <a:lnTo>
                  <a:pt x="3295" y="8559"/>
                </a:lnTo>
                <a:lnTo>
                  <a:pt x="3359" y="8537"/>
                </a:lnTo>
                <a:lnTo>
                  <a:pt x="3424" y="8494"/>
                </a:lnTo>
                <a:lnTo>
                  <a:pt x="3488" y="8452"/>
                </a:lnTo>
                <a:lnTo>
                  <a:pt x="3488" y="8409"/>
                </a:lnTo>
                <a:lnTo>
                  <a:pt x="3466" y="8345"/>
                </a:lnTo>
                <a:lnTo>
                  <a:pt x="3402" y="8280"/>
                </a:lnTo>
                <a:lnTo>
                  <a:pt x="3402" y="8280"/>
                </a:lnTo>
                <a:lnTo>
                  <a:pt x="3295" y="8216"/>
                </a:lnTo>
                <a:lnTo>
                  <a:pt x="3145" y="8195"/>
                </a:lnTo>
                <a:lnTo>
                  <a:pt x="2867" y="8152"/>
                </a:lnTo>
                <a:lnTo>
                  <a:pt x="2867" y="8152"/>
                </a:lnTo>
                <a:lnTo>
                  <a:pt x="2653" y="8066"/>
                </a:lnTo>
                <a:lnTo>
                  <a:pt x="2418" y="8002"/>
                </a:lnTo>
                <a:lnTo>
                  <a:pt x="2418" y="8002"/>
                </a:lnTo>
                <a:lnTo>
                  <a:pt x="2311" y="7938"/>
                </a:lnTo>
                <a:lnTo>
                  <a:pt x="2247" y="7874"/>
                </a:lnTo>
                <a:lnTo>
                  <a:pt x="2225" y="7788"/>
                </a:lnTo>
                <a:lnTo>
                  <a:pt x="2225" y="7660"/>
                </a:lnTo>
                <a:lnTo>
                  <a:pt x="2225" y="7660"/>
                </a:lnTo>
                <a:lnTo>
                  <a:pt x="2461" y="7703"/>
                </a:lnTo>
                <a:lnTo>
                  <a:pt x="2717" y="7767"/>
                </a:lnTo>
                <a:lnTo>
                  <a:pt x="2953" y="7810"/>
                </a:lnTo>
                <a:lnTo>
                  <a:pt x="3081" y="7810"/>
                </a:lnTo>
                <a:lnTo>
                  <a:pt x="3210" y="7810"/>
                </a:lnTo>
                <a:lnTo>
                  <a:pt x="3210" y="7810"/>
                </a:lnTo>
                <a:lnTo>
                  <a:pt x="3295" y="7810"/>
                </a:lnTo>
                <a:lnTo>
                  <a:pt x="3402" y="7767"/>
                </a:lnTo>
                <a:lnTo>
                  <a:pt x="3424" y="7724"/>
                </a:lnTo>
                <a:lnTo>
                  <a:pt x="3445" y="7703"/>
                </a:lnTo>
                <a:lnTo>
                  <a:pt x="3466" y="7660"/>
                </a:lnTo>
                <a:lnTo>
                  <a:pt x="3445" y="7596"/>
                </a:lnTo>
                <a:lnTo>
                  <a:pt x="3445" y="7596"/>
                </a:lnTo>
                <a:lnTo>
                  <a:pt x="3424" y="7553"/>
                </a:lnTo>
                <a:lnTo>
                  <a:pt x="3381" y="7532"/>
                </a:lnTo>
                <a:lnTo>
                  <a:pt x="3295" y="7489"/>
                </a:lnTo>
                <a:lnTo>
                  <a:pt x="3103" y="7467"/>
                </a:lnTo>
                <a:lnTo>
                  <a:pt x="3103" y="7467"/>
                </a:lnTo>
                <a:lnTo>
                  <a:pt x="2653" y="7425"/>
                </a:lnTo>
                <a:lnTo>
                  <a:pt x="2397" y="7382"/>
                </a:lnTo>
                <a:lnTo>
                  <a:pt x="2311" y="7360"/>
                </a:lnTo>
                <a:lnTo>
                  <a:pt x="2247" y="7318"/>
                </a:lnTo>
                <a:lnTo>
                  <a:pt x="2247" y="7318"/>
                </a:lnTo>
                <a:lnTo>
                  <a:pt x="2183" y="7232"/>
                </a:lnTo>
                <a:lnTo>
                  <a:pt x="2204" y="7211"/>
                </a:lnTo>
                <a:lnTo>
                  <a:pt x="2204" y="7189"/>
                </a:lnTo>
                <a:lnTo>
                  <a:pt x="2268" y="7168"/>
                </a:lnTo>
                <a:lnTo>
                  <a:pt x="2354" y="7168"/>
                </a:lnTo>
                <a:lnTo>
                  <a:pt x="2568" y="7211"/>
                </a:lnTo>
                <a:lnTo>
                  <a:pt x="2696" y="7211"/>
                </a:lnTo>
                <a:lnTo>
                  <a:pt x="2696" y="7211"/>
                </a:lnTo>
                <a:lnTo>
                  <a:pt x="2803" y="7189"/>
                </a:lnTo>
                <a:lnTo>
                  <a:pt x="2867" y="7125"/>
                </a:lnTo>
                <a:lnTo>
                  <a:pt x="2889" y="7082"/>
                </a:lnTo>
                <a:lnTo>
                  <a:pt x="2889" y="7039"/>
                </a:lnTo>
                <a:lnTo>
                  <a:pt x="2889" y="6975"/>
                </a:lnTo>
                <a:lnTo>
                  <a:pt x="2867" y="6932"/>
                </a:lnTo>
                <a:lnTo>
                  <a:pt x="2867" y="6932"/>
                </a:lnTo>
                <a:lnTo>
                  <a:pt x="2846" y="6890"/>
                </a:lnTo>
                <a:lnTo>
                  <a:pt x="2803" y="6868"/>
                </a:lnTo>
                <a:lnTo>
                  <a:pt x="2717" y="6826"/>
                </a:lnTo>
                <a:lnTo>
                  <a:pt x="2525" y="6804"/>
                </a:lnTo>
                <a:lnTo>
                  <a:pt x="2525" y="6804"/>
                </a:lnTo>
                <a:lnTo>
                  <a:pt x="2439" y="6783"/>
                </a:lnTo>
                <a:lnTo>
                  <a:pt x="2354" y="6740"/>
                </a:lnTo>
                <a:lnTo>
                  <a:pt x="2311" y="6719"/>
                </a:lnTo>
                <a:lnTo>
                  <a:pt x="2290" y="6697"/>
                </a:lnTo>
                <a:lnTo>
                  <a:pt x="2268" y="6654"/>
                </a:lnTo>
                <a:lnTo>
                  <a:pt x="2290" y="6612"/>
                </a:lnTo>
                <a:lnTo>
                  <a:pt x="2290" y="6612"/>
                </a:lnTo>
                <a:lnTo>
                  <a:pt x="2311" y="6569"/>
                </a:lnTo>
                <a:lnTo>
                  <a:pt x="2332" y="6569"/>
                </a:lnTo>
                <a:lnTo>
                  <a:pt x="2418" y="6547"/>
                </a:lnTo>
                <a:lnTo>
                  <a:pt x="2525" y="6569"/>
                </a:lnTo>
                <a:lnTo>
                  <a:pt x="2610" y="6547"/>
                </a:lnTo>
                <a:lnTo>
                  <a:pt x="2610" y="6547"/>
                </a:lnTo>
                <a:lnTo>
                  <a:pt x="2675" y="6505"/>
                </a:lnTo>
                <a:lnTo>
                  <a:pt x="2717" y="6440"/>
                </a:lnTo>
                <a:lnTo>
                  <a:pt x="2696" y="6355"/>
                </a:lnTo>
                <a:lnTo>
                  <a:pt x="2632" y="6291"/>
                </a:lnTo>
                <a:lnTo>
                  <a:pt x="2632" y="6291"/>
                </a:lnTo>
                <a:lnTo>
                  <a:pt x="2589" y="6269"/>
                </a:lnTo>
                <a:lnTo>
                  <a:pt x="2525" y="6248"/>
                </a:lnTo>
                <a:lnTo>
                  <a:pt x="2439" y="6226"/>
                </a:lnTo>
                <a:lnTo>
                  <a:pt x="2439" y="6226"/>
                </a:lnTo>
                <a:lnTo>
                  <a:pt x="2354" y="6184"/>
                </a:lnTo>
                <a:lnTo>
                  <a:pt x="2332" y="6184"/>
                </a:lnTo>
                <a:lnTo>
                  <a:pt x="2311" y="6141"/>
                </a:lnTo>
                <a:lnTo>
                  <a:pt x="2290" y="6055"/>
                </a:lnTo>
                <a:lnTo>
                  <a:pt x="2290" y="6055"/>
                </a:lnTo>
                <a:lnTo>
                  <a:pt x="2247" y="5884"/>
                </a:lnTo>
                <a:lnTo>
                  <a:pt x="2225" y="5713"/>
                </a:lnTo>
                <a:lnTo>
                  <a:pt x="2225" y="5328"/>
                </a:lnTo>
                <a:lnTo>
                  <a:pt x="2247" y="4943"/>
                </a:lnTo>
                <a:lnTo>
                  <a:pt x="2268" y="4600"/>
                </a:lnTo>
                <a:lnTo>
                  <a:pt x="2268" y="4600"/>
                </a:lnTo>
                <a:lnTo>
                  <a:pt x="2632" y="4665"/>
                </a:lnTo>
                <a:lnTo>
                  <a:pt x="2996" y="4707"/>
                </a:lnTo>
                <a:lnTo>
                  <a:pt x="3359" y="4729"/>
                </a:lnTo>
                <a:lnTo>
                  <a:pt x="3744" y="4750"/>
                </a:lnTo>
                <a:lnTo>
                  <a:pt x="4472" y="4750"/>
                </a:lnTo>
                <a:lnTo>
                  <a:pt x="5221" y="4729"/>
                </a:lnTo>
                <a:lnTo>
                  <a:pt x="5221" y="4729"/>
                </a:lnTo>
                <a:lnTo>
                  <a:pt x="5991" y="4707"/>
                </a:lnTo>
                <a:lnTo>
                  <a:pt x="6761" y="4665"/>
                </a:lnTo>
                <a:lnTo>
                  <a:pt x="6761" y="4665"/>
                </a:lnTo>
                <a:lnTo>
                  <a:pt x="7446" y="4579"/>
                </a:lnTo>
                <a:lnTo>
                  <a:pt x="7788" y="4515"/>
                </a:lnTo>
                <a:lnTo>
                  <a:pt x="8109" y="4429"/>
                </a:lnTo>
                <a:lnTo>
                  <a:pt x="8109" y="4429"/>
                </a:lnTo>
                <a:lnTo>
                  <a:pt x="8173" y="4451"/>
                </a:lnTo>
                <a:lnTo>
                  <a:pt x="8216" y="4472"/>
                </a:lnTo>
                <a:lnTo>
                  <a:pt x="8259" y="4515"/>
                </a:lnTo>
                <a:lnTo>
                  <a:pt x="8280" y="4579"/>
                </a:lnTo>
                <a:lnTo>
                  <a:pt x="8280" y="4707"/>
                </a:lnTo>
                <a:lnTo>
                  <a:pt x="8280" y="4836"/>
                </a:lnTo>
                <a:lnTo>
                  <a:pt x="8280" y="4836"/>
                </a:lnTo>
                <a:lnTo>
                  <a:pt x="8302" y="5028"/>
                </a:lnTo>
                <a:lnTo>
                  <a:pt x="8302" y="5135"/>
                </a:lnTo>
                <a:lnTo>
                  <a:pt x="8302" y="5221"/>
                </a:lnTo>
                <a:lnTo>
                  <a:pt x="8302" y="5221"/>
                </a:lnTo>
                <a:lnTo>
                  <a:pt x="8280" y="5328"/>
                </a:lnTo>
                <a:lnTo>
                  <a:pt x="8259" y="5371"/>
                </a:lnTo>
                <a:lnTo>
                  <a:pt x="8216" y="5392"/>
                </a:lnTo>
                <a:lnTo>
                  <a:pt x="8131" y="5435"/>
                </a:lnTo>
                <a:lnTo>
                  <a:pt x="8131" y="5435"/>
                </a:lnTo>
                <a:lnTo>
                  <a:pt x="8002" y="5520"/>
                </a:lnTo>
                <a:lnTo>
                  <a:pt x="7938" y="5627"/>
                </a:lnTo>
                <a:lnTo>
                  <a:pt x="7917" y="5734"/>
                </a:lnTo>
                <a:lnTo>
                  <a:pt x="7917" y="5884"/>
                </a:lnTo>
                <a:lnTo>
                  <a:pt x="7917" y="5884"/>
                </a:lnTo>
                <a:lnTo>
                  <a:pt x="7917" y="5970"/>
                </a:lnTo>
                <a:lnTo>
                  <a:pt x="7959" y="6034"/>
                </a:lnTo>
                <a:lnTo>
                  <a:pt x="7981" y="6098"/>
                </a:lnTo>
                <a:lnTo>
                  <a:pt x="8024" y="6119"/>
                </a:lnTo>
                <a:lnTo>
                  <a:pt x="8152" y="6162"/>
                </a:lnTo>
                <a:lnTo>
                  <a:pt x="8302" y="6205"/>
                </a:lnTo>
                <a:lnTo>
                  <a:pt x="8302" y="6205"/>
                </a:lnTo>
                <a:lnTo>
                  <a:pt x="8366" y="6226"/>
                </a:lnTo>
                <a:lnTo>
                  <a:pt x="8387" y="6226"/>
                </a:lnTo>
                <a:lnTo>
                  <a:pt x="8409" y="6355"/>
                </a:lnTo>
                <a:lnTo>
                  <a:pt x="8409" y="6355"/>
                </a:lnTo>
                <a:lnTo>
                  <a:pt x="8409" y="6462"/>
                </a:lnTo>
                <a:lnTo>
                  <a:pt x="8409" y="6590"/>
                </a:lnTo>
                <a:lnTo>
                  <a:pt x="8387" y="6847"/>
                </a:lnTo>
                <a:lnTo>
                  <a:pt x="8387" y="6847"/>
                </a:lnTo>
                <a:close/>
                <a:moveTo>
                  <a:pt x="8430" y="5799"/>
                </a:moveTo>
                <a:lnTo>
                  <a:pt x="8430" y="5799"/>
                </a:lnTo>
                <a:lnTo>
                  <a:pt x="8387" y="5863"/>
                </a:lnTo>
                <a:lnTo>
                  <a:pt x="8345" y="5905"/>
                </a:lnTo>
                <a:lnTo>
                  <a:pt x="8302" y="5927"/>
                </a:lnTo>
                <a:lnTo>
                  <a:pt x="8238" y="5927"/>
                </a:lnTo>
                <a:lnTo>
                  <a:pt x="8195" y="5905"/>
                </a:lnTo>
                <a:lnTo>
                  <a:pt x="8152" y="5884"/>
                </a:lnTo>
                <a:lnTo>
                  <a:pt x="8109" y="5841"/>
                </a:lnTo>
                <a:lnTo>
                  <a:pt x="8109" y="5756"/>
                </a:lnTo>
                <a:lnTo>
                  <a:pt x="8109" y="5756"/>
                </a:lnTo>
                <a:lnTo>
                  <a:pt x="8131" y="5692"/>
                </a:lnTo>
                <a:lnTo>
                  <a:pt x="8173" y="5649"/>
                </a:lnTo>
                <a:lnTo>
                  <a:pt x="8238" y="5627"/>
                </a:lnTo>
                <a:lnTo>
                  <a:pt x="8302" y="5606"/>
                </a:lnTo>
                <a:lnTo>
                  <a:pt x="8366" y="5627"/>
                </a:lnTo>
                <a:lnTo>
                  <a:pt x="8409" y="5670"/>
                </a:lnTo>
                <a:lnTo>
                  <a:pt x="8430" y="5734"/>
                </a:lnTo>
                <a:lnTo>
                  <a:pt x="8430" y="5799"/>
                </a:lnTo>
                <a:lnTo>
                  <a:pt x="8430" y="5799"/>
                </a:lnTo>
                <a:close/>
                <a:moveTo>
                  <a:pt x="8794" y="5199"/>
                </a:moveTo>
                <a:lnTo>
                  <a:pt x="8794" y="5199"/>
                </a:lnTo>
                <a:lnTo>
                  <a:pt x="8772" y="5135"/>
                </a:lnTo>
                <a:lnTo>
                  <a:pt x="8772" y="5071"/>
                </a:lnTo>
                <a:lnTo>
                  <a:pt x="8772" y="5028"/>
                </a:lnTo>
                <a:lnTo>
                  <a:pt x="8751" y="4964"/>
                </a:lnTo>
                <a:lnTo>
                  <a:pt x="8751" y="4964"/>
                </a:lnTo>
                <a:lnTo>
                  <a:pt x="9008" y="4814"/>
                </a:lnTo>
                <a:lnTo>
                  <a:pt x="9286" y="4686"/>
                </a:lnTo>
                <a:lnTo>
                  <a:pt x="9585" y="4622"/>
                </a:lnTo>
                <a:lnTo>
                  <a:pt x="9885" y="4579"/>
                </a:lnTo>
                <a:lnTo>
                  <a:pt x="9885" y="4579"/>
                </a:lnTo>
                <a:lnTo>
                  <a:pt x="9864" y="4643"/>
                </a:lnTo>
                <a:lnTo>
                  <a:pt x="9821" y="4707"/>
                </a:lnTo>
                <a:lnTo>
                  <a:pt x="9714" y="4814"/>
                </a:lnTo>
                <a:lnTo>
                  <a:pt x="9585" y="4900"/>
                </a:lnTo>
                <a:lnTo>
                  <a:pt x="9414" y="4985"/>
                </a:lnTo>
                <a:lnTo>
                  <a:pt x="9072" y="5092"/>
                </a:lnTo>
                <a:lnTo>
                  <a:pt x="8794" y="5199"/>
                </a:lnTo>
                <a:lnTo>
                  <a:pt x="8794" y="5199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DC256251-6EF1-50B4-60E7-437B3980A5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B046C71-3943-DFF8-756C-A07857CDB348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41703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3;p8"/>
          <p:cNvSpPr/>
          <p:nvPr/>
        </p:nvSpPr>
        <p:spPr>
          <a:xfrm>
            <a:off x="4337354" y="1562587"/>
            <a:ext cx="1079890" cy="911671"/>
          </a:xfrm>
          <a:custGeom>
            <a:avLst/>
            <a:gdLst/>
            <a:ahLst/>
            <a:cxnLst/>
            <a:rect l="l" t="t" r="r" b="b"/>
            <a:pathLst>
              <a:path w="9201" h="9137" extrusionOk="0">
                <a:moveTo>
                  <a:pt x="1006" y="2483"/>
                </a:moveTo>
                <a:lnTo>
                  <a:pt x="1006" y="2483"/>
                </a:lnTo>
                <a:lnTo>
                  <a:pt x="1049" y="2440"/>
                </a:lnTo>
                <a:lnTo>
                  <a:pt x="1091" y="2376"/>
                </a:lnTo>
                <a:lnTo>
                  <a:pt x="1156" y="2162"/>
                </a:lnTo>
                <a:lnTo>
                  <a:pt x="1198" y="2055"/>
                </a:lnTo>
                <a:lnTo>
                  <a:pt x="1241" y="1969"/>
                </a:lnTo>
                <a:lnTo>
                  <a:pt x="1284" y="1927"/>
                </a:lnTo>
                <a:lnTo>
                  <a:pt x="1305" y="1927"/>
                </a:lnTo>
                <a:lnTo>
                  <a:pt x="1348" y="1948"/>
                </a:lnTo>
                <a:lnTo>
                  <a:pt x="1348" y="1948"/>
                </a:lnTo>
                <a:lnTo>
                  <a:pt x="1412" y="2012"/>
                </a:lnTo>
                <a:lnTo>
                  <a:pt x="1477" y="2119"/>
                </a:lnTo>
                <a:lnTo>
                  <a:pt x="1541" y="2376"/>
                </a:lnTo>
                <a:lnTo>
                  <a:pt x="1605" y="2504"/>
                </a:lnTo>
                <a:lnTo>
                  <a:pt x="1669" y="2590"/>
                </a:lnTo>
                <a:lnTo>
                  <a:pt x="1712" y="2633"/>
                </a:lnTo>
                <a:lnTo>
                  <a:pt x="1755" y="2654"/>
                </a:lnTo>
                <a:lnTo>
                  <a:pt x="1819" y="2654"/>
                </a:lnTo>
                <a:lnTo>
                  <a:pt x="1905" y="2654"/>
                </a:lnTo>
                <a:lnTo>
                  <a:pt x="1905" y="2654"/>
                </a:lnTo>
                <a:lnTo>
                  <a:pt x="1969" y="2633"/>
                </a:lnTo>
                <a:lnTo>
                  <a:pt x="2012" y="2590"/>
                </a:lnTo>
                <a:lnTo>
                  <a:pt x="2054" y="2568"/>
                </a:lnTo>
                <a:lnTo>
                  <a:pt x="2076" y="2504"/>
                </a:lnTo>
                <a:lnTo>
                  <a:pt x="2097" y="2397"/>
                </a:lnTo>
                <a:lnTo>
                  <a:pt x="2054" y="2269"/>
                </a:lnTo>
                <a:lnTo>
                  <a:pt x="2012" y="2140"/>
                </a:lnTo>
                <a:lnTo>
                  <a:pt x="1969" y="2012"/>
                </a:lnTo>
                <a:lnTo>
                  <a:pt x="1862" y="1820"/>
                </a:lnTo>
                <a:lnTo>
                  <a:pt x="1862" y="1820"/>
                </a:lnTo>
                <a:lnTo>
                  <a:pt x="2012" y="1841"/>
                </a:lnTo>
                <a:lnTo>
                  <a:pt x="2183" y="1862"/>
                </a:lnTo>
                <a:lnTo>
                  <a:pt x="2268" y="1862"/>
                </a:lnTo>
                <a:lnTo>
                  <a:pt x="2354" y="1841"/>
                </a:lnTo>
                <a:lnTo>
                  <a:pt x="2397" y="1820"/>
                </a:lnTo>
                <a:lnTo>
                  <a:pt x="2418" y="1755"/>
                </a:lnTo>
                <a:lnTo>
                  <a:pt x="2418" y="1755"/>
                </a:lnTo>
                <a:lnTo>
                  <a:pt x="2418" y="1713"/>
                </a:lnTo>
                <a:lnTo>
                  <a:pt x="2397" y="1670"/>
                </a:lnTo>
                <a:lnTo>
                  <a:pt x="2332" y="1606"/>
                </a:lnTo>
                <a:lnTo>
                  <a:pt x="2247" y="1563"/>
                </a:lnTo>
                <a:lnTo>
                  <a:pt x="2118" y="1520"/>
                </a:lnTo>
                <a:lnTo>
                  <a:pt x="1883" y="1456"/>
                </a:lnTo>
                <a:lnTo>
                  <a:pt x="1733" y="1413"/>
                </a:lnTo>
                <a:lnTo>
                  <a:pt x="1733" y="1413"/>
                </a:lnTo>
                <a:lnTo>
                  <a:pt x="1798" y="1327"/>
                </a:lnTo>
                <a:lnTo>
                  <a:pt x="1905" y="1263"/>
                </a:lnTo>
                <a:lnTo>
                  <a:pt x="2140" y="1135"/>
                </a:lnTo>
                <a:lnTo>
                  <a:pt x="2397" y="1028"/>
                </a:lnTo>
                <a:lnTo>
                  <a:pt x="2611" y="921"/>
                </a:lnTo>
                <a:lnTo>
                  <a:pt x="2611" y="921"/>
                </a:lnTo>
                <a:lnTo>
                  <a:pt x="2782" y="793"/>
                </a:lnTo>
                <a:lnTo>
                  <a:pt x="2889" y="686"/>
                </a:lnTo>
                <a:lnTo>
                  <a:pt x="2996" y="579"/>
                </a:lnTo>
                <a:lnTo>
                  <a:pt x="3060" y="472"/>
                </a:lnTo>
                <a:lnTo>
                  <a:pt x="3081" y="429"/>
                </a:lnTo>
                <a:lnTo>
                  <a:pt x="3081" y="386"/>
                </a:lnTo>
                <a:lnTo>
                  <a:pt x="3060" y="365"/>
                </a:lnTo>
                <a:lnTo>
                  <a:pt x="3039" y="322"/>
                </a:lnTo>
                <a:lnTo>
                  <a:pt x="2974" y="322"/>
                </a:lnTo>
                <a:lnTo>
                  <a:pt x="2889" y="300"/>
                </a:lnTo>
                <a:lnTo>
                  <a:pt x="2889" y="300"/>
                </a:lnTo>
                <a:lnTo>
                  <a:pt x="2653" y="429"/>
                </a:lnTo>
                <a:lnTo>
                  <a:pt x="2225" y="686"/>
                </a:lnTo>
                <a:lnTo>
                  <a:pt x="1798" y="942"/>
                </a:lnTo>
                <a:lnTo>
                  <a:pt x="1648" y="1006"/>
                </a:lnTo>
                <a:lnTo>
                  <a:pt x="1605" y="1028"/>
                </a:lnTo>
                <a:lnTo>
                  <a:pt x="1584" y="1028"/>
                </a:lnTo>
                <a:lnTo>
                  <a:pt x="1584" y="1028"/>
                </a:lnTo>
                <a:lnTo>
                  <a:pt x="1691" y="707"/>
                </a:lnTo>
                <a:lnTo>
                  <a:pt x="1712" y="536"/>
                </a:lnTo>
                <a:lnTo>
                  <a:pt x="1712" y="472"/>
                </a:lnTo>
                <a:lnTo>
                  <a:pt x="1691" y="407"/>
                </a:lnTo>
                <a:lnTo>
                  <a:pt x="1691" y="407"/>
                </a:lnTo>
                <a:lnTo>
                  <a:pt x="1669" y="365"/>
                </a:lnTo>
                <a:lnTo>
                  <a:pt x="1626" y="322"/>
                </a:lnTo>
                <a:lnTo>
                  <a:pt x="1605" y="322"/>
                </a:lnTo>
                <a:lnTo>
                  <a:pt x="1562" y="322"/>
                </a:lnTo>
                <a:lnTo>
                  <a:pt x="1498" y="386"/>
                </a:lnTo>
                <a:lnTo>
                  <a:pt x="1434" y="472"/>
                </a:lnTo>
                <a:lnTo>
                  <a:pt x="1327" y="686"/>
                </a:lnTo>
                <a:lnTo>
                  <a:pt x="1263" y="835"/>
                </a:lnTo>
                <a:lnTo>
                  <a:pt x="1263" y="835"/>
                </a:lnTo>
                <a:lnTo>
                  <a:pt x="1263" y="900"/>
                </a:lnTo>
                <a:lnTo>
                  <a:pt x="1263" y="964"/>
                </a:lnTo>
                <a:lnTo>
                  <a:pt x="1263" y="964"/>
                </a:lnTo>
                <a:lnTo>
                  <a:pt x="1156" y="686"/>
                </a:lnTo>
                <a:lnTo>
                  <a:pt x="1070" y="493"/>
                </a:lnTo>
                <a:lnTo>
                  <a:pt x="963" y="300"/>
                </a:lnTo>
                <a:lnTo>
                  <a:pt x="856" y="151"/>
                </a:lnTo>
                <a:lnTo>
                  <a:pt x="792" y="86"/>
                </a:lnTo>
                <a:lnTo>
                  <a:pt x="728" y="44"/>
                </a:lnTo>
                <a:lnTo>
                  <a:pt x="664" y="1"/>
                </a:lnTo>
                <a:lnTo>
                  <a:pt x="599" y="1"/>
                </a:lnTo>
                <a:lnTo>
                  <a:pt x="535" y="44"/>
                </a:lnTo>
                <a:lnTo>
                  <a:pt x="471" y="108"/>
                </a:lnTo>
                <a:lnTo>
                  <a:pt x="471" y="108"/>
                </a:lnTo>
                <a:lnTo>
                  <a:pt x="471" y="151"/>
                </a:lnTo>
                <a:lnTo>
                  <a:pt x="471" y="193"/>
                </a:lnTo>
                <a:lnTo>
                  <a:pt x="492" y="343"/>
                </a:lnTo>
                <a:lnTo>
                  <a:pt x="557" y="514"/>
                </a:lnTo>
                <a:lnTo>
                  <a:pt x="642" y="707"/>
                </a:lnTo>
                <a:lnTo>
                  <a:pt x="813" y="1049"/>
                </a:lnTo>
                <a:lnTo>
                  <a:pt x="899" y="1199"/>
                </a:lnTo>
                <a:lnTo>
                  <a:pt x="899" y="1199"/>
                </a:lnTo>
                <a:lnTo>
                  <a:pt x="749" y="1156"/>
                </a:lnTo>
                <a:lnTo>
                  <a:pt x="578" y="1092"/>
                </a:lnTo>
                <a:lnTo>
                  <a:pt x="385" y="1049"/>
                </a:lnTo>
                <a:lnTo>
                  <a:pt x="321" y="1049"/>
                </a:lnTo>
                <a:lnTo>
                  <a:pt x="257" y="1071"/>
                </a:lnTo>
                <a:lnTo>
                  <a:pt x="257" y="1071"/>
                </a:lnTo>
                <a:lnTo>
                  <a:pt x="214" y="1113"/>
                </a:lnTo>
                <a:lnTo>
                  <a:pt x="193" y="1156"/>
                </a:lnTo>
                <a:lnTo>
                  <a:pt x="193" y="1178"/>
                </a:lnTo>
                <a:lnTo>
                  <a:pt x="214" y="1220"/>
                </a:lnTo>
                <a:lnTo>
                  <a:pt x="278" y="1285"/>
                </a:lnTo>
                <a:lnTo>
                  <a:pt x="385" y="1349"/>
                </a:lnTo>
                <a:lnTo>
                  <a:pt x="621" y="1456"/>
                </a:lnTo>
                <a:lnTo>
                  <a:pt x="728" y="1499"/>
                </a:lnTo>
                <a:lnTo>
                  <a:pt x="771" y="1541"/>
                </a:lnTo>
                <a:lnTo>
                  <a:pt x="771" y="1541"/>
                </a:lnTo>
                <a:lnTo>
                  <a:pt x="578" y="1648"/>
                </a:lnTo>
                <a:lnTo>
                  <a:pt x="321" y="1798"/>
                </a:lnTo>
                <a:lnTo>
                  <a:pt x="193" y="1884"/>
                </a:lnTo>
                <a:lnTo>
                  <a:pt x="86" y="1969"/>
                </a:lnTo>
                <a:lnTo>
                  <a:pt x="22" y="2055"/>
                </a:lnTo>
                <a:lnTo>
                  <a:pt x="0" y="2119"/>
                </a:lnTo>
                <a:lnTo>
                  <a:pt x="0" y="2162"/>
                </a:lnTo>
                <a:lnTo>
                  <a:pt x="0" y="2162"/>
                </a:lnTo>
                <a:lnTo>
                  <a:pt x="22" y="2205"/>
                </a:lnTo>
                <a:lnTo>
                  <a:pt x="65" y="2247"/>
                </a:lnTo>
                <a:lnTo>
                  <a:pt x="107" y="2247"/>
                </a:lnTo>
                <a:lnTo>
                  <a:pt x="171" y="2247"/>
                </a:lnTo>
                <a:lnTo>
                  <a:pt x="300" y="2226"/>
                </a:lnTo>
                <a:lnTo>
                  <a:pt x="450" y="2162"/>
                </a:lnTo>
                <a:lnTo>
                  <a:pt x="728" y="2012"/>
                </a:lnTo>
                <a:lnTo>
                  <a:pt x="920" y="1905"/>
                </a:lnTo>
                <a:lnTo>
                  <a:pt x="920" y="1905"/>
                </a:lnTo>
                <a:lnTo>
                  <a:pt x="878" y="1948"/>
                </a:lnTo>
                <a:lnTo>
                  <a:pt x="835" y="2033"/>
                </a:lnTo>
                <a:lnTo>
                  <a:pt x="813" y="2140"/>
                </a:lnTo>
                <a:lnTo>
                  <a:pt x="813" y="2247"/>
                </a:lnTo>
                <a:lnTo>
                  <a:pt x="835" y="2354"/>
                </a:lnTo>
                <a:lnTo>
                  <a:pt x="856" y="2440"/>
                </a:lnTo>
                <a:lnTo>
                  <a:pt x="920" y="2504"/>
                </a:lnTo>
                <a:lnTo>
                  <a:pt x="963" y="2504"/>
                </a:lnTo>
                <a:lnTo>
                  <a:pt x="1006" y="2483"/>
                </a:lnTo>
                <a:lnTo>
                  <a:pt x="1006" y="2483"/>
                </a:lnTo>
                <a:close/>
                <a:moveTo>
                  <a:pt x="8238" y="1884"/>
                </a:moveTo>
                <a:lnTo>
                  <a:pt x="8238" y="1884"/>
                </a:lnTo>
                <a:lnTo>
                  <a:pt x="8516" y="1734"/>
                </a:lnTo>
                <a:lnTo>
                  <a:pt x="8708" y="1606"/>
                </a:lnTo>
                <a:lnTo>
                  <a:pt x="8922" y="1477"/>
                </a:lnTo>
                <a:lnTo>
                  <a:pt x="9072" y="1327"/>
                </a:lnTo>
                <a:lnTo>
                  <a:pt x="9136" y="1263"/>
                </a:lnTo>
                <a:lnTo>
                  <a:pt x="9179" y="1178"/>
                </a:lnTo>
                <a:lnTo>
                  <a:pt x="9200" y="1113"/>
                </a:lnTo>
                <a:lnTo>
                  <a:pt x="9179" y="1028"/>
                </a:lnTo>
                <a:lnTo>
                  <a:pt x="9136" y="964"/>
                </a:lnTo>
                <a:lnTo>
                  <a:pt x="9072" y="900"/>
                </a:lnTo>
                <a:lnTo>
                  <a:pt x="9072" y="900"/>
                </a:lnTo>
                <a:lnTo>
                  <a:pt x="9008" y="857"/>
                </a:lnTo>
                <a:lnTo>
                  <a:pt x="8965" y="835"/>
                </a:lnTo>
                <a:lnTo>
                  <a:pt x="8837" y="835"/>
                </a:lnTo>
                <a:lnTo>
                  <a:pt x="8708" y="878"/>
                </a:lnTo>
                <a:lnTo>
                  <a:pt x="8580" y="942"/>
                </a:lnTo>
                <a:lnTo>
                  <a:pt x="8345" y="1071"/>
                </a:lnTo>
                <a:lnTo>
                  <a:pt x="8216" y="1135"/>
                </a:lnTo>
                <a:lnTo>
                  <a:pt x="8131" y="1199"/>
                </a:lnTo>
                <a:lnTo>
                  <a:pt x="8131" y="1199"/>
                </a:lnTo>
                <a:lnTo>
                  <a:pt x="8152" y="1156"/>
                </a:lnTo>
                <a:lnTo>
                  <a:pt x="8195" y="1092"/>
                </a:lnTo>
                <a:lnTo>
                  <a:pt x="8216" y="921"/>
                </a:lnTo>
                <a:lnTo>
                  <a:pt x="8238" y="600"/>
                </a:lnTo>
                <a:lnTo>
                  <a:pt x="8238" y="600"/>
                </a:lnTo>
                <a:lnTo>
                  <a:pt x="8238" y="450"/>
                </a:lnTo>
                <a:lnTo>
                  <a:pt x="8216" y="279"/>
                </a:lnTo>
                <a:lnTo>
                  <a:pt x="8195" y="215"/>
                </a:lnTo>
                <a:lnTo>
                  <a:pt x="8152" y="151"/>
                </a:lnTo>
                <a:lnTo>
                  <a:pt x="8088" y="108"/>
                </a:lnTo>
                <a:lnTo>
                  <a:pt x="8002" y="108"/>
                </a:lnTo>
                <a:lnTo>
                  <a:pt x="8002" y="108"/>
                </a:lnTo>
                <a:lnTo>
                  <a:pt x="7874" y="129"/>
                </a:lnTo>
                <a:lnTo>
                  <a:pt x="7788" y="172"/>
                </a:lnTo>
                <a:lnTo>
                  <a:pt x="7703" y="258"/>
                </a:lnTo>
                <a:lnTo>
                  <a:pt x="7660" y="365"/>
                </a:lnTo>
                <a:lnTo>
                  <a:pt x="7617" y="493"/>
                </a:lnTo>
                <a:lnTo>
                  <a:pt x="7596" y="600"/>
                </a:lnTo>
                <a:lnTo>
                  <a:pt x="7553" y="835"/>
                </a:lnTo>
                <a:lnTo>
                  <a:pt x="7553" y="835"/>
                </a:lnTo>
                <a:lnTo>
                  <a:pt x="7532" y="1071"/>
                </a:lnTo>
                <a:lnTo>
                  <a:pt x="7489" y="1178"/>
                </a:lnTo>
                <a:lnTo>
                  <a:pt x="7446" y="1263"/>
                </a:lnTo>
                <a:lnTo>
                  <a:pt x="7446" y="1263"/>
                </a:lnTo>
                <a:lnTo>
                  <a:pt x="7403" y="1306"/>
                </a:lnTo>
                <a:lnTo>
                  <a:pt x="7360" y="1306"/>
                </a:lnTo>
                <a:lnTo>
                  <a:pt x="7253" y="1263"/>
                </a:lnTo>
                <a:lnTo>
                  <a:pt x="7253" y="1263"/>
                </a:lnTo>
                <a:lnTo>
                  <a:pt x="7125" y="1199"/>
                </a:lnTo>
                <a:lnTo>
                  <a:pt x="6997" y="1113"/>
                </a:lnTo>
                <a:lnTo>
                  <a:pt x="6997" y="1113"/>
                </a:lnTo>
                <a:lnTo>
                  <a:pt x="6826" y="985"/>
                </a:lnTo>
                <a:lnTo>
                  <a:pt x="6633" y="835"/>
                </a:lnTo>
                <a:lnTo>
                  <a:pt x="6526" y="771"/>
                </a:lnTo>
                <a:lnTo>
                  <a:pt x="6419" y="728"/>
                </a:lnTo>
                <a:lnTo>
                  <a:pt x="6312" y="707"/>
                </a:lnTo>
                <a:lnTo>
                  <a:pt x="6205" y="707"/>
                </a:lnTo>
                <a:lnTo>
                  <a:pt x="6205" y="707"/>
                </a:lnTo>
                <a:lnTo>
                  <a:pt x="6141" y="728"/>
                </a:lnTo>
                <a:lnTo>
                  <a:pt x="6098" y="771"/>
                </a:lnTo>
                <a:lnTo>
                  <a:pt x="6077" y="793"/>
                </a:lnTo>
                <a:lnTo>
                  <a:pt x="6055" y="835"/>
                </a:lnTo>
                <a:lnTo>
                  <a:pt x="6055" y="942"/>
                </a:lnTo>
                <a:lnTo>
                  <a:pt x="6098" y="1028"/>
                </a:lnTo>
                <a:lnTo>
                  <a:pt x="6162" y="1135"/>
                </a:lnTo>
                <a:lnTo>
                  <a:pt x="6248" y="1220"/>
                </a:lnTo>
                <a:lnTo>
                  <a:pt x="6419" y="1370"/>
                </a:lnTo>
                <a:lnTo>
                  <a:pt x="6419" y="1370"/>
                </a:lnTo>
                <a:lnTo>
                  <a:pt x="6761" y="1563"/>
                </a:lnTo>
                <a:lnTo>
                  <a:pt x="6868" y="1627"/>
                </a:lnTo>
                <a:lnTo>
                  <a:pt x="6933" y="1691"/>
                </a:lnTo>
                <a:lnTo>
                  <a:pt x="6997" y="1755"/>
                </a:lnTo>
                <a:lnTo>
                  <a:pt x="6997" y="1820"/>
                </a:lnTo>
                <a:lnTo>
                  <a:pt x="6997" y="1820"/>
                </a:lnTo>
                <a:lnTo>
                  <a:pt x="6975" y="1862"/>
                </a:lnTo>
                <a:lnTo>
                  <a:pt x="6933" y="1884"/>
                </a:lnTo>
                <a:lnTo>
                  <a:pt x="6761" y="1991"/>
                </a:lnTo>
                <a:lnTo>
                  <a:pt x="6462" y="2140"/>
                </a:lnTo>
                <a:lnTo>
                  <a:pt x="6462" y="2140"/>
                </a:lnTo>
                <a:lnTo>
                  <a:pt x="6269" y="2226"/>
                </a:lnTo>
                <a:lnTo>
                  <a:pt x="6162" y="2290"/>
                </a:lnTo>
                <a:lnTo>
                  <a:pt x="6077" y="2354"/>
                </a:lnTo>
                <a:lnTo>
                  <a:pt x="6077" y="2354"/>
                </a:lnTo>
                <a:lnTo>
                  <a:pt x="6034" y="2419"/>
                </a:lnTo>
                <a:lnTo>
                  <a:pt x="5991" y="2483"/>
                </a:lnTo>
                <a:lnTo>
                  <a:pt x="5948" y="2568"/>
                </a:lnTo>
                <a:lnTo>
                  <a:pt x="5948" y="2633"/>
                </a:lnTo>
                <a:lnTo>
                  <a:pt x="5948" y="2697"/>
                </a:lnTo>
                <a:lnTo>
                  <a:pt x="5991" y="2761"/>
                </a:lnTo>
                <a:lnTo>
                  <a:pt x="6055" y="2804"/>
                </a:lnTo>
                <a:lnTo>
                  <a:pt x="6141" y="2825"/>
                </a:lnTo>
                <a:lnTo>
                  <a:pt x="6141" y="2825"/>
                </a:lnTo>
                <a:lnTo>
                  <a:pt x="6269" y="2825"/>
                </a:lnTo>
                <a:lnTo>
                  <a:pt x="6398" y="2825"/>
                </a:lnTo>
                <a:lnTo>
                  <a:pt x="6526" y="2782"/>
                </a:lnTo>
                <a:lnTo>
                  <a:pt x="6654" y="2718"/>
                </a:lnTo>
                <a:lnTo>
                  <a:pt x="6911" y="2611"/>
                </a:lnTo>
                <a:lnTo>
                  <a:pt x="7018" y="2568"/>
                </a:lnTo>
                <a:lnTo>
                  <a:pt x="7146" y="2547"/>
                </a:lnTo>
                <a:lnTo>
                  <a:pt x="7146" y="2547"/>
                </a:lnTo>
                <a:lnTo>
                  <a:pt x="7061" y="2761"/>
                </a:lnTo>
                <a:lnTo>
                  <a:pt x="6975" y="3039"/>
                </a:lnTo>
                <a:lnTo>
                  <a:pt x="6954" y="3189"/>
                </a:lnTo>
                <a:lnTo>
                  <a:pt x="6954" y="3339"/>
                </a:lnTo>
                <a:lnTo>
                  <a:pt x="6954" y="3467"/>
                </a:lnTo>
                <a:lnTo>
                  <a:pt x="6997" y="3553"/>
                </a:lnTo>
                <a:lnTo>
                  <a:pt x="6997" y="3553"/>
                </a:lnTo>
                <a:lnTo>
                  <a:pt x="7040" y="3617"/>
                </a:lnTo>
                <a:lnTo>
                  <a:pt x="7104" y="3638"/>
                </a:lnTo>
                <a:lnTo>
                  <a:pt x="7146" y="3617"/>
                </a:lnTo>
                <a:lnTo>
                  <a:pt x="7211" y="3595"/>
                </a:lnTo>
                <a:lnTo>
                  <a:pt x="7318" y="3510"/>
                </a:lnTo>
                <a:lnTo>
                  <a:pt x="7382" y="3403"/>
                </a:lnTo>
                <a:lnTo>
                  <a:pt x="7382" y="3403"/>
                </a:lnTo>
                <a:lnTo>
                  <a:pt x="7489" y="3146"/>
                </a:lnTo>
                <a:lnTo>
                  <a:pt x="7574" y="2868"/>
                </a:lnTo>
                <a:lnTo>
                  <a:pt x="7681" y="2590"/>
                </a:lnTo>
                <a:lnTo>
                  <a:pt x="7724" y="2461"/>
                </a:lnTo>
                <a:lnTo>
                  <a:pt x="7810" y="2333"/>
                </a:lnTo>
                <a:lnTo>
                  <a:pt x="7810" y="2333"/>
                </a:lnTo>
                <a:lnTo>
                  <a:pt x="8088" y="2526"/>
                </a:lnTo>
                <a:lnTo>
                  <a:pt x="8302" y="2654"/>
                </a:lnTo>
                <a:lnTo>
                  <a:pt x="8516" y="2782"/>
                </a:lnTo>
                <a:lnTo>
                  <a:pt x="8730" y="2868"/>
                </a:lnTo>
                <a:lnTo>
                  <a:pt x="8837" y="2889"/>
                </a:lnTo>
                <a:lnTo>
                  <a:pt x="8922" y="2889"/>
                </a:lnTo>
                <a:lnTo>
                  <a:pt x="8987" y="2868"/>
                </a:lnTo>
                <a:lnTo>
                  <a:pt x="9029" y="2825"/>
                </a:lnTo>
                <a:lnTo>
                  <a:pt x="9051" y="2740"/>
                </a:lnTo>
                <a:lnTo>
                  <a:pt x="9072" y="2611"/>
                </a:lnTo>
                <a:lnTo>
                  <a:pt x="9072" y="2611"/>
                </a:lnTo>
                <a:lnTo>
                  <a:pt x="9051" y="2547"/>
                </a:lnTo>
                <a:lnTo>
                  <a:pt x="9029" y="2483"/>
                </a:lnTo>
                <a:lnTo>
                  <a:pt x="8944" y="2376"/>
                </a:lnTo>
                <a:lnTo>
                  <a:pt x="8837" y="2290"/>
                </a:lnTo>
                <a:lnTo>
                  <a:pt x="8708" y="2205"/>
                </a:lnTo>
                <a:lnTo>
                  <a:pt x="8452" y="2055"/>
                </a:lnTo>
                <a:lnTo>
                  <a:pt x="8323" y="1969"/>
                </a:lnTo>
                <a:lnTo>
                  <a:pt x="8238" y="1884"/>
                </a:lnTo>
                <a:lnTo>
                  <a:pt x="8238" y="1884"/>
                </a:lnTo>
                <a:close/>
                <a:moveTo>
                  <a:pt x="6633" y="6676"/>
                </a:moveTo>
                <a:lnTo>
                  <a:pt x="6633" y="6676"/>
                </a:lnTo>
                <a:lnTo>
                  <a:pt x="6440" y="6741"/>
                </a:lnTo>
                <a:lnTo>
                  <a:pt x="6248" y="6848"/>
                </a:lnTo>
                <a:lnTo>
                  <a:pt x="6034" y="6912"/>
                </a:lnTo>
                <a:lnTo>
                  <a:pt x="5948" y="6933"/>
                </a:lnTo>
                <a:lnTo>
                  <a:pt x="5841" y="6933"/>
                </a:lnTo>
                <a:lnTo>
                  <a:pt x="5841" y="6933"/>
                </a:lnTo>
                <a:lnTo>
                  <a:pt x="5734" y="6890"/>
                </a:lnTo>
                <a:lnTo>
                  <a:pt x="5627" y="6826"/>
                </a:lnTo>
                <a:lnTo>
                  <a:pt x="5435" y="6698"/>
                </a:lnTo>
                <a:lnTo>
                  <a:pt x="5435" y="6698"/>
                </a:lnTo>
                <a:lnTo>
                  <a:pt x="4857" y="6313"/>
                </a:lnTo>
                <a:lnTo>
                  <a:pt x="4857" y="6313"/>
                </a:lnTo>
                <a:lnTo>
                  <a:pt x="5199" y="6035"/>
                </a:lnTo>
                <a:lnTo>
                  <a:pt x="5392" y="5906"/>
                </a:lnTo>
                <a:lnTo>
                  <a:pt x="5585" y="5778"/>
                </a:lnTo>
                <a:lnTo>
                  <a:pt x="5585" y="5778"/>
                </a:lnTo>
                <a:lnTo>
                  <a:pt x="5670" y="5756"/>
                </a:lnTo>
                <a:lnTo>
                  <a:pt x="5777" y="5735"/>
                </a:lnTo>
                <a:lnTo>
                  <a:pt x="5863" y="5735"/>
                </a:lnTo>
                <a:lnTo>
                  <a:pt x="5948" y="5756"/>
                </a:lnTo>
                <a:lnTo>
                  <a:pt x="6119" y="5821"/>
                </a:lnTo>
                <a:lnTo>
                  <a:pt x="6312" y="5885"/>
                </a:lnTo>
                <a:lnTo>
                  <a:pt x="6312" y="5885"/>
                </a:lnTo>
                <a:lnTo>
                  <a:pt x="6440" y="5928"/>
                </a:lnTo>
                <a:lnTo>
                  <a:pt x="6612" y="5928"/>
                </a:lnTo>
                <a:lnTo>
                  <a:pt x="6697" y="5928"/>
                </a:lnTo>
                <a:lnTo>
                  <a:pt x="6761" y="5885"/>
                </a:lnTo>
                <a:lnTo>
                  <a:pt x="6826" y="5842"/>
                </a:lnTo>
                <a:lnTo>
                  <a:pt x="6868" y="5778"/>
                </a:lnTo>
                <a:lnTo>
                  <a:pt x="6868" y="5778"/>
                </a:lnTo>
                <a:lnTo>
                  <a:pt x="6868" y="5692"/>
                </a:lnTo>
                <a:lnTo>
                  <a:pt x="6826" y="5628"/>
                </a:lnTo>
                <a:lnTo>
                  <a:pt x="6740" y="5585"/>
                </a:lnTo>
                <a:lnTo>
                  <a:pt x="6654" y="5542"/>
                </a:lnTo>
                <a:lnTo>
                  <a:pt x="6440" y="5478"/>
                </a:lnTo>
                <a:lnTo>
                  <a:pt x="6355" y="5457"/>
                </a:lnTo>
                <a:lnTo>
                  <a:pt x="6291" y="5435"/>
                </a:lnTo>
                <a:lnTo>
                  <a:pt x="6291" y="5435"/>
                </a:lnTo>
                <a:lnTo>
                  <a:pt x="6462" y="5328"/>
                </a:lnTo>
                <a:lnTo>
                  <a:pt x="6676" y="5157"/>
                </a:lnTo>
                <a:lnTo>
                  <a:pt x="6761" y="5050"/>
                </a:lnTo>
                <a:lnTo>
                  <a:pt x="6804" y="4965"/>
                </a:lnTo>
                <a:lnTo>
                  <a:pt x="6826" y="4922"/>
                </a:lnTo>
                <a:lnTo>
                  <a:pt x="6826" y="4879"/>
                </a:lnTo>
                <a:lnTo>
                  <a:pt x="6804" y="4836"/>
                </a:lnTo>
                <a:lnTo>
                  <a:pt x="6761" y="4794"/>
                </a:lnTo>
                <a:lnTo>
                  <a:pt x="6761" y="4794"/>
                </a:lnTo>
                <a:lnTo>
                  <a:pt x="6697" y="4772"/>
                </a:lnTo>
                <a:lnTo>
                  <a:pt x="6590" y="4794"/>
                </a:lnTo>
                <a:lnTo>
                  <a:pt x="6333" y="4858"/>
                </a:lnTo>
                <a:lnTo>
                  <a:pt x="5991" y="5008"/>
                </a:lnTo>
                <a:lnTo>
                  <a:pt x="5991" y="5008"/>
                </a:lnTo>
                <a:lnTo>
                  <a:pt x="6055" y="4836"/>
                </a:lnTo>
                <a:lnTo>
                  <a:pt x="6098" y="4644"/>
                </a:lnTo>
                <a:lnTo>
                  <a:pt x="6077" y="4537"/>
                </a:lnTo>
                <a:lnTo>
                  <a:pt x="6055" y="4451"/>
                </a:lnTo>
                <a:lnTo>
                  <a:pt x="6013" y="4408"/>
                </a:lnTo>
                <a:lnTo>
                  <a:pt x="5927" y="4387"/>
                </a:lnTo>
                <a:lnTo>
                  <a:pt x="5927" y="4387"/>
                </a:lnTo>
                <a:lnTo>
                  <a:pt x="5841" y="4408"/>
                </a:lnTo>
                <a:lnTo>
                  <a:pt x="5756" y="4473"/>
                </a:lnTo>
                <a:lnTo>
                  <a:pt x="5692" y="4537"/>
                </a:lnTo>
                <a:lnTo>
                  <a:pt x="5627" y="4622"/>
                </a:lnTo>
                <a:lnTo>
                  <a:pt x="5542" y="4836"/>
                </a:lnTo>
                <a:lnTo>
                  <a:pt x="5478" y="4986"/>
                </a:lnTo>
                <a:lnTo>
                  <a:pt x="5478" y="4986"/>
                </a:lnTo>
                <a:lnTo>
                  <a:pt x="5413" y="5179"/>
                </a:lnTo>
                <a:lnTo>
                  <a:pt x="5349" y="5307"/>
                </a:lnTo>
                <a:lnTo>
                  <a:pt x="5306" y="5371"/>
                </a:lnTo>
                <a:lnTo>
                  <a:pt x="5264" y="5414"/>
                </a:lnTo>
                <a:lnTo>
                  <a:pt x="5092" y="5500"/>
                </a:lnTo>
                <a:lnTo>
                  <a:pt x="5092" y="5500"/>
                </a:lnTo>
                <a:lnTo>
                  <a:pt x="4793" y="5649"/>
                </a:lnTo>
                <a:lnTo>
                  <a:pt x="4515" y="5778"/>
                </a:lnTo>
                <a:lnTo>
                  <a:pt x="4515" y="5778"/>
                </a:lnTo>
                <a:lnTo>
                  <a:pt x="4472" y="5221"/>
                </a:lnTo>
                <a:lnTo>
                  <a:pt x="4472" y="5221"/>
                </a:lnTo>
                <a:lnTo>
                  <a:pt x="4429" y="5008"/>
                </a:lnTo>
                <a:lnTo>
                  <a:pt x="4429" y="4901"/>
                </a:lnTo>
                <a:lnTo>
                  <a:pt x="4429" y="4794"/>
                </a:lnTo>
                <a:lnTo>
                  <a:pt x="4429" y="4794"/>
                </a:lnTo>
                <a:lnTo>
                  <a:pt x="4472" y="4729"/>
                </a:lnTo>
                <a:lnTo>
                  <a:pt x="4515" y="4687"/>
                </a:lnTo>
                <a:lnTo>
                  <a:pt x="4622" y="4601"/>
                </a:lnTo>
                <a:lnTo>
                  <a:pt x="4750" y="4515"/>
                </a:lnTo>
                <a:lnTo>
                  <a:pt x="4857" y="4430"/>
                </a:lnTo>
                <a:lnTo>
                  <a:pt x="4857" y="4430"/>
                </a:lnTo>
                <a:lnTo>
                  <a:pt x="4964" y="4301"/>
                </a:lnTo>
                <a:lnTo>
                  <a:pt x="5007" y="4216"/>
                </a:lnTo>
                <a:lnTo>
                  <a:pt x="5050" y="4130"/>
                </a:lnTo>
                <a:lnTo>
                  <a:pt x="5050" y="4066"/>
                </a:lnTo>
                <a:lnTo>
                  <a:pt x="5050" y="4002"/>
                </a:lnTo>
                <a:lnTo>
                  <a:pt x="4986" y="3959"/>
                </a:lnTo>
                <a:lnTo>
                  <a:pt x="4900" y="3938"/>
                </a:lnTo>
                <a:lnTo>
                  <a:pt x="4900" y="3938"/>
                </a:lnTo>
                <a:lnTo>
                  <a:pt x="4814" y="3981"/>
                </a:lnTo>
                <a:lnTo>
                  <a:pt x="4686" y="4045"/>
                </a:lnTo>
                <a:lnTo>
                  <a:pt x="4472" y="4216"/>
                </a:lnTo>
                <a:lnTo>
                  <a:pt x="4472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216"/>
                </a:lnTo>
                <a:lnTo>
                  <a:pt x="4451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173"/>
                </a:lnTo>
                <a:lnTo>
                  <a:pt x="4451" y="4173"/>
                </a:lnTo>
                <a:lnTo>
                  <a:pt x="4451" y="4216"/>
                </a:lnTo>
                <a:lnTo>
                  <a:pt x="4451" y="4216"/>
                </a:lnTo>
                <a:lnTo>
                  <a:pt x="4472" y="4216"/>
                </a:lnTo>
                <a:lnTo>
                  <a:pt x="4472" y="4216"/>
                </a:lnTo>
                <a:lnTo>
                  <a:pt x="4472" y="4045"/>
                </a:lnTo>
                <a:lnTo>
                  <a:pt x="4472" y="3831"/>
                </a:lnTo>
                <a:lnTo>
                  <a:pt x="4408" y="3638"/>
                </a:lnTo>
                <a:lnTo>
                  <a:pt x="4365" y="3553"/>
                </a:lnTo>
                <a:lnTo>
                  <a:pt x="4322" y="3510"/>
                </a:lnTo>
                <a:lnTo>
                  <a:pt x="4322" y="3510"/>
                </a:lnTo>
                <a:lnTo>
                  <a:pt x="4258" y="3488"/>
                </a:lnTo>
                <a:lnTo>
                  <a:pt x="4194" y="3467"/>
                </a:lnTo>
                <a:lnTo>
                  <a:pt x="4151" y="3467"/>
                </a:lnTo>
                <a:lnTo>
                  <a:pt x="4087" y="3488"/>
                </a:lnTo>
                <a:lnTo>
                  <a:pt x="4044" y="3531"/>
                </a:lnTo>
                <a:lnTo>
                  <a:pt x="4023" y="3574"/>
                </a:lnTo>
                <a:lnTo>
                  <a:pt x="3959" y="3702"/>
                </a:lnTo>
                <a:lnTo>
                  <a:pt x="3937" y="3852"/>
                </a:lnTo>
                <a:lnTo>
                  <a:pt x="3916" y="4002"/>
                </a:lnTo>
                <a:lnTo>
                  <a:pt x="3916" y="4237"/>
                </a:lnTo>
                <a:lnTo>
                  <a:pt x="3916" y="4237"/>
                </a:lnTo>
                <a:lnTo>
                  <a:pt x="3787" y="4130"/>
                </a:lnTo>
                <a:lnTo>
                  <a:pt x="3638" y="4045"/>
                </a:lnTo>
                <a:lnTo>
                  <a:pt x="3552" y="4023"/>
                </a:lnTo>
                <a:lnTo>
                  <a:pt x="3466" y="4023"/>
                </a:lnTo>
                <a:lnTo>
                  <a:pt x="3402" y="4045"/>
                </a:lnTo>
                <a:lnTo>
                  <a:pt x="3359" y="4109"/>
                </a:lnTo>
                <a:lnTo>
                  <a:pt x="3359" y="4109"/>
                </a:lnTo>
                <a:lnTo>
                  <a:pt x="3359" y="4173"/>
                </a:lnTo>
                <a:lnTo>
                  <a:pt x="3381" y="4259"/>
                </a:lnTo>
                <a:lnTo>
                  <a:pt x="3424" y="4323"/>
                </a:lnTo>
                <a:lnTo>
                  <a:pt x="3488" y="4387"/>
                </a:lnTo>
                <a:lnTo>
                  <a:pt x="3638" y="4515"/>
                </a:lnTo>
                <a:lnTo>
                  <a:pt x="3745" y="4601"/>
                </a:lnTo>
                <a:lnTo>
                  <a:pt x="3745" y="4601"/>
                </a:lnTo>
                <a:lnTo>
                  <a:pt x="3852" y="4729"/>
                </a:lnTo>
                <a:lnTo>
                  <a:pt x="3916" y="4858"/>
                </a:lnTo>
                <a:lnTo>
                  <a:pt x="3937" y="5008"/>
                </a:lnTo>
                <a:lnTo>
                  <a:pt x="3937" y="5179"/>
                </a:lnTo>
                <a:lnTo>
                  <a:pt x="3937" y="5179"/>
                </a:lnTo>
                <a:lnTo>
                  <a:pt x="3916" y="5521"/>
                </a:lnTo>
                <a:lnTo>
                  <a:pt x="3916" y="5521"/>
                </a:lnTo>
                <a:lnTo>
                  <a:pt x="3916" y="5607"/>
                </a:lnTo>
                <a:lnTo>
                  <a:pt x="3894" y="5692"/>
                </a:lnTo>
                <a:lnTo>
                  <a:pt x="3894" y="5692"/>
                </a:lnTo>
                <a:lnTo>
                  <a:pt x="3873" y="5735"/>
                </a:lnTo>
                <a:lnTo>
                  <a:pt x="3830" y="5756"/>
                </a:lnTo>
                <a:lnTo>
                  <a:pt x="3787" y="5735"/>
                </a:lnTo>
                <a:lnTo>
                  <a:pt x="3723" y="5671"/>
                </a:lnTo>
                <a:lnTo>
                  <a:pt x="3723" y="5671"/>
                </a:lnTo>
                <a:lnTo>
                  <a:pt x="3616" y="5628"/>
                </a:lnTo>
                <a:lnTo>
                  <a:pt x="3488" y="5542"/>
                </a:lnTo>
                <a:lnTo>
                  <a:pt x="3252" y="5393"/>
                </a:lnTo>
                <a:lnTo>
                  <a:pt x="3252" y="5393"/>
                </a:lnTo>
                <a:lnTo>
                  <a:pt x="3039" y="5286"/>
                </a:lnTo>
                <a:lnTo>
                  <a:pt x="2825" y="5179"/>
                </a:lnTo>
                <a:lnTo>
                  <a:pt x="2825" y="5179"/>
                </a:lnTo>
                <a:lnTo>
                  <a:pt x="2739" y="5114"/>
                </a:lnTo>
                <a:lnTo>
                  <a:pt x="2675" y="5050"/>
                </a:lnTo>
                <a:lnTo>
                  <a:pt x="2632" y="4986"/>
                </a:lnTo>
                <a:lnTo>
                  <a:pt x="2611" y="4901"/>
                </a:lnTo>
                <a:lnTo>
                  <a:pt x="2546" y="4729"/>
                </a:lnTo>
                <a:lnTo>
                  <a:pt x="2504" y="4558"/>
                </a:lnTo>
                <a:lnTo>
                  <a:pt x="2504" y="4558"/>
                </a:lnTo>
                <a:lnTo>
                  <a:pt x="2439" y="4430"/>
                </a:lnTo>
                <a:lnTo>
                  <a:pt x="2354" y="4280"/>
                </a:lnTo>
                <a:lnTo>
                  <a:pt x="2290" y="4216"/>
                </a:lnTo>
                <a:lnTo>
                  <a:pt x="2225" y="4194"/>
                </a:lnTo>
                <a:lnTo>
                  <a:pt x="2161" y="4194"/>
                </a:lnTo>
                <a:lnTo>
                  <a:pt x="2076" y="4259"/>
                </a:lnTo>
                <a:lnTo>
                  <a:pt x="2076" y="4259"/>
                </a:lnTo>
                <a:lnTo>
                  <a:pt x="2054" y="4323"/>
                </a:lnTo>
                <a:lnTo>
                  <a:pt x="2033" y="4366"/>
                </a:lnTo>
                <a:lnTo>
                  <a:pt x="2054" y="4515"/>
                </a:lnTo>
                <a:lnTo>
                  <a:pt x="2076" y="4644"/>
                </a:lnTo>
                <a:lnTo>
                  <a:pt x="2097" y="4772"/>
                </a:lnTo>
                <a:lnTo>
                  <a:pt x="2097" y="4772"/>
                </a:lnTo>
                <a:lnTo>
                  <a:pt x="1969" y="4729"/>
                </a:lnTo>
                <a:lnTo>
                  <a:pt x="1755" y="4665"/>
                </a:lnTo>
                <a:lnTo>
                  <a:pt x="1584" y="4665"/>
                </a:lnTo>
                <a:lnTo>
                  <a:pt x="1498" y="4665"/>
                </a:lnTo>
                <a:lnTo>
                  <a:pt x="1434" y="4708"/>
                </a:lnTo>
                <a:lnTo>
                  <a:pt x="1434" y="4708"/>
                </a:lnTo>
                <a:lnTo>
                  <a:pt x="1412" y="4751"/>
                </a:lnTo>
                <a:lnTo>
                  <a:pt x="1412" y="4772"/>
                </a:lnTo>
                <a:lnTo>
                  <a:pt x="1455" y="4858"/>
                </a:lnTo>
                <a:lnTo>
                  <a:pt x="1541" y="4943"/>
                </a:lnTo>
                <a:lnTo>
                  <a:pt x="1669" y="5008"/>
                </a:lnTo>
                <a:lnTo>
                  <a:pt x="1926" y="5157"/>
                </a:lnTo>
                <a:lnTo>
                  <a:pt x="2097" y="5264"/>
                </a:lnTo>
                <a:lnTo>
                  <a:pt x="2097" y="5264"/>
                </a:lnTo>
                <a:lnTo>
                  <a:pt x="2012" y="5286"/>
                </a:lnTo>
                <a:lnTo>
                  <a:pt x="1926" y="5286"/>
                </a:lnTo>
                <a:lnTo>
                  <a:pt x="1712" y="5286"/>
                </a:lnTo>
                <a:lnTo>
                  <a:pt x="1605" y="5286"/>
                </a:lnTo>
                <a:lnTo>
                  <a:pt x="1519" y="5286"/>
                </a:lnTo>
                <a:lnTo>
                  <a:pt x="1434" y="5328"/>
                </a:lnTo>
                <a:lnTo>
                  <a:pt x="1370" y="5371"/>
                </a:lnTo>
                <a:lnTo>
                  <a:pt x="1370" y="5371"/>
                </a:lnTo>
                <a:lnTo>
                  <a:pt x="1327" y="5435"/>
                </a:lnTo>
                <a:lnTo>
                  <a:pt x="1305" y="5478"/>
                </a:lnTo>
                <a:lnTo>
                  <a:pt x="1305" y="5521"/>
                </a:lnTo>
                <a:lnTo>
                  <a:pt x="1327" y="5564"/>
                </a:lnTo>
                <a:lnTo>
                  <a:pt x="1391" y="5607"/>
                </a:lnTo>
                <a:lnTo>
                  <a:pt x="1477" y="5649"/>
                </a:lnTo>
                <a:lnTo>
                  <a:pt x="1605" y="5671"/>
                </a:lnTo>
                <a:lnTo>
                  <a:pt x="1733" y="5692"/>
                </a:lnTo>
                <a:lnTo>
                  <a:pt x="1905" y="5692"/>
                </a:lnTo>
                <a:lnTo>
                  <a:pt x="1905" y="5692"/>
                </a:lnTo>
                <a:lnTo>
                  <a:pt x="2311" y="5692"/>
                </a:lnTo>
                <a:lnTo>
                  <a:pt x="2311" y="5692"/>
                </a:lnTo>
                <a:lnTo>
                  <a:pt x="2482" y="5671"/>
                </a:lnTo>
                <a:lnTo>
                  <a:pt x="2568" y="5649"/>
                </a:lnTo>
                <a:lnTo>
                  <a:pt x="2653" y="5671"/>
                </a:lnTo>
                <a:lnTo>
                  <a:pt x="2653" y="5671"/>
                </a:lnTo>
                <a:lnTo>
                  <a:pt x="2760" y="5735"/>
                </a:lnTo>
                <a:lnTo>
                  <a:pt x="2889" y="5821"/>
                </a:lnTo>
                <a:lnTo>
                  <a:pt x="3017" y="5928"/>
                </a:lnTo>
                <a:lnTo>
                  <a:pt x="3124" y="5992"/>
                </a:lnTo>
                <a:lnTo>
                  <a:pt x="3124" y="5992"/>
                </a:lnTo>
                <a:lnTo>
                  <a:pt x="3381" y="6120"/>
                </a:lnTo>
                <a:lnTo>
                  <a:pt x="3509" y="6184"/>
                </a:lnTo>
                <a:lnTo>
                  <a:pt x="3552" y="6206"/>
                </a:lnTo>
                <a:lnTo>
                  <a:pt x="3573" y="6248"/>
                </a:lnTo>
                <a:lnTo>
                  <a:pt x="3573" y="6248"/>
                </a:lnTo>
                <a:lnTo>
                  <a:pt x="3595" y="6291"/>
                </a:lnTo>
                <a:lnTo>
                  <a:pt x="3595" y="6355"/>
                </a:lnTo>
                <a:lnTo>
                  <a:pt x="3573" y="6377"/>
                </a:lnTo>
                <a:lnTo>
                  <a:pt x="3531" y="6420"/>
                </a:lnTo>
                <a:lnTo>
                  <a:pt x="3445" y="6462"/>
                </a:lnTo>
                <a:lnTo>
                  <a:pt x="3338" y="6527"/>
                </a:lnTo>
                <a:lnTo>
                  <a:pt x="3338" y="6527"/>
                </a:lnTo>
                <a:lnTo>
                  <a:pt x="2803" y="6826"/>
                </a:lnTo>
                <a:lnTo>
                  <a:pt x="2525" y="6955"/>
                </a:lnTo>
                <a:lnTo>
                  <a:pt x="2397" y="7019"/>
                </a:lnTo>
                <a:lnTo>
                  <a:pt x="2247" y="7040"/>
                </a:lnTo>
                <a:lnTo>
                  <a:pt x="2247" y="7040"/>
                </a:lnTo>
                <a:lnTo>
                  <a:pt x="2012" y="7061"/>
                </a:lnTo>
                <a:lnTo>
                  <a:pt x="1776" y="7061"/>
                </a:lnTo>
                <a:lnTo>
                  <a:pt x="1284" y="7061"/>
                </a:lnTo>
                <a:lnTo>
                  <a:pt x="1284" y="7061"/>
                </a:lnTo>
                <a:lnTo>
                  <a:pt x="1156" y="7083"/>
                </a:lnTo>
                <a:lnTo>
                  <a:pt x="985" y="7083"/>
                </a:lnTo>
                <a:lnTo>
                  <a:pt x="920" y="7104"/>
                </a:lnTo>
                <a:lnTo>
                  <a:pt x="856" y="7147"/>
                </a:lnTo>
                <a:lnTo>
                  <a:pt x="813" y="7190"/>
                </a:lnTo>
                <a:lnTo>
                  <a:pt x="771" y="7254"/>
                </a:lnTo>
                <a:lnTo>
                  <a:pt x="771" y="7254"/>
                </a:lnTo>
                <a:lnTo>
                  <a:pt x="771" y="7318"/>
                </a:lnTo>
                <a:lnTo>
                  <a:pt x="792" y="7361"/>
                </a:lnTo>
                <a:lnTo>
                  <a:pt x="813" y="7404"/>
                </a:lnTo>
                <a:lnTo>
                  <a:pt x="835" y="7447"/>
                </a:lnTo>
                <a:lnTo>
                  <a:pt x="942" y="7489"/>
                </a:lnTo>
                <a:lnTo>
                  <a:pt x="1070" y="7511"/>
                </a:lnTo>
                <a:lnTo>
                  <a:pt x="1327" y="7532"/>
                </a:lnTo>
                <a:lnTo>
                  <a:pt x="1455" y="7532"/>
                </a:lnTo>
                <a:lnTo>
                  <a:pt x="1519" y="7554"/>
                </a:lnTo>
                <a:lnTo>
                  <a:pt x="1519" y="7554"/>
                </a:lnTo>
                <a:lnTo>
                  <a:pt x="1370" y="7661"/>
                </a:lnTo>
                <a:lnTo>
                  <a:pt x="1177" y="7832"/>
                </a:lnTo>
                <a:lnTo>
                  <a:pt x="1134" y="7896"/>
                </a:lnTo>
                <a:lnTo>
                  <a:pt x="1091" y="7982"/>
                </a:lnTo>
                <a:lnTo>
                  <a:pt x="1113" y="8024"/>
                </a:lnTo>
                <a:lnTo>
                  <a:pt x="1134" y="8067"/>
                </a:lnTo>
                <a:lnTo>
                  <a:pt x="1177" y="8088"/>
                </a:lnTo>
                <a:lnTo>
                  <a:pt x="1241" y="8110"/>
                </a:lnTo>
                <a:lnTo>
                  <a:pt x="1241" y="8110"/>
                </a:lnTo>
                <a:lnTo>
                  <a:pt x="1370" y="8088"/>
                </a:lnTo>
                <a:lnTo>
                  <a:pt x="1605" y="8024"/>
                </a:lnTo>
                <a:lnTo>
                  <a:pt x="1798" y="7939"/>
                </a:lnTo>
                <a:lnTo>
                  <a:pt x="1883" y="7896"/>
                </a:lnTo>
                <a:lnTo>
                  <a:pt x="1905" y="7875"/>
                </a:lnTo>
                <a:lnTo>
                  <a:pt x="1905" y="7875"/>
                </a:lnTo>
                <a:lnTo>
                  <a:pt x="1840" y="8024"/>
                </a:lnTo>
                <a:lnTo>
                  <a:pt x="1798" y="8217"/>
                </a:lnTo>
                <a:lnTo>
                  <a:pt x="1776" y="8302"/>
                </a:lnTo>
                <a:lnTo>
                  <a:pt x="1755" y="8388"/>
                </a:lnTo>
                <a:lnTo>
                  <a:pt x="1776" y="8474"/>
                </a:lnTo>
                <a:lnTo>
                  <a:pt x="1819" y="8538"/>
                </a:lnTo>
                <a:lnTo>
                  <a:pt x="1819" y="8538"/>
                </a:lnTo>
                <a:lnTo>
                  <a:pt x="1883" y="8602"/>
                </a:lnTo>
                <a:lnTo>
                  <a:pt x="1969" y="8623"/>
                </a:lnTo>
                <a:lnTo>
                  <a:pt x="2033" y="8602"/>
                </a:lnTo>
                <a:lnTo>
                  <a:pt x="2097" y="8559"/>
                </a:lnTo>
                <a:lnTo>
                  <a:pt x="2161" y="8495"/>
                </a:lnTo>
                <a:lnTo>
                  <a:pt x="2225" y="8409"/>
                </a:lnTo>
                <a:lnTo>
                  <a:pt x="2290" y="8260"/>
                </a:lnTo>
                <a:lnTo>
                  <a:pt x="2290" y="8260"/>
                </a:lnTo>
                <a:lnTo>
                  <a:pt x="2375" y="8046"/>
                </a:lnTo>
                <a:lnTo>
                  <a:pt x="2482" y="7832"/>
                </a:lnTo>
                <a:lnTo>
                  <a:pt x="2525" y="7725"/>
                </a:lnTo>
                <a:lnTo>
                  <a:pt x="2589" y="7639"/>
                </a:lnTo>
                <a:lnTo>
                  <a:pt x="2675" y="7575"/>
                </a:lnTo>
                <a:lnTo>
                  <a:pt x="2782" y="7511"/>
                </a:lnTo>
                <a:lnTo>
                  <a:pt x="2782" y="7511"/>
                </a:lnTo>
                <a:lnTo>
                  <a:pt x="3338" y="7233"/>
                </a:lnTo>
                <a:lnTo>
                  <a:pt x="3873" y="6955"/>
                </a:lnTo>
                <a:lnTo>
                  <a:pt x="3873" y="6955"/>
                </a:lnTo>
                <a:lnTo>
                  <a:pt x="3894" y="7404"/>
                </a:lnTo>
                <a:lnTo>
                  <a:pt x="3894" y="7639"/>
                </a:lnTo>
                <a:lnTo>
                  <a:pt x="3873" y="7746"/>
                </a:lnTo>
                <a:lnTo>
                  <a:pt x="3830" y="7832"/>
                </a:lnTo>
                <a:lnTo>
                  <a:pt x="3830" y="7832"/>
                </a:lnTo>
                <a:lnTo>
                  <a:pt x="3787" y="7917"/>
                </a:lnTo>
                <a:lnTo>
                  <a:pt x="3723" y="7960"/>
                </a:lnTo>
                <a:lnTo>
                  <a:pt x="3595" y="8067"/>
                </a:lnTo>
                <a:lnTo>
                  <a:pt x="3466" y="8174"/>
                </a:lnTo>
                <a:lnTo>
                  <a:pt x="3402" y="8238"/>
                </a:lnTo>
                <a:lnTo>
                  <a:pt x="3359" y="8302"/>
                </a:lnTo>
                <a:lnTo>
                  <a:pt x="3359" y="8302"/>
                </a:lnTo>
                <a:lnTo>
                  <a:pt x="3317" y="8388"/>
                </a:lnTo>
                <a:lnTo>
                  <a:pt x="3295" y="8474"/>
                </a:lnTo>
                <a:lnTo>
                  <a:pt x="3295" y="8559"/>
                </a:lnTo>
                <a:lnTo>
                  <a:pt x="3295" y="8623"/>
                </a:lnTo>
                <a:lnTo>
                  <a:pt x="3338" y="8666"/>
                </a:lnTo>
                <a:lnTo>
                  <a:pt x="3381" y="8709"/>
                </a:lnTo>
                <a:lnTo>
                  <a:pt x="3466" y="8709"/>
                </a:lnTo>
                <a:lnTo>
                  <a:pt x="3552" y="8688"/>
                </a:lnTo>
                <a:lnTo>
                  <a:pt x="3552" y="8688"/>
                </a:lnTo>
                <a:lnTo>
                  <a:pt x="3659" y="8602"/>
                </a:lnTo>
                <a:lnTo>
                  <a:pt x="3745" y="8516"/>
                </a:lnTo>
                <a:lnTo>
                  <a:pt x="3830" y="8431"/>
                </a:lnTo>
                <a:lnTo>
                  <a:pt x="3873" y="8409"/>
                </a:lnTo>
                <a:lnTo>
                  <a:pt x="3937" y="8388"/>
                </a:lnTo>
                <a:lnTo>
                  <a:pt x="3937" y="8388"/>
                </a:lnTo>
                <a:lnTo>
                  <a:pt x="3937" y="8602"/>
                </a:lnTo>
                <a:lnTo>
                  <a:pt x="3959" y="8837"/>
                </a:lnTo>
                <a:lnTo>
                  <a:pt x="3980" y="8966"/>
                </a:lnTo>
                <a:lnTo>
                  <a:pt x="4023" y="9051"/>
                </a:lnTo>
                <a:lnTo>
                  <a:pt x="4108" y="9115"/>
                </a:lnTo>
                <a:lnTo>
                  <a:pt x="4151" y="9137"/>
                </a:lnTo>
                <a:lnTo>
                  <a:pt x="4215" y="9137"/>
                </a:lnTo>
                <a:lnTo>
                  <a:pt x="4215" y="9137"/>
                </a:lnTo>
                <a:lnTo>
                  <a:pt x="4279" y="9137"/>
                </a:lnTo>
                <a:lnTo>
                  <a:pt x="4344" y="9115"/>
                </a:lnTo>
                <a:lnTo>
                  <a:pt x="4408" y="9051"/>
                </a:lnTo>
                <a:lnTo>
                  <a:pt x="4451" y="8966"/>
                </a:lnTo>
                <a:lnTo>
                  <a:pt x="4472" y="8859"/>
                </a:lnTo>
                <a:lnTo>
                  <a:pt x="4493" y="8623"/>
                </a:lnTo>
                <a:lnTo>
                  <a:pt x="4515" y="8495"/>
                </a:lnTo>
                <a:lnTo>
                  <a:pt x="4536" y="8409"/>
                </a:lnTo>
                <a:lnTo>
                  <a:pt x="4536" y="8409"/>
                </a:lnTo>
                <a:lnTo>
                  <a:pt x="4665" y="8559"/>
                </a:lnTo>
                <a:lnTo>
                  <a:pt x="4879" y="8752"/>
                </a:lnTo>
                <a:lnTo>
                  <a:pt x="4986" y="8816"/>
                </a:lnTo>
                <a:lnTo>
                  <a:pt x="5028" y="8837"/>
                </a:lnTo>
                <a:lnTo>
                  <a:pt x="5071" y="8837"/>
                </a:lnTo>
                <a:lnTo>
                  <a:pt x="5114" y="8816"/>
                </a:lnTo>
                <a:lnTo>
                  <a:pt x="5135" y="8795"/>
                </a:lnTo>
                <a:lnTo>
                  <a:pt x="5157" y="8730"/>
                </a:lnTo>
                <a:lnTo>
                  <a:pt x="5178" y="8666"/>
                </a:lnTo>
                <a:lnTo>
                  <a:pt x="5178" y="8666"/>
                </a:lnTo>
                <a:lnTo>
                  <a:pt x="5157" y="8559"/>
                </a:lnTo>
                <a:lnTo>
                  <a:pt x="5092" y="8452"/>
                </a:lnTo>
                <a:lnTo>
                  <a:pt x="5007" y="8367"/>
                </a:lnTo>
                <a:lnTo>
                  <a:pt x="4900" y="8260"/>
                </a:lnTo>
                <a:lnTo>
                  <a:pt x="4707" y="8088"/>
                </a:lnTo>
                <a:lnTo>
                  <a:pt x="4622" y="8003"/>
                </a:lnTo>
                <a:lnTo>
                  <a:pt x="4558" y="7917"/>
                </a:lnTo>
                <a:lnTo>
                  <a:pt x="4558" y="7917"/>
                </a:lnTo>
                <a:lnTo>
                  <a:pt x="4515" y="7746"/>
                </a:lnTo>
                <a:lnTo>
                  <a:pt x="4515" y="7532"/>
                </a:lnTo>
                <a:lnTo>
                  <a:pt x="4515" y="7126"/>
                </a:lnTo>
                <a:lnTo>
                  <a:pt x="4515" y="7126"/>
                </a:lnTo>
                <a:lnTo>
                  <a:pt x="4515" y="6997"/>
                </a:lnTo>
                <a:lnTo>
                  <a:pt x="4536" y="6912"/>
                </a:lnTo>
                <a:lnTo>
                  <a:pt x="4536" y="6890"/>
                </a:lnTo>
                <a:lnTo>
                  <a:pt x="4558" y="6869"/>
                </a:lnTo>
                <a:lnTo>
                  <a:pt x="4558" y="6869"/>
                </a:lnTo>
                <a:lnTo>
                  <a:pt x="4622" y="6869"/>
                </a:lnTo>
                <a:lnTo>
                  <a:pt x="4686" y="6912"/>
                </a:lnTo>
                <a:lnTo>
                  <a:pt x="4900" y="7019"/>
                </a:lnTo>
                <a:lnTo>
                  <a:pt x="5221" y="7254"/>
                </a:lnTo>
                <a:lnTo>
                  <a:pt x="5221" y="7254"/>
                </a:lnTo>
                <a:lnTo>
                  <a:pt x="5520" y="7425"/>
                </a:lnTo>
                <a:lnTo>
                  <a:pt x="5670" y="7532"/>
                </a:lnTo>
                <a:lnTo>
                  <a:pt x="5713" y="7596"/>
                </a:lnTo>
                <a:lnTo>
                  <a:pt x="5756" y="7661"/>
                </a:lnTo>
                <a:lnTo>
                  <a:pt x="5756" y="7661"/>
                </a:lnTo>
                <a:lnTo>
                  <a:pt x="5799" y="7746"/>
                </a:lnTo>
                <a:lnTo>
                  <a:pt x="5820" y="7853"/>
                </a:lnTo>
                <a:lnTo>
                  <a:pt x="5841" y="8067"/>
                </a:lnTo>
                <a:lnTo>
                  <a:pt x="5841" y="8067"/>
                </a:lnTo>
                <a:lnTo>
                  <a:pt x="5863" y="8153"/>
                </a:lnTo>
                <a:lnTo>
                  <a:pt x="5906" y="8238"/>
                </a:lnTo>
                <a:lnTo>
                  <a:pt x="5970" y="8302"/>
                </a:lnTo>
                <a:lnTo>
                  <a:pt x="6055" y="8345"/>
                </a:lnTo>
                <a:lnTo>
                  <a:pt x="6055" y="8345"/>
                </a:lnTo>
                <a:lnTo>
                  <a:pt x="6119" y="8367"/>
                </a:lnTo>
                <a:lnTo>
                  <a:pt x="6184" y="8345"/>
                </a:lnTo>
                <a:lnTo>
                  <a:pt x="6226" y="8324"/>
                </a:lnTo>
                <a:lnTo>
                  <a:pt x="6226" y="8281"/>
                </a:lnTo>
                <a:lnTo>
                  <a:pt x="6248" y="8174"/>
                </a:lnTo>
                <a:lnTo>
                  <a:pt x="6269" y="8067"/>
                </a:lnTo>
                <a:lnTo>
                  <a:pt x="6269" y="8067"/>
                </a:lnTo>
                <a:lnTo>
                  <a:pt x="6291" y="8024"/>
                </a:lnTo>
                <a:lnTo>
                  <a:pt x="6312" y="8003"/>
                </a:lnTo>
                <a:lnTo>
                  <a:pt x="6376" y="8003"/>
                </a:lnTo>
                <a:lnTo>
                  <a:pt x="6462" y="8024"/>
                </a:lnTo>
                <a:lnTo>
                  <a:pt x="6569" y="8046"/>
                </a:lnTo>
                <a:lnTo>
                  <a:pt x="6569" y="8046"/>
                </a:lnTo>
                <a:lnTo>
                  <a:pt x="6676" y="8046"/>
                </a:lnTo>
                <a:lnTo>
                  <a:pt x="6761" y="8003"/>
                </a:lnTo>
                <a:lnTo>
                  <a:pt x="6804" y="7982"/>
                </a:lnTo>
                <a:lnTo>
                  <a:pt x="6826" y="7939"/>
                </a:lnTo>
                <a:lnTo>
                  <a:pt x="6847" y="7896"/>
                </a:lnTo>
                <a:lnTo>
                  <a:pt x="6868" y="7832"/>
                </a:lnTo>
                <a:lnTo>
                  <a:pt x="6868" y="7832"/>
                </a:lnTo>
                <a:lnTo>
                  <a:pt x="6847" y="7725"/>
                </a:lnTo>
                <a:lnTo>
                  <a:pt x="6783" y="7639"/>
                </a:lnTo>
                <a:lnTo>
                  <a:pt x="6719" y="7575"/>
                </a:lnTo>
                <a:lnTo>
                  <a:pt x="6612" y="7511"/>
                </a:lnTo>
                <a:lnTo>
                  <a:pt x="6440" y="7382"/>
                </a:lnTo>
                <a:lnTo>
                  <a:pt x="6355" y="7297"/>
                </a:lnTo>
                <a:lnTo>
                  <a:pt x="6312" y="7211"/>
                </a:lnTo>
                <a:lnTo>
                  <a:pt x="6312" y="7211"/>
                </a:lnTo>
                <a:lnTo>
                  <a:pt x="6483" y="7190"/>
                </a:lnTo>
                <a:lnTo>
                  <a:pt x="6676" y="7126"/>
                </a:lnTo>
                <a:lnTo>
                  <a:pt x="6847" y="7040"/>
                </a:lnTo>
                <a:lnTo>
                  <a:pt x="6911" y="6997"/>
                </a:lnTo>
                <a:lnTo>
                  <a:pt x="6975" y="6933"/>
                </a:lnTo>
                <a:lnTo>
                  <a:pt x="6975" y="6933"/>
                </a:lnTo>
                <a:lnTo>
                  <a:pt x="7040" y="6848"/>
                </a:lnTo>
                <a:lnTo>
                  <a:pt x="7061" y="6762"/>
                </a:lnTo>
                <a:lnTo>
                  <a:pt x="7040" y="6719"/>
                </a:lnTo>
                <a:lnTo>
                  <a:pt x="6975" y="6676"/>
                </a:lnTo>
                <a:lnTo>
                  <a:pt x="6911" y="6655"/>
                </a:lnTo>
                <a:lnTo>
                  <a:pt x="6804" y="6655"/>
                </a:lnTo>
                <a:lnTo>
                  <a:pt x="6633" y="6676"/>
                </a:lnTo>
                <a:lnTo>
                  <a:pt x="6633" y="6676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EF0A3868-FEE7-C7EB-09CF-7D70305EDC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4C27559-AD4F-FBE7-C125-180F899E30F3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80452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6;p8"/>
          <p:cNvSpPr/>
          <p:nvPr/>
        </p:nvSpPr>
        <p:spPr>
          <a:xfrm>
            <a:off x="4172429" y="1536807"/>
            <a:ext cx="1260181" cy="937451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84CB0944-9F83-93D9-D4AF-137F6FD264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C7AECD2-DC81-3C34-52B6-C64A325B8C11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34461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3;p8"/>
          <p:cNvSpPr/>
          <p:nvPr/>
        </p:nvSpPr>
        <p:spPr>
          <a:xfrm>
            <a:off x="4337354" y="1562587"/>
            <a:ext cx="1079890" cy="911671"/>
          </a:xfrm>
          <a:custGeom>
            <a:avLst/>
            <a:gdLst/>
            <a:ahLst/>
            <a:cxnLst/>
            <a:rect l="l" t="t" r="r" b="b"/>
            <a:pathLst>
              <a:path w="9201" h="9137" extrusionOk="0">
                <a:moveTo>
                  <a:pt x="1006" y="2483"/>
                </a:moveTo>
                <a:lnTo>
                  <a:pt x="1006" y="2483"/>
                </a:lnTo>
                <a:lnTo>
                  <a:pt x="1049" y="2440"/>
                </a:lnTo>
                <a:lnTo>
                  <a:pt x="1091" y="2376"/>
                </a:lnTo>
                <a:lnTo>
                  <a:pt x="1156" y="2162"/>
                </a:lnTo>
                <a:lnTo>
                  <a:pt x="1198" y="2055"/>
                </a:lnTo>
                <a:lnTo>
                  <a:pt x="1241" y="1969"/>
                </a:lnTo>
                <a:lnTo>
                  <a:pt x="1284" y="1927"/>
                </a:lnTo>
                <a:lnTo>
                  <a:pt x="1305" y="1927"/>
                </a:lnTo>
                <a:lnTo>
                  <a:pt x="1348" y="1948"/>
                </a:lnTo>
                <a:lnTo>
                  <a:pt x="1348" y="1948"/>
                </a:lnTo>
                <a:lnTo>
                  <a:pt x="1412" y="2012"/>
                </a:lnTo>
                <a:lnTo>
                  <a:pt x="1477" y="2119"/>
                </a:lnTo>
                <a:lnTo>
                  <a:pt x="1541" y="2376"/>
                </a:lnTo>
                <a:lnTo>
                  <a:pt x="1605" y="2504"/>
                </a:lnTo>
                <a:lnTo>
                  <a:pt x="1669" y="2590"/>
                </a:lnTo>
                <a:lnTo>
                  <a:pt x="1712" y="2633"/>
                </a:lnTo>
                <a:lnTo>
                  <a:pt x="1755" y="2654"/>
                </a:lnTo>
                <a:lnTo>
                  <a:pt x="1819" y="2654"/>
                </a:lnTo>
                <a:lnTo>
                  <a:pt x="1905" y="2654"/>
                </a:lnTo>
                <a:lnTo>
                  <a:pt x="1905" y="2654"/>
                </a:lnTo>
                <a:lnTo>
                  <a:pt x="1969" y="2633"/>
                </a:lnTo>
                <a:lnTo>
                  <a:pt x="2012" y="2590"/>
                </a:lnTo>
                <a:lnTo>
                  <a:pt x="2054" y="2568"/>
                </a:lnTo>
                <a:lnTo>
                  <a:pt x="2076" y="2504"/>
                </a:lnTo>
                <a:lnTo>
                  <a:pt x="2097" y="2397"/>
                </a:lnTo>
                <a:lnTo>
                  <a:pt x="2054" y="2269"/>
                </a:lnTo>
                <a:lnTo>
                  <a:pt x="2012" y="2140"/>
                </a:lnTo>
                <a:lnTo>
                  <a:pt x="1969" y="2012"/>
                </a:lnTo>
                <a:lnTo>
                  <a:pt x="1862" y="1820"/>
                </a:lnTo>
                <a:lnTo>
                  <a:pt x="1862" y="1820"/>
                </a:lnTo>
                <a:lnTo>
                  <a:pt x="2012" y="1841"/>
                </a:lnTo>
                <a:lnTo>
                  <a:pt x="2183" y="1862"/>
                </a:lnTo>
                <a:lnTo>
                  <a:pt x="2268" y="1862"/>
                </a:lnTo>
                <a:lnTo>
                  <a:pt x="2354" y="1841"/>
                </a:lnTo>
                <a:lnTo>
                  <a:pt x="2397" y="1820"/>
                </a:lnTo>
                <a:lnTo>
                  <a:pt x="2418" y="1755"/>
                </a:lnTo>
                <a:lnTo>
                  <a:pt x="2418" y="1755"/>
                </a:lnTo>
                <a:lnTo>
                  <a:pt x="2418" y="1713"/>
                </a:lnTo>
                <a:lnTo>
                  <a:pt x="2397" y="1670"/>
                </a:lnTo>
                <a:lnTo>
                  <a:pt x="2332" y="1606"/>
                </a:lnTo>
                <a:lnTo>
                  <a:pt x="2247" y="1563"/>
                </a:lnTo>
                <a:lnTo>
                  <a:pt x="2118" y="1520"/>
                </a:lnTo>
                <a:lnTo>
                  <a:pt x="1883" y="1456"/>
                </a:lnTo>
                <a:lnTo>
                  <a:pt x="1733" y="1413"/>
                </a:lnTo>
                <a:lnTo>
                  <a:pt x="1733" y="1413"/>
                </a:lnTo>
                <a:lnTo>
                  <a:pt x="1798" y="1327"/>
                </a:lnTo>
                <a:lnTo>
                  <a:pt x="1905" y="1263"/>
                </a:lnTo>
                <a:lnTo>
                  <a:pt x="2140" y="1135"/>
                </a:lnTo>
                <a:lnTo>
                  <a:pt x="2397" y="1028"/>
                </a:lnTo>
                <a:lnTo>
                  <a:pt x="2611" y="921"/>
                </a:lnTo>
                <a:lnTo>
                  <a:pt x="2611" y="921"/>
                </a:lnTo>
                <a:lnTo>
                  <a:pt x="2782" y="793"/>
                </a:lnTo>
                <a:lnTo>
                  <a:pt x="2889" y="686"/>
                </a:lnTo>
                <a:lnTo>
                  <a:pt x="2996" y="579"/>
                </a:lnTo>
                <a:lnTo>
                  <a:pt x="3060" y="472"/>
                </a:lnTo>
                <a:lnTo>
                  <a:pt x="3081" y="429"/>
                </a:lnTo>
                <a:lnTo>
                  <a:pt x="3081" y="386"/>
                </a:lnTo>
                <a:lnTo>
                  <a:pt x="3060" y="365"/>
                </a:lnTo>
                <a:lnTo>
                  <a:pt x="3039" y="322"/>
                </a:lnTo>
                <a:lnTo>
                  <a:pt x="2974" y="322"/>
                </a:lnTo>
                <a:lnTo>
                  <a:pt x="2889" y="300"/>
                </a:lnTo>
                <a:lnTo>
                  <a:pt x="2889" y="300"/>
                </a:lnTo>
                <a:lnTo>
                  <a:pt x="2653" y="429"/>
                </a:lnTo>
                <a:lnTo>
                  <a:pt x="2225" y="686"/>
                </a:lnTo>
                <a:lnTo>
                  <a:pt x="1798" y="942"/>
                </a:lnTo>
                <a:lnTo>
                  <a:pt x="1648" y="1006"/>
                </a:lnTo>
                <a:lnTo>
                  <a:pt x="1605" y="1028"/>
                </a:lnTo>
                <a:lnTo>
                  <a:pt x="1584" y="1028"/>
                </a:lnTo>
                <a:lnTo>
                  <a:pt x="1584" y="1028"/>
                </a:lnTo>
                <a:lnTo>
                  <a:pt x="1691" y="707"/>
                </a:lnTo>
                <a:lnTo>
                  <a:pt x="1712" y="536"/>
                </a:lnTo>
                <a:lnTo>
                  <a:pt x="1712" y="472"/>
                </a:lnTo>
                <a:lnTo>
                  <a:pt x="1691" y="407"/>
                </a:lnTo>
                <a:lnTo>
                  <a:pt x="1691" y="407"/>
                </a:lnTo>
                <a:lnTo>
                  <a:pt x="1669" y="365"/>
                </a:lnTo>
                <a:lnTo>
                  <a:pt x="1626" y="322"/>
                </a:lnTo>
                <a:lnTo>
                  <a:pt x="1605" y="322"/>
                </a:lnTo>
                <a:lnTo>
                  <a:pt x="1562" y="322"/>
                </a:lnTo>
                <a:lnTo>
                  <a:pt x="1498" y="386"/>
                </a:lnTo>
                <a:lnTo>
                  <a:pt x="1434" y="472"/>
                </a:lnTo>
                <a:lnTo>
                  <a:pt x="1327" y="686"/>
                </a:lnTo>
                <a:lnTo>
                  <a:pt x="1263" y="835"/>
                </a:lnTo>
                <a:lnTo>
                  <a:pt x="1263" y="835"/>
                </a:lnTo>
                <a:lnTo>
                  <a:pt x="1263" y="900"/>
                </a:lnTo>
                <a:lnTo>
                  <a:pt x="1263" y="964"/>
                </a:lnTo>
                <a:lnTo>
                  <a:pt x="1263" y="964"/>
                </a:lnTo>
                <a:lnTo>
                  <a:pt x="1156" y="686"/>
                </a:lnTo>
                <a:lnTo>
                  <a:pt x="1070" y="493"/>
                </a:lnTo>
                <a:lnTo>
                  <a:pt x="963" y="300"/>
                </a:lnTo>
                <a:lnTo>
                  <a:pt x="856" y="151"/>
                </a:lnTo>
                <a:lnTo>
                  <a:pt x="792" y="86"/>
                </a:lnTo>
                <a:lnTo>
                  <a:pt x="728" y="44"/>
                </a:lnTo>
                <a:lnTo>
                  <a:pt x="664" y="1"/>
                </a:lnTo>
                <a:lnTo>
                  <a:pt x="599" y="1"/>
                </a:lnTo>
                <a:lnTo>
                  <a:pt x="535" y="44"/>
                </a:lnTo>
                <a:lnTo>
                  <a:pt x="471" y="108"/>
                </a:lnTo>
                <a:lnTo>
                  <a:pt x="471" y="108"/>
                </a:lnTo>
                <a:lnTo>
                  <a:pt x="471" y="151"/>
                </a:lnTo>
                <a:lnTo>
                  <a:pt x="471" y="193"/>
                </a:lnTo>
                <a:lnTo>
                  <a:pt x="492" y="343"/>
                </a:lnTo>
                <a:lnTo>
                  <a:pt x="557" y="514"/>
                </a:lnTo>
                <a:lnTo>
                  <a:pt x="642" y="707"/>
                </a:lnTo>
                <a:lnTo>
                  <a:pt x="813" y="1049"/>
                </a:lnTo>
                <a:lnTo>
                  <a:pt x="899" y="1199"/>
                </a:lnTo>
                <a:lnTo>
                  <a:pt x="899" y="1199"/>
                </a:lnTo>
                <a:lnTo>
                  <a:pt x="749" y="1156"/>
                </a:lnTo>
                <a:lnTo>
                  <a:pt x="578" y="1092"/>
                </a:lnTo>
                <a:lnTo>
                  <a:pt x="385" y="1049"/>
                </a:lnTo>
                <a:lnTo>
                  <a:pt x="321" y="1049"/>
                </a:lnTo>
                <a:lnTo>
                  <a:pt x="257" y="1071"/>
                </a:lnTo>
                <a:lnTo>
                  <a:pt x="257" y="1071"/>
                </a:lnTo>
                <a:lnTo>
                  <a:pt x="214" y="1113"/>
                </a:lnTo>
                <a:lnTo>
                  <a:pt x="193" y="1156"/>
                </a:lnTo>
                <a:lnTo>
                  <a:pt x="193" y="1178"/>
                </a:lnTo>
                <a:lnTo>
                  <a:pt x="214" y="1220"/>
                </a:lnTo>
                <a:lnTo>
                  <a:pt x="278" y="1285"/>
                </a:lnTo>
                <a:lnTo>
                  <a:pt x="385" y="1349"/>
                </a:lnTo>
                <a:lnTo>
                  <a:pt x="621" y="1456"/>
                </a:lnTo>
                <a:lnTo>
                  <a:pt x="728" y="1499"/>
                </a:lnTo>
                <a:lnTo>
                  <a:pt x="771" y="1541"/>
                </a:lnTo>
                <a:lnTo>
                  <a:pt x="771" y="1541"/>
                </a:lnTo>
                <a:lnTo>
                  <a:pt x="578" y="1648"/>
                </a:lnTo>
                <a:lnTo>
                  <a:pt x="321" y="1798"/>
                </a:lnTo>
                <a:lnTo>
                  <a:pt x="193" y="1884"/>
                </a:lnTo>
                <a:lnTo>
                  <a:pt x="86" y="1969"/>
                </a:lnTo>
                <a:lnTo>
                  <a:pt x="22" y="2055"/>
                </a:lnTo>
                <a:lnTo>
                  <a:pt x="0" y="2119"/>
                </a:lnTo>
                <a:lnTo>
                  <a:pt x="0" y="2162"/>
                </a:lnTo>
                <a:lnTo>
                  <a:pt x="0" y="2162"/>
                </a:lnTo>
                <a:lnTo>
                  <a:pt x="22" y="2205"/>
                </a:lnTo>
                <a:lnTo>
                  <a:pt x="65" y="2247"/>
                </a:lnTo>
                <a:lnTo>
                  <a:pt x="107" y="2247"/>
                </a:lnTo>
                <a:lnTo>
                  <a:pt x="171" y="2247"/>
                </a:lnTo>
                <a:lnTo>
                  <a:pt x="300" y="2226"/>
                </a:lnTo>
                <a:lnTo>
                  <a:pt x="450" y="2162"/>
                </a:lnTo>
                <a:lnTo>
                  <a:pt x="728" y="2012"/>
                </a:lnTo>
                <a:lnTo>
                  <a:pt x="920" y="1905"/>
                </a:lnTo>
                <a:lnTo>
                  <a:pt x="920" y="1905"/>
                </a:lnTo>
                <a:lnTo>
                  <a:pt x="878" y="1948"/>
                </a:lnTo>
                <a:lnTo>
                  <a:pt x="835" y="2033"/>
                </a:lnTo>
                <a:lnTo>
                  <a:pt x="813" y="2140"/>
                </a:lnTo>
                <a:lnTo>
                  <a:pt x="813" y="2247"/>
                </a:lnTo>
                <a:lnTo>
                  <a:pt x="835" y="2354"/>
                </a:lnTo>
                <a:lnTo>
                  <a:pt x="856" y="2440"/>
                </a:lnTo>
                <a:lnTo>
                  <a:pt x="920" y="2504"/>
                </a:lnTo>
                <a:lnTo>
                  <a:pt x="963" y="2504"/>
                </a:lnTo>
                <a:lnTo>
                  <a:pt x="1006" y="2483"/>
                </a:lnTo>
                <a:lnTo>
                  <a:pt x="1006" y="2483"/>
                </a:lnTo>
                <a:close/>
                <a:moveTo>
                  <a:pt x="8238" y="1884"/>
                </a:moveTo>
                <a:lnTo>
                  <a:pt x="8238" y="1884"/>
                </a:lnTo>
                <a:lnTo>
                  <a:pt x="8516" y="1734"/>
                </a:lnTo>
                <a:lnTo>
                  <a:pt x="8708" y="1606"/>
                </a:lnTo>
                <a:lnTo>
                  <a:pt x="8922" y="1477"/>
                </a:lnTo>
                <a:lnTo>
                  <a:pt x="9072" y="1327"/>
                </a:lnTo>
                <a:lnTo>
                  <a:pt x="9136" y="1263"/>
                </a:lnTo>
                <a:lnTo>
                  <a:pt x="9179" y="1178"/>
                </a:lnTo>
                <a:lnTo>
                  <a:pt x="9200" y="1113"/>
                </a:lnTo>
                <a:lnTo>
                  <a:pt x="9179" y="1028"/>
                </a:lnTo>
                <a:lnTo>
                  <a:pt x="9136" y="964"/>
                </a:lnTo>
                <a:lnTo>
                  <a:pt x="9072" y="900"/>
                </a:lnTo>
                <a:lnTo>
                  <a:pt x="9072" y="900"/>
                </a:lnTo>
                <a:lnTo>
                  <a:pt x="9008" y="857"/>
                </a:lnTo>
                <a:lnTo>
                  <a:pt x="8965" y="835"/>
                </a:lnTo>
                <a:lnTo>
                  <a:pt x="8837" y="835"/>
                </a:lnTo>
                <a:lnTo>
                  <a:pt x="8708" y="878"/>
                </a:lnTo>
                <a:lnTo>
                  <a:pt x="8580" y="942"/>
                </a:lnTo>
                <a:lnTo>
                  <a:pt x="8345" y="1071"/>
                </a:lnTo>
                <a:lnTo>
                  <a:pt x="8216" y="1135"/>
                </a:lnTo>
                <a:lnTo>
                  <a:pt x="8131" y="1199"/>
                </a:lnTo>
                <a:lnTo>
                  <a:pt x="8131" y="1199"/>
                </a:lnTo>
                <a:lnTo>
                  <a:pt x="8152" y="1156"/>
                </a:lnTo>
                <a:lnTo>
                  <a:pt x="8195" y="1092"/>
                </a:lnTo>
                <a:lnTo>
                  <a:pt x="8216" y="921"/>
                </a:lnTo>
                <a:lnTo>
                  <a:pt x="8238" y="600"/>
                </a:lnTo>
                <a:lnTo>
                  <a:pt x="8238" y="600"/>
                </a:lnTo>
                <a:lnTo>
                  <a:pt x="8238" y="450"/>
                </a:lnTo>
                <a:lnTo>
                  <a:pt x="8216" y="279"/>
                </a:lnTo>
                <a:lnTo>
                  <a:pt x="8195" y="215"/>
                </a:lnTo>
                <a:lnTo>
                  <a:pt x="8152" y="151"/>
                </a:lnTo>
                <a:lnTo>
                  <a:pt x="8088" y="108"/>
                </a:lnTo>
                <a:lnTo>
                  <a:pt x="8002" y="108"/>
                </a:lnTo>
                <a:lnTo>
                  <a:pt x="8002" y="108"/>
                </a:lnTo>
                <a:lnTo>
                  <a:pt x="7874" y="129"/>
                </a:lnTo>
                <a:lnTo>
                  <a:pt x="7788" y="172"/>
                </a:lnTo>
                <a:lnTo>
                  <a:pt x="7703" y="258"/>
                </a:lnTo>
                <a:lnTo>
                  <a:pt x="7660" y="365"/>
                </a:lnTo>
                <a:lnTo>
                  <a:pt x="7617" y="493"/>
                </a:lnTo>
                <a:lnTo>
                  <a:pt x="7596" y="600"/>
                </a:lnTo>
                <a:lnTo>
                  <a:pt x="7553" y="835"/>
                </a:lnTo>
                <a:lnTo>
                  <a:pt x="7553" y="835"/>
                </a:lnTo>
                <a:lnTo>
                  <a:pt x="7532" y="1071"/>
                </a:lnTo>
                <a:lnTo>
                  <a:pt x="7489" y="1178"/>
                </a:lnTo>
                <a:lnTo>
                  <a:pt x="7446" y="1263"/>
                </a:lnTo>
                <a:lnTo>
                  <a:pt x="7446" y="1263"/>
                </a:lnTo>
                <a:lnTo>
                  <a:pt x="7403" y="1306"/>
                </a:lnTo>
                <a:lnTo>
                  <a:pt x="7360" y="1306"/>
                </a:lnTo>
                <a:lnTo>
                  <a:pt x="7253" y="1263"/>
                </a:lnTo>
                <a:lnTo>
                  <a:pt x="7253" y="1263"/>
                </a:lnTo>
                <a:lnTo>
                  <a:pt x="7125" y="1199"/>
                </a:lnTo>
                <a:lnTo>
                  <a:pt x="6997" y="1113"/>
                </a:lnTo>
                <a:lnTo>
                  <a:pt x="6997" y="1113"/>
                </a:lnTo>
                <a:lnTo>
                  <a:pt x="6826" y="985"/>
                </a:lnTo>
                <a:lnTo>
                  <a:pt x="6633" y="835"/>
                </a:lnTo>
                <a:lnTo>
                  <a:pt x="6526" y="771"/>
                </a:lnTo>
                <a:lnTo>
                  <a:pt x="6419" y="728"/>
                </a:lnTo>
                <a:lnTo>
                  <a:pt x="6312" y="707"/>
                </a:lnTo>
                <a:lnTo>
                  <a:pt x="6205" y="707"/>
                </a:lnTo>
                <a:lnTo>
                  <a:pt x="6205" y="707"/>
                </a:lnTo>
                <a:lnTo>
                  <a:pt x="6141" y="728"/>
                </a:lnTo>
                <a:lnTo>
                  <a:pt x="6098" y="771"/>
                </a:lnTo>
                <a:lnTo>
                  <a:pt x="6077" y="793"/>
                </a:lnTo>
                <a:lnTo>
                  <a:pt x="6055" y="835"/>
                </a:lnTo>
                <a:lnTo>
                  <a:pt x="6055" y="942"/>
                </a:lnTo>
                <a:lnTo>
                  <a:pt x="6098" y="1028"/>
                </a:lnTo>
                <a:lnTo>
                  <a:pt x="6162" y="1135"/>
                </a:lnTo>
                <a:lnTo>
                  <a:pt x="6248" y="1220"/>
                </a:lnTo>
                <a:lnTo>
                  <a:pt x="6419" y="1370"/>
                </a:lnTo>
                <a:lnTo>
                  <a:pt x="6419" y="1370"/>
                </a:lnTo>
                <a:lnTo>
                  <a:pt x="6761" y="1563"/>
                </a:lnTo>
                <a:lnTo>
                  <a:pt x="6868" y="1627"/>
                </a:lnTo>
                <a:lnTo>
                  <a:pt x="6933" y="1691"/>
                </a:lnTo>
                <a:lnTo>
                  <a:pt x="6997" y="1755"/>
                </a:lnTo>
                <a:lnTo>
                  <a:pt x="6997" y="1820"/>
                </a:lnTo>
                <a:lnTo>
                  <a:pt x="6997" y="1820"/>
                </a:lnTo>
                <a:lnTo>
                  <a:pt x="6975" y="1862"/>
                </a:lnTo>
                <a:lnTo>
                  <a:pt x="6933" y="1884"/>
                </a:lnTo>
                <a:lnTo>
                  <a:pt x="6761" y="1991"/>
                </a:lnTo>
                <a:lnTo>
                  <a:pt x="6462" y="2140"/>
                </a:lnTo>
                <a:lnTo>
                  <a:pt x="6462" y="2140"/>
                </a:lnTo>
                <a:lnTo>
                  <a:pt x="6269" y="2226"/>
                </a:lnTo>
                <a:lnTo>
                  <a:pt x="6162" y="2290"/>
                </a:lnTo>
                <a:lnTo>
                  <a:pt x="6077" y="2354"/>
                </a:lnTo>
                <a:lnTo>
                  <a:pt x="6077" y="2354"/>
                </a:lnTo>
                <a:lnTo>
                  <a:pt x="6034" y="2419"/>
                </a:lnTo>
                <a:lnTo>
                  <a:pt x="5991" y="2483"/>
                </a:lnTo>
                <a:lnTo>
                  <a:pt x="5948" y="2568"/>
                </a:lnTo>
                <a:lnTo>
                  <a:pt x="5948" y="2633"/>
                </a:lnTo>
                <a:lnTo>
                  <a:pt x="5948" y="2697"/>
                </a:lnTo>
                <a:lnTo>
                  <a:pt x="5991" y="2761"/>
                </a:lnTo>
                <a:lnTo>
                  <a:pt x="6055" y="2804"/>
                </a:lnTo>
                <a:lnTo>
                  <a:pt x="6141" y="2825"/>
                </a:lnTo>
                <a:lnTo>
                  <a:pt x="6141" y="2825"/>
                </a:lnTo>
                <a:lnTo>
                  <a:pt x="6269" y="2825"/>
                </a:lnTo>
                <a:lnTo>
                  <a:pt x="6398" y="2825"/>
                </a:lnTo>
                <a:lnTo>
                  <a:pt x="6526" y="2782"/>
                </a:lnTo>
                <a:lnTo>
                  <a:pt x="6654" y="2718"/>
                </a:lnTo>
                <a:lnTo>
                  <a:pt x="6911" y="2611"/>
                </a:lnTo>
                <a:lnTo>
                  <a:pt x="7018" y="2568"/>
                </a:lnTo>
                <a:lnTo>
                  <a:pt x="7146" y="2547"/>
                </a:lnTo>
                <a:lnTo>
                  <a:pt x="7146" y="2547"/>
                </a:lnTo>
                <a:lnTo>
                  <a:pt x="7061" y="2761"/>
                </a:lnTo>
                <a:lnTo>
                  <a:pt x="6975" y="3039"/>
                </a:lnTo>
                <a:lnTo>
                  <a:pt x="6954" y="3189"/>
                </a:lnTo>
                <a:lnTo>
                  <a:pt x="6954" y="3339"/>
                </a:lnTo>
                <a:lnTo>
                  <a:pt x="6954" y="3467"/>
                </a:lnTo>
                <a:lnTo>
                  <a:pt x="6997" y="3553"/>
                </a:lnTo>
                <a:lnTo>
                  <a:pt x="6997" y="3553"/>
                </a:lnTo>
                <a:lnTo>
                  <a:pt x="7040" y="3617"/>
                </a:lnTo>
                <a:lnTo>
                  <a:pt x="7104" y="3638"/>
                </a:lnTo>
                <a:lnTo>
                  <a:pt x="7146" y="3617"/>
                </a:lnTo>
                <a:lnTo>
                  <a:pt x="7211" y="3595"/>
                </a:lnTo>
                <a:lnTo>
                  <a:pt x="7318" y="3510"/>
                </a:lnTo>
                <a:lnTo>
                  <a:pt x="7382" y="3403"/>
                </a:lnTo>
                <a:lnTo>
                  <a:pt x="7382" y="3403"/>
                </a:lnTo>
                <a:lnTo>
                  <a:pt x="7489" y="3146"/>
                </a:lnTo>
                <a:lnTo>
                  <a:pt x="7574" y="2868"/>
                </a:lnTo>
                <a:lnTo>
                  <a:pt x="7681" y="2590"/>
                </a:lnTo>
                <a:lnTo>
                  <a:pt x="7724" y="2461"/>
                </a:lnTo>
                <a:lnTo>
                  <a:pt x="7810" y="2333"/>
                </a:lnTo>
                <a:lnTo>
                  <a:pt x="7810" y="2333"/>
                </a:lnTo>
                <a:lnTo>
                  <a:pt x="8088" y="2526"/>
                </a:lnTo>
                <a:lnTo>
                  <a:pt x="8302" y="2654"/>
                </a:lnTo>
                <a:lnTo>
                  <a:pt x="8516" y="2782"/>
                </a:lnTo>
                <a:lnTo>
                  <a:pt x="8730" y="2868"/>
                </a:lnTo>
                <a:lnTo>
                  <a:pt x="8837" y="2889"/>
                </a:lnTo>
                <a:lnTo>
                  <a:pt x="8922" y="2889"/>
                </a:lnTo>
                <a:lnTo>
                  <a:pt x="8987" y="2868"/>
                </a:lnTo>
                <a:lnTo>
                  <a:pt x="9029" y="2825"/>
                </a:lnTo>
                <a:lnTo>
                  <a:pt x="9051" y="2740"/>
                </a:lnTo>
                <a:lnTo>
                  <a:pt x="9072" y="2611"/>
                </a:lnTo>
                <a:lnTo>
                  <a:pt x="9072" y="2611"/>
                </a:lnTo>
                <a:lnTo>
                  <a:pt x="9051" y="2547"/>
                </a:lnTo>
                <a:lnTo>
                  <a:pt x="9029" y="2483"/>
                </a:lnTo>
                <a:lnTo>
                  <a:pt x="8944" y="2376"/>
                </a:lnTo>
                <a:lnTo>
                  <a:pt x="8837" y="2290"/>
                </a:lnTo>
                <a:lnTo>
                  <a:pt x="8708" y="2205"/>
                </a:lnTo>
                <a:lnTo>
                  <a:pt x="8452" y="2055"/>
                </a:lnTo>
                <a:lnTo>
                  <a:pt x="8323" y="1969"/>
                </a:lnTo>
                <a:lnTo>
                  <a:pt x="8238" y="1884"/>
                </a:lnTo>
                <a:lnTo>
                  <a:pt x="8238" y="1884"/>
                </a:lnTo>
                <a:close/>
                <a:moveTo>
                  <a:pt x="6633" y="6676"/>
                </a:moveTo>
                <a:lnTo>
                  <a:pt x="6633" y="6676"/>
                </a:lnTo>
                <a:lnTo>
                  <a:pt x="6440" y="6741"/>
                </a:lnTo>
                <a:lnTo>
                  <a:pt x="6248" y="6848"/>
                </a:lnTo>
                <a:lnTo>
                  <a:pt x="6034" y="6912"/>
                </a:lnTo>
                <a:lnTo>
                  <a:pt x="5948" y="6933"/>
                </a:lnTo>
                <a:lnTo>
                  <a:pt x="5841" y="6933"/>
                </a:lnTo>
                <a:lnTo>
                  <a:pt x="5841" y="6933"/>
                </a:lnTo>
                <a:lnTo>
                  <a:pt x="5734" y="6890"/>
                </a:lnTo>
                <a:lnTo>
                  <a:pt x="5627" y="6826"/>
                </a:lnTo>
                <a:lnTo>
                  <a:pt x="5435" y="6698"/>
                </a:lnTo>
                <a:lnTo>
                  <a:pt x="5435" y="6698"/>
                </a:lnTo>
                <a:lnTo>
                  <a:pt x="4857" y="6313"/>
                </a:lnTo>
                <a:lnTo>
                  <a:pt x="4857" y="6313"/>
                </a:lnTo>
                <a:lnTo>
                  <a:pt x="5199" y="6035"/>
                </a:lnTo>
                <a:lnTo>
                  <a:pt x="5392" y="5906"/>
                </a:lnTo>
                <a:lnTo>
                  <a:pt x="5585" y="5778"/>
                </a:lnTo>
                <a:lnTo>
                  <a:pt x="5585" y="5778"/>
                </a:lnTo>
                <a:lnTo>
                  <a:pt x="5670" y="5756"/>
                </a:lnTo>
                <a:lnTo>
                  <a:pt x="5777" y="5735"/>
                </a:lnTo>
                <a:lnTo>
                  <a:pt x="5863" y="5735"/>
                </a:lnTo>
                <a:lnTo>
                  <a:pt x="5948" y="5756"/>
                </a:lnTo>
                <a:lnTo>
                  <a:pt x="6119" y="5821"/>
                </a:lnTo>
                <a:lnTo>
                  <a:pt x="6312" y="5885"/>
                </a:lnTo>
                <a:lnTo>
                  <a:pt x="6312" y="5885"/>
                </a:lnTo>
                <a:lnTo>
                  <a:pt x="6440" y="5928"/>
                </a:lnTo>
                <a:lnTo>
                  <a:pt x="6612" y="5928"/>
                </a:lnTo>
                <a:lnTo>
                  <a:pt x="6697" y="5928"/>
                </a:lnTo>
                <a:lnTo>
                  <a:pt x="6761" y="5885"/>
                </a:lnTo>
                <a:lnTo>
                  <a:pt x="6826" y="5842"/>
                </a:lnTo>
                <a:lnTo>
                  <a:pt x="6868" y="5778"/>
                </a:lnTo>
                <a:lnTo>
                  <a:pt x="6868" y="5778"/>
                </a:lnTo>
                <a:lnTo>
                  <a:pt x="6868" y="5692"/>
                </a:lnTo>
                <a:lnTo>
                  <a:pt x="6826" y="5628"/>
                </a:lnTo>
                <a:lnTo>
                  <a:pt x="6740" y="5585"/>
                </a:lnTo>
                <a:lnTo>
                  <a:pt x="6654" y="5542"/>
                </a:lnTo>
                <a:lnTo>
                  <a:pt x="6440" y="5478"/>
                </a:lnTo>
                <a:lnTo>
                  <a:pt x="6355" y="5457"/>
                </a:lnTo>
                <a:lnTo>
                  <a:pt x="6291" y="5435"/>
                </a:lnTo>
                <a:lnTo>
                  <a:pt x="6291" y="5435"/>
                </a:lnTo>
                <a:lnTo>
                  <a:pt x="6462" y="5328"/>
                </a:lnTo>
                <a:lnTo>
                  <a:pt x="6676" y="5157"/>
                </a:lnTo>
                <a:lnTo>
                  <a:pt x="6761" y="5050"/>
                </a:lnTo>
                <a:lnTo>
                  <a:pt x="6804" y="4965"/>
                </a:lnTo>
                <a:lnTo>
                  <a:pt x="6826" y="4922"/>
                </a:lnTo>
                <a:lnTo>
                  <a:pt x="6826" y="4879"/>
                </a:lnTo>
                <a:lnTo>
                  <a:pt x="6804" y="4836"/>
                </a:lnTo>
                <a:lnTo>
                  <a:pt x="6761" y="4794"/>
                </a:lnTo>
                <a:lnTo>
                  <a:pt x="6761" y="4794"/>
                </a:lnTo>
                <a:lnTo>
                  <a:pt x="6697" y="4772"/>
                </a:lnTo>
                <a:lnTo>
                  <a:pt x="6590" y="4794"/>
                </a:lnTo>
                <a:lnTo>
                  <a:pt x="6333" y="4858"/>
                </a:lnTo>
                <a:lnTo>
                  <a:pt x="5991" y="5008"/>
                </a:lnTo>
                <a:lnTo>
                  <a:pt x="5991" y="5008"/>
                </a:lnTo>
                <a:lnTo>
                  <a:pt x="6055" y="4836"/>
                </a:lnTo>
                <a:lnTo>
                  <a:pt x="6098" y="4644"/>
                </a:lnTo>
                <a:lnTo>
                  <a:pt x="6077" y="4537"/>
                </a:lnTo>
                <a:lnTo>
                  <a:pt x="6055" y="4451"/>
                </a:lnTo>
                <a:lnTo>
                  <a:pt x="6013" y="4408"/>
                </a:lnTo>
                <a:lnTo>
                  <a:pt x="5927" y="4387"/>
                </a:lnTo>
                <a:lnTo>
                  <a:pt x="5927" y="4387"/>
                </a:lnTo>
                <a:lnTo>
                  <a:pt x="5841" y="4408"/>
                </a:lnTo>
                <a:lnTo>
                  <a:pt x="5756" y="4473"/>
                </a:lnTo>
                <a:lnTo>
                  <a:pt x="5692" y="4537"/>
                </a:lnTo>
                <a:lnTo>
                  <a:pt x="5627" y="4622"/>
                </a:lnTo>
                <a:lnTo>
                  <a:pt x="5542" y="4836"/>
                </a:lnTo>
                <a:lnTo>
                  <a:pt x="5478" y="4986"/>
                </a:lnTo>
                <a:lnTo>
                  <a:pt x="5478" y="4986"/>
                </a:lnTo>
                <a:lnTo>
                  <a:pt x="5413" y="5179"/>
                </a:lnTo>
                <a:lnTo>
                  <a:pt x="5349" y="5307"/>
                </a:lnTo>
                <a:lnTo>
                  <a:pt x="5306" y="5371"/>
                </a:lnTo>
                <a:lnTo>
                  <a:pt x="5264" y="5414"/>
                </a:lnTo>
                <a:lnTo>
                  <a:pt x="5092" y="5500"/>
                </a:lnTo>
                <a:lnTo>
                  <a:pt x="5092" y="5500"/>
                </a:lnTo>
                <a:lnTo>
                  <a:pt x="4793" y="5649"/>
                </a:lnTo>
                <a:lnTo>
                  <a:pt x="4515" y="5778"/>
                </a:lnTo>
                <a:lnTo>
                  <a:pt x="4515" y="5778"/>
                </a:lnTo>
                <a:lnTo>
                  <a:pt x="4472" y="5221"/>
                </a:lnTo>
                <a:lnTo>
                  <a:pt x="4472" y="5221"/>
                </a:lnTo>
                <a:lnTo>
                  <a:pt x="4429" y="5008"/>
                </a:lnTo>
                <a:lnTo>
                  <a:pt x="4429" y="4901"/>
                </a:lnTo>
                <a:lnTo>
                  <a:pt x="4429" y="4794"/>
                </a:lnTo>
                <a:lnTo>
                  <a:pt x="4429" y="4794"/>
                </a:lnTo>
                <a:lnTo>
                  <a:pt x="4472" y="4729"/>
                </a:lnTo>
                <a:lnTo>
                  <a:pt x="4515" y="4687"/>
                </a:lnTo>
                <a:lnTo>
                  <a:pt x="4622" y="4601"/>
                </a:lnTo>
                <a:lnTo>
                  <a:pt x="4750" y="4515"/>
                </a:lnTo>
                <a:lnTo>
                  <a:pt x="4857" y="4430"/>
                </a:lnTo>
                <a:lnTo>
                  <a:pt x="4857" y="4430"/>
                </a:lnTo>
                <a:lnTo>
                  <a:pt x="4964" y="4301"/>
                </a:lnTo>
                <a:lnTo>
                  <a:pt x="5007" y="4216"/>
                </a:lnTo>
                <a:lnTo>
                  <a:pt x="5050" y="4130"/>
                </a:lnTo>
                <a:lnTo>
                  <a:pt x="5050" y="4066"/>
                </a:lnTo>
                <a:lnTo>
                  <a:pt x="5050" y="4002"/>
                </a:lnTo>
                <a:lnTo>
                  <a:pt x="4986" y="3959"/>
                </a:lnTo>
                <a:lnTo>
                  <a:pt x="4900" y="3938"/>
                </a:lnTo>
                <a:lnTo>
                  <a:pt x="4900" y="3938"/>
                </a:lnTo>
                <a:lnTo>
                  <a:pt x="4814" y="3981"/>
                </a:lnTo>
                <a:lnTo>
                  <a:pt x="4686" y="4045"/>
                </a:lnTo>
                <a:lnTo>
                  <a:pt x="4472" y="4216"/>
                </a:lnTo>
                <a:lnTo>
                  <a:pt x="4472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216"/>
                </a:lnTo>
                <a:lnTo>
                  <a:pt x="4451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173"/>
                </a:lnTo>
                <a:lnTo>
                  <a:pt x="4451" y="4173"/>
                </a:lnTo>
                <a:lnTo>
                  <a:pt x="4451" y="4216"/>
                </a:lnTo>
                <a:lnTo>
                  <a:pt x="4451" y="4216"/>
                </a:lnTo>
                <a:lnTo>
                  <a:pt x="4472" y="4216"/>
                </a:lnTo>
                <a:lnTo>
                  <a:pt x="4472" y="4216"/>
                </a:lnTo>
                <a:lnTo>
                  <a:pt x="4472" y="4045"/>
                </a:lnTo>
                <a:lnTo>
                  <a:pt x="4472" y="3831"/>
                </a:lnTo>
                <a:lnTo>
                  <a:pt x="4408" y="3638"/>
                </a:lnTo>
                <a:lnTo>
                  <a:pt x="4365" y="3553"/>
                </a:lnTo>
                <a:lnTo>
                  <a:pt x="4322" y="3510"/>
                </a:lnTo>
                <a:lnTo>
                  <a:pt x="4322" y="3510"/>
                </a:lnTo>
                <a:lnTo>
                  <a:pt x="4258" y="3488"/>
                </a:lnTo>
                <a:lnTo>
                  <a:pt x="4194" y="3467"/>
                </a:lnTo>
                <a:lnTo>
                  <a:pt x="4151" y="3467"/>
                </a:lnTo>
                <a:lnTo>
                  <a:pt x="4087" y="3488"/>
                </a:lnTo>
                <a:lnTo>
                  <a:pt x="4044" y="3531"/>
                </a:lnTo>
                <a:lnTo>
                  <a:pt x="4023" y="3574"/>
                </a:lnTo>
                <a:lnTo>
                  <a:pt x="3959" y="3702"/>
                </a:lnTo>
                <a:lnTo>
                  <a:pt x="3937" y="3852"/>
                </a:lnTo>
                <a:lnTo>
                  <a:pt x="3916" y="4002"/>
                </a:lnTo>
                <a:lnTo>
                  <a:pt x="3916" y="4237"/>
                </a:lnTo>
                <a:lnTo>
                  <a:pt x="3916" y="4237"/>
                </a:lnTo>
                <a:lnTo>
                  <a:pt x="3787" y="4130"/>
                </a:lnTo>
                <a:lnTo>
                  <a:pt x="3638" y="4045"/>
                </a:lnTo>
                <a:lnTo>
                  <a:pt x="3552" y="4023"/>
                </a:lnTo>
                <a:lnTo>
                  <a:pt x="3466" y="4023"/>
                </a:lnTo>
                <a:lnTo>
                  <a:pt x="3402" y="4045"/>
                </a:lnTo>
                <a:lnTo>
                  <a:pt x="3359" y="4109"/>
                </a:lnTo>
                <a:lnTo>
                  <a:pt x="3359" y="4109"/>
                </a:lnTo>
                <a:lnTo>
                  <a:pt x="3359" y="4173"/>
                </a:lnTo>
                <a:lnTo>
                  <a:pt x="3381" y="4259"/>
                </a:lnTo>
                <a:lnTo>
                  <a:pt x="3424" y="4323"/>
                </a:lnTo>
                <a:lnTo>
                  <a:pt x="3488" y="4387"/>
                </a:lnTo>
                <a:lnTo>
                  <a:pt x="3638" y="4515"/>
                </a:lnTo>
                <a:lnTo>
                  <a:pt x="3745" y="4601"/>
                </a:lnTo>
                <a:lnTo>
                  <a:pt x="3745" y="4601"/>
                </a:lnTo>
                <a:lnTo>
                  <a:pt x="3852" y="4729"/>
                </a:lnTo>
                <a:lnTo>
                  <a:pt x="3916" y="4858"/>
                </a:lnTo>
                <a:lnTo>
                  <a:pt x="3937" y="5008"/>
                </a:lnTo>
                <a:lnTo>
                  <a:pt x="3937" y="5179"/>
                </a:lnTo>
                <a:lnTo>
                  <a:pt x="3937" y="5179"/>
                </a:lnTo>
                <a:lnTo>
                  <a:pt x="3916" y="5521"/>
                </a:lnTo>
                <a:lnTo>
                  <a:pt x="3916" y="5521"/>
                </a:lnTo>
                <a:lnTo>
                  <a:pt x="3916" y="5607"/>
                </a:lnTo>
                <a:lnTo>
                  <a:pt x="3894" y="5692"/>
                </a:lnTo>
                <a:lnTo>
                  <a:pt x="3894" y="5692"/>
                </a:lnTo>
                <a:lnTo>
                  <a:pt x="3873" y="5735"/>
                </a:lnTo>
                <a:lnTo>
                  <a:pt x="3830" y="5756"/>
                </a:lnTo>
                <a:lnTo>
                  <a:pt x="3787" y="5735"/>
                </a:lnTo>
                <a:lnTo>
                  <a:pt x="3723" y="5671"/>
                </a:lnTo>
                <a:lnTo>
                  <a:pt x="3723" y="5671"/>
                </a:lnTo>
                <a:lnTo>
                  <a:pt x="3616" y="5628"/>
                </a:lnTo>
                <a:lnTo>
                  <a:pt x="3488" y="5542"/>
                </a:lnTo>
                <a:lnTo>
                  <a:pt x="3252" y="5393"/>
                </a:lnTo>
                <a:lnTo>
                  <a:pt x="3252" y="5393"/>
                </a:lnTo>
                <a:lnTo>
                  <a:pt x="3039" y="5286"/>
                </a:lnTo>
                <a:lnTo>
                  <a:pt x="2825" y="5179"/>
                </a:lnTo>
                <a:lnTo>
                  <a:pt x="2825" y="5179"/>
                </a:lnTo>
                <a:lnTo>
                  <a:pt x="2739" y="5114"/>
                </a:lnTo>
                <a:lnTo>
                  <a:pt x="2675" y="5050"/>
                </a:lnTo>
                <a:lnTo>
                  <a:pt x="2632" y="4986"/>
                </a:lnTo>
                <a:lnTo>
                  <a:pt x="2611" y="4901"/>
                </a:lnTo>
                <a:lnTo>
                  <a:pt x="2546" y="4729"/>
                </a:lnTo>
                <a:lnTo>
                  <a:pt x="2504" y="4558"/>
                </a:lnTo>
                <a:lnTo>
                  <a:pt x="2504" y="4558"/>
                </a:lnTo>
                <a:lnTo>
                  <a:pt x="2439" y="4430"/>
                </a:lnTo>
                <a:lnTo>
                  <a:pt x="2354" y="4280"/>
                </a:lnTo>
                <a:lnTo>
                  <a:pt x="2290" y="4216"/>
                </a:lnTo>
                <a:lnTo>
                  <a:pt x="2225" y="4194"/>
                </a:lnTo>
                <a:lnTo>
                  <a:pt x="2161" y="4194"/>
                </a:lnTo>
                <a:lnTo>
                  <a:pt x="2076" y="4259"/>
                </a:lnTo>
                <a:lnTo>
                  <a:pt x="2076" y="4259"/>
                </a:lnTo>
                <a:lnTo>
                  <a:pt x="2054" y="4323"/>
                </a:lnTo>
                <a:lnTo>
                  <a:pt x="2033" y="4366"/>
                </a:lnTo>
                <a:lnTo>
                  <a:pt x="2054" y="4515"/>
                </a:lnTo>
                <a:lnTo>
                  <a:pt x="2076" y="4644"/>
                </a:lnTo>
                <a:lnTo>
                  <a:pt x="2097" y="4772"/>
                </a:lnTo>
                <a:lnTo>
                  <a:pt x="2097" y="4772"/>
                </a:lnTo>
                <a:lnTo>
                  <a:pt x="1969" y="4729"/>
                </a:lnTo>
                <a:lnTo>
                  <a:pt x="1755" y="4665"/>
                </a:lnTo>
                <a:lnTo>
                  <a:pt x="1584" y="4665"/>
                </a:lnTo>
                <a:lnTo>
                  <a:pt x="1498" y="4665"/>
                </a:lnTo>
                <a:lnTo>
                  <a:pt x="1434" y="4708"/>
                </a:lnTo>
                <a:lnTo>
                  <a:pt x="1434" y="4708"/>
                </a:lnTo>
                <a:lnTo>
                  <a:pt x="1412" y="4751"/>
                </a:lnTo>
                <a:lnTo>
                  <a:pt x="1412" y="4772"/>
                </a:lnTo>
                <a:lnTo>
                  <a:pt x="1455" y="4858"/>
                </a:lnTo>
                <a:lnTo>
                  <a:pt x="1541" y="4943"/>
                </a:lnTo>
                <a:lnTo>
                  <a:pt x="1669" y="5008"/>
                </a:lnTo>
                <a:lnTo>
                  <a:pt x="1926" y="5157"/>
                </a:lnTo>
                <a:lnTo>
                  <a:pt x="2097" y="5264"/>
                </a:lnTo>
                <a:lnTo>
                  <a:pt x="2097" y="5264"/>
                </a:lnTo>
                <a:lnTo>
                  <a:pt x="2012" y="5286"/>
                </a:lnTo>
                <a:lnTo>
                  <a:pt x="1926" y="5286"/>
                </a:lnTo>
                <a:lnTo>
                  <a:pt x="1712" y="5286"/>
                </a:lnTo>
                <a:lnTo>
                  <a:pt x="1605" y="5286"/>
                </a:lnTo>
                <a:lnTo>
                  <a:pt x="1519" y="5286"/>
                </a:lnTo>
                <a:lnTo>
                  <a:pt x="1434" y="5328"/>
                </a:lnTo>
                <a:lnTo>
                  <a:pt x="1370" y="5371"/>
                </a:lnTo>
                <a:lnTo>
                  <a:pt x="1370" y="5371"/>
                </a:lnTo>
                <a:lnTo>
                  <a:pt x="1327" y="5435"/>
                </a:lnTo>
                <a:lnTo>
                  <a:pt x="1305" y="5478"/>
                </a:lnTo>
                <a:lnTo>
                  <a:pt x="1305" y="5521"/>
                </a:lnTo>
                <a:lnTo>
                  <a:pt x="1327" y="5564"/>
                </a:lnTo>
                <a:lnTo>
                  <a:pt x="1391" y="5607"/>
                </a:lnTo>
                <a:lnTo>
                  <a:pt x="1477" y="5649"/>
                </a:lnTo>
                <a:lnTo>
                  <a:pt x="1605" y="5671"/>
                </a:lnTo>
                <a:lnTo>
                  <a:pt x="1733" y="5692"/>
                </a:lnTo>
                <a:lnTo>
                  <a:pt x="1905" y="5692"/>
                </a:lnTo>
                <a:lnTo>
                  <a:pt x="1905" y="5692"/>
                </a:lnTo>
                <a:lnTo>
                  <a:pt x="2311" y="5692"/>
                </a:lnTo>
                <a:lnTo>
                  <a:pt x="2311" y="5692"/>
                </a:lnTo>
                <a:lnTo>
                  <a:pt x="2482" y="5671"/>
                </a:lnTo>
                <a:lnTo>
                  <a:pt x="2568" y="5649"/>
                </a:lnTo>
                <a:lnTo>
                  <a:pt x="2653" y="5671"/>
                </a:lnTo>
                <a:lnTo>
                  <a:pt x="2653" y="5671"/>
                </a:lnTo>
                <a:lnTo>
                  <a:pt x="2760" y="5735"/>
                </a:lnTo>
                <a:lnTo>
                  <a:pt x="2889" y="5821"/>
                </a:lnTo>
                <a:lnTo>
                  <a:pt x="3017" y="5928"/>
                </a:lnTo>
                <a:lnTo>
                  <a:pt x="3124" y="5992"/>
                </a:lnTo>
                <a:lnTo>
                  <a:pt x="3124" y="5992"/>
                </a:lnTo>
                <a:lnTo>
                  <a:pt x="3381" y="6120"/>
                </a:lnTo>
                <a:lnTo>
                  <a:pt x="3509" y="6184"/>
                </a:lnTo>
                <a:lnTo>
                  <a:pt x="3552" y="6206"/>
                </a:lnTo>
                <a:lnTo>
                  <a:pt x="3573" y="6248"/>
                </a:lnTo>
                <a:lnTo>
                  <a:pt x="3573" y="6248"/>
                </a:lnTo>
                <a:lnTo>
                  <a:pt x="3595" y="6291"/>
                </a:lnTo>
                <a:lnTo>
                  <a:pt x="3595" y="6355"/>
                </a:lnTo>
                <a:lnTo>
                  <a:pt x="3573" y="6377"/>
                </a:lnTo>
                <a:lnTo>
                  <a:pt x="3531" y="6420"/>
                </a:lnTo>
                <a:lnTo>
                  <a:pt x="3445" y="6462"/>
                </a:lnTo>
                <a:lnTo>
                  <a:pt x="3338" y="6527"/>
                </a:lnTo>
                <a:lnTo>
                  <a:pt x="3338" y="6527"/>
                </a:lnTo>
                <a:lnTo>
                  <a:pt x="2803" y="6826"/>
                </a:lnTo>
                <a:lnTo>
                  <a:pt x="2525" y="6955"/>
                </a:lnTo>
                <a:lnTo>
                  <a:pt x="2397" y="7019"/>
                </a:lnTo>
                <a:lnTo>
                  <a:pt x="2247" y="7040"/>
                </a:lnTo>
                <a:lnTo>
                  <a:pt x="2247" y="7040"/>
                </a:lnTo>
                <a:lnTo>
                  <a:pt x="2012" y="7061"/>
                </a:lnTo>
                <a:lnTo>
                  <a:pt x="1776" y="7061"/>
                </a:lnTo>
                <a:lnTo>
                  <a:pt x="1284" y="7061"/>
                </a:lnTo>
                <a:lnTo>
                  <a:pt x="1284" y="7061"/>
                </a:lnTo>
                <a:lnTo>
                  <a:pt x="1156" y="7083"/>
                </a:lnTo>
                <a:lnTo>
                  <a:pt x="985" y="7083"/>
                </a:lnTo>
                <a:lnTo>
                  <a:pt x="920" y="7104"/>
                </a:lnTo>
                <a:lnTo>
                  <a:pt x="856" y="7147"/>
                </a:lnTo>
                <a:lnTo>
                  <a:pt x="813" y="7190"/>
                </a:lnTo>
                <a:lnTo>
                  <a:pt x="771" y="7254"/>
                </a:lnTo>
                <a:lnTo>
                  <a:pt x="771" y="7254"/>
                </a:lnTo>
                <a:lnTo>
                  <a:pt x="771" y="7318"/>
                </a:lnTo>
                <a:lnTo>
                  <a:pt x="792" y="7361"/>
                </a:lnTo>
                <a:lnTo>
                  <a:pt x="813" y="7404"/>
                </a:lnTo>
                <a:lnTo>
                  <a:pt x="835" y="7447"/>
                </a:lnTo>
                <a:lnTo>
                  <a:pt x="942" y="7489"/>
                </a:lnTo>
                <a:lnTo>
                  <a:pt x="1070" y="7511"/>
                </a:lnTo>
                <a:lnTo>
                  <a:pt x="1327" y="7532"/>
                </a:lnTo>
                <a:lnTo>
                  <a:pt x="1455" y="7532"/>
                </a:lnTo>
                <a:lnTo>
                  <a:pt x="1519" y="7554"/>
                </a:lnTo>
                <a:lnTo>
                  <a:pt x="1519" y="7554"/>
                </a:lnTo>
                <a:lnTo>
                  <a:pt x="1370" y="7661"/>
                </a:lnTo>
                <a:lnTo>
                  <a:pt x="1177" y="7832"/>
                </a:lnTo>
                <a:lnTo>
                  <a:pt x="1134" y="7896"/>
                </a:lnTo>
                <a:lnTo>
                  <a:pt x="1091" y="7982"/>
                </a:lnTo>
                <a:lnTo>
                  <a:pt x="1113" y="8024"/>
                </a:lnTo>
                <a:lnTo>
                  <a:pt x="1134" y="8067"/>
                </a:lnTo>
                <a:lnTo>
                  <a:pt x="1177" y="8088"/>
                </a:lnTo>
                <a:lnTo>
                  <a:pt x="1241" y="8110"/>
                </a:lnTo>
                <a:lnTo>
                  <a:pt x="1241" y="8110"/>
                </a:lnTo>
                <a:lnTo>
                  <a:pt x="1370" y="8088"/>
                </a:lnTo>
                <a:lnTo>
                  <a:pt x="1605" y="8024"/>
                </a:lnTo>
                <a:lnTo>
                  <a:pt x="1798" y="7939"/>
                </a:lnTo>
                <a:lnTo>
                  <a:pt x="1883" y="7896"/>
                </a:lnTo>
                <a:lnTo>
                  <a:pt x="1905" y="7875"/>
                </a:lnTo>
                <a:lnTo>
                  <a:pt x="1905" y="7875"/>
                </a:lnTo>
                <a:lnTo>
                  <a:pt x="1840" y="8024"/>
                </a:lnTo>
                <a:lnTo>
                  <a:pt x="1798" y="8217"/>
                </a:lnTo>
                <a:lnTo>
                  <a:pt x="1776" y="8302"/>
                </a:lnTo>
                <a:lnTo>
                  <a:pt x="1755" y="8388"/>
                </a:lnTo>
                <a:lnTo>
                  <a:pt x="1776" y="8474"/>
                </a:lnTo>
                <a:lnTo>
                  <a:pt x="1819" y="8538"/>
                </a:lnTo>
                <a:lnTo>
                  <a:pt x="1819" y="8538"/>
                </a:lnTo>
                <a:lnTo>
                  <a:pt x="1883" y="8602"/>
                </a:lnTo>
                <a:lnTo>
                  <a:pt x="1969" y="8623"/>
                </a:lnTo>
                <a:lnTo>
                  <a:pt x="2033" y="8602"/>
                </a:lnTo>
                <a:lnTo>
                  <a:pt x="2097" y="8559"/>
                </a:lnTo>
                <a:lnTo>
                  <a:pt x="2161" y="8495"/>
                </a:lnTo>
                <a:lnTo>
                  <a:pt x="2225" y="8409"/>
                </a:lnTo>
                <a:lnTo>
                  <a:pt x="2290" y="8260"/>
                </a:lnTo>
                <a:lnTo>
                  <a:pt x="2290" y="8260"/>
                </a:lnTo>
                <a:lnTo>
                  <a:pt x="2375" y="8046"/>
                </a:lnTo>
                <a:lnTo>
                  <a:pt x="2482" y="7832"/>
                </a:lnTo>
                <a:lnTo>
                  <a:pt x="2525" y="7725"/>
                </a:lnTo>
                <a:lnTo>
                  <a:pt x="2589" y="7639"/>
                </a:lnTo>
                <a:lnTo>
                  <a:pt x="2675" y="7575"/>
                </a:lnTo>
                <a:lnTo>
                  <a:pt x="2782" y="7511"/>
                </a:lnTo>
                <a:lnTo>
                  <a:pt x="2782" y="7511"/>
                </a:lnTo>
                <a:lnTo>
                  <a:pt x="3338" y="7233"/>
                </a:lnTo>
                <a:lnTo>
                  <a:pt x="3873" y="6955"/>
                </a:lnTo>
                <a:lnTo>
                  <a:pt x="3873" y="6955"/>
                </a:lnTo>
                <a:lnTo>
                  <a:pt x="3894" y="7404"/>
                </a:lnTo>
                <a:lnTo>
                  <a:pt x="3894" y="7639"/>
                </a:lnTo>
                <a:lnTo>
                  <a:pt x="3873" y="7746"/>
                </a:lnTo>
                <a:lnTo>
                  <a:pt x="3830" y="7832"/>
                </a:lnTo>
                <a:lnTo>
                  <a:pt x="3830" y="7832"/>
                </a:lnTo>
                <a:lnTo>
                  <a:pt x="3787" y="7917"/>
                </a:lnTo>
                <a:lnTo>
                  <a:pt x="3723" y="7960"/>
                </a:lnTo>
                <a:lnTo>
                  <a:pt x="3595" y="8067"/>
                </a:lnTo>
                <a:lnTo>
                  <a:pt x="3466" y="8174"/>
                </a:lnTo>
                <a:lnTo>
                  <a:pt x="3402" y="8238"/>
                </a:lnTo>
                <a:lnTo>
                  <a:pt x="3359" y="8302"/>
                </a:lnTo>
                <a:lnTo>
                  <a:pt x="3359" y="8302"/>
                </a:lnTo>
                <a:lnTo>
                  <a:pt x="3317" y="8388"/>
                </a:lnTo>
                <a:lnTo>
                  <a:pt x="3295" y="8474"/>
                </a:lnTo>
                <a:lnTo>
                  <a:pt x="3295" y="8559"/>
                </a:lnTo>
                <a:lnTo>
                  <a:pt x="3295" y="8623"/>
                </a:lnTo>
                <a:lnTo>
                  <a:pt x="3338" y="8666"/>
                </a:lnTo>
                <a:lnTo>
                  <a:pt x="3381" y="8709"/>
                </a:lnTo>
                <a:lnTo>
                  <a:pt x="3466" y="8709"/>
                </a:lnTo>
                <a:lnTo>
                  <a:pt x="3552" y="8688"/>
                </a:lnTo>
                <a:lnTo>
                  <a:pt x="3552" y="8688"/>
                </a:lnTo>
                <a:lnTo>
                  <a:pt x="3659" y="8602"/>
                </a:lnTo>
                <a:lnTo>
                  <a:pt x="3745" y="8516"/>
                </a:lnTo>
                <a:lnTo>
                  <a:pt x="3830" y="8431"/>
                </a:lnTo>
                <a:lnTo>
                  <a:pt x="3873" y="8409"/>
                </a:lnTo>
                <a:lnTo>
                  <a:pt x="3937" y="8388"/>
                </a:lnTo>
                <a:lnTo>
                  <a:pt x="3937" y="8388"/>
                </a:lnTo>
                <a:lnTo>
                  <a:pt x="3937" y="8602"/>
                </a:lnTo>
                <a:lnTo>
                  <a:pt x="3959" y="8837"/>
                </a:lnTo>
                <a:lnTo>
                  <a:pt x="3980" y="8966"/>
                </a:lnTo>
                <a:lnTo>
                  <a:pt x="4023" y="9051"/>
                </a:lnTo>
                <a:lnTo>
                  <a:pt x="4108" y="9115"/>
                </a:lnTo>
                <a:lnTo>
                  <a:pt x="4151" y="9137"/>
                </a:lnTo>
                <a:lnTo>
                  <a:pt x="4215" y="9137"/>
                </a:lnTo>
                <a:lnTo>
                  <a:pt x="4215" y="9137"/>
                </a:lnTo>
                <a:lnTo>
                  <a:pt x="4279" y="9137"/>
                </a:lnTo>
                <a:lnTo>
                  <a:pt x="4344" y="9115"/>
                </a:lnTo>
                <a:lnTo>
                  <a:pt x="4408" y="9051"/>
                </a:lnTo>
                <a:lnTo>
                  <a:pt x="4451" y="8966"/>
                </a:lnTo>
                <a:lnTo>
                  <a:pt x="4472" y="8859"/>
                </a:lnTo>
                <a:lnTo>
                  <a:pt x="4493" y="8623"/>
                </a:lnTo>
                <a:lnTo>
                  <a:pt x="4515" y="8495"/>
                </a:lnTo>
                <a:lnTo>
                  <a:pt x="4536" y="8409"/>
                </a:lnTo>
                <a:lnTo>
                  <a:pt x="4536" y="8409"/>
                </a:lnTo>
                <a:lnTo>
                  <a:pt x="4665" y="8559"/>
                </a:lnTo>
                <a:lnTo>
                  <a:pt x="4879" y="8752"/>
                </a:lnTo>
                <a:lnTo>
                  <a:pt x="4986" y="8816"/>
                </a:lnTo>
                <a:lnTo>
                  <a:pt x="5028" y="8837"/>
                </a:lnTo>
                <a:lnTo>
                  <a:pt x="5071" y="8837"/>
                </a:lnTo>
                <a:lnTo>
                  <a:pt x="5114" y="8816"/>
                </a:lnTo>
                <a:lnTo>
                  <a:pt x="5135" y="8795"/>
                </a:lnTo>
                <a:lnTo>
                  <a:pt x="5157" y="8730"/>
                </a:lnTo>
                <a:lnTo>
                  <a:pt x="5178" y="8666"/>
                </a:lnTo>
                <a:lnTo>
                  <a:pt x="5178" y="8666"/>
                </a:lnTo>
                <a:lnTo>
                  <a:pt x="5157" y="8559"/>
                </a:lnTo>
                <a:lnTo>
                  <a:pt x="5092" y="8452"/>
                </a:lnTo>
                <a:lnTo>
                  <a:pt x="5007" y="8367"/>
                </a:lnTo>
                <a:lnTo>
                  <a:pt x="4900" y="8260"/>
                </a:lnTo>
                <a:lnTo>
                  <a:pt x="4707" y="8088"/>
                </a:lnTo>
                <a:lnTo>
                  <a:pt x="4622" y="8003"/>
                </a:lnTo>
                <a:lnTo>
                  <a:pt x="4558" y="7917"/>
                </a:lnTo>
                <a:lnTo>
                  <a:pt x="4558" y="7917"/>
                </a:lnTo>
                <a:lnTo>
                  <a:pt x="4515" y="7746"/>
                </a:lnTo>
                <a:lnTo>
                  <a:pt x="4515" y="7532"/>
                </a:lnTo>
                <a:lnTo>
                  <a:pt x="4515" y="7126"/>
                </a:lnTo>
                <a:lnTo>
                  <a:pt x="4515" y="7126"/>
                </a:lnTo>
                <a:lnTo>
                  <a:pt x="4515" y="6997"/>
                </a:lnTo>
                <a:lnTo>
                  <a:pt x="4536" y="6912"/>
                </a:lnTo>
                <a:lnTo>
                  <a:pt x="4536" y="6890"/>
                </a:lnTo>
                <a:lnTo>
                  <a:pt x="4558" y="6869"/>
                </a:lnTo>
                <a:lnTo>
                  <a:pt x="4558" y="6869"/>
                </a:lnTo>
                <a:lnTo>
                  <a:pt x="4622" y="6869"/>
                </a:lnTo>
                <a:lnTo>
                  <a:pt x="4686" y="6912"/>
                </a:lnTo>
                <a:lnTo>
                  <a:pt x="4900" y="7019"/>
                </a:lnTo>
                <a:lnTo>
                  <a:pt x="5221" y="7254"/>
                </a:lnTo>
                <a:lnTo>
                  <a:pt x="5221" y="7254"/>
                </a:lnTo>
                <a:lnTo>
                  <a:pt x="5520" y="7425"/>
                </a:lnTo>
                <a:lnTo>
                  <a:pt x="5670" y="7532"/>
                </a:lnTo>
                <a:lnTo>
                  <a:pt x="5713" y="7596"/>
                </a:lnTo>
                <a:lnTo>
                  <a:pt x="5756" y="7661"/>
                </a:lnTo>
                <a:lnTo>
                  <a:pt x="5756" y="7661"/>
                </a:lnTo>
                <a:lnTo>
                  <a:pt x="5799" y="7746"/>
                </a:lnTo>
                <a:lnTo>
                  <a:pt x="5820" y="7853"/>
                </a:lnTo>
                <a:lnTo>
                  <a:pt x="5841" y="8067"/>
                </a:lnTo>
                <a:lnTo>
                  <a:pt x="5841" y="8067"/>
                </a:lnTo>
                <a:lnTo>
                  <a:pt x="5863" y="8153"/>
                </a:lnTo>
                <a:lnTo>
                  <a:pt x="5906" y="8238"/>
                </a:lnTo>
                <a:lnTo>
                  <a:pt x="5970" y="8302"/>
                </a:lnTo>
                <a:lnTo>
                  <a:pt x="6055" y="8345"/>
                </a:lnTo>
                <a:lnTo>
                  <a:pt x="6055" y="8345"/>
                </a:lnTo>
                <a:lnTo>
                  <a:pt x="6119" y="8367"/>
                </a:lnTo>
                <a:lnTo>
                  <a:pt x="6184" y="8345"/>
                </a:lnTo>
                <a:lnTo>
                  <a:pt x="6226" y="8324"/>
                </a:lnTo>
                <a:lnTo>
                  <a:pt x="6226" y="8281"/>
                </a:lnTo>
                <a:lnTo>
                  <a:pt x="6248" y="8174"/>
                </a:lnTo>
                <a:lnTo>
                  <a:pt x="6269" y="8067"/>
                </a:lnTo>
                <a:lnTo>
                  <a:pt x="6269" y="8067"/>
                </a:lnTo>
                <a:lnTo>
                  <a:pt x="6291" y="8024"/>
                </a:lnTo>
                <a:lnTo>
                  <a:pt x="6312" y="8003"/>
                </a:lnTo>
                <a:lnTo>
                  <a:pt x="6376" y="8003"/>
                </a:lnTo>
                <a:lnTo>
                  <a:pt x="6462" y="8024"/>
                </a:lnTo>
                <a:lnTo>
                  <a:pt x="6569" y="8046"/>
                </a:lnTo>
                <a:lnTo>
                  <a:pt x="6569" y="8046"/>
                </a:lnTo>
                <a:lnTo>
                  <a:pt x="6676" y="8046"/>
                </a:lnTo>
                <a:lnTo>
                  <a:pt x="6761" y="8003"/>
                </a:lnTo>
                <a:lnTo>
                  <a:pt x="6804" y="7982"/>
                </a:lnTo>
                <a:lnTo>
                  <a:pt x="6826" y="7939"/>
                </a:lnTo>
                <a:lnTo>
                  <a:pt x="6847" y="7896"/>
                </a:lnTo>
                <a:lnTo>
                  <a:pt x="6868" y="7832"/>
                </a:lnTo>
                <a:lnTo>
                  <a:pt x="6868" y="7832"/>
                </a:lnTo>
                <a:lnTo>
                  <a:pt x="6847" y="7725"/>
                </a:lnTo>
                <a:lnTo>
                  <a:pt x="6783" y="7639"/>
                </a:lnTo>
                <a:lnTo>
                  <a:pt x="6719" y="7575"/>
                </a:lnTo>
                <a:lnTo>
                  <a:pt x="6612" y="7511"/>
                </a:lnTo>
                <a:lnTo>
                  <a:pt x="6440" y="7382"/>
                </a:lnTo>
                <a:lnTo>
                  <a:pt x="6355" y="7297"/>
                </a:lnTo>
                <a:lnTo>
                  <a:pt x="6312" y="7211"/>
                </a:lnTo>
                <a:lnTo>
                  <a:pt x="6312" y="7211"/>
                </a:lnTo>
                <a:lnTo>
                  <a:pt x="6483" y="7190"/>
                </a:lnTo>
                <a:lnTo>
                  <a:pt x="6676" y="7126"/>
                </a:lnTo>
                <a:lnTo>
                  <a:pt x="6847" y="7040"/>
                </a:lnTo>
                <a:lnTo>
                  <a:pt x="6911" y="6997"/>
                </a:lnTo>
                <a:lnTo>
                  <a:pt x="6975" y="6933"/>
                </a:lnTo>
                <a:lnTo>
                  <a:pt x="6975" y="6933"/>
                </a:lnTo>
                <a:lnTo>
                  <a:pt x="7040" y="6848"/>
                </a:lnTo>
                <a:lnTo>
                  <a:pt x="7061" y="6762"/>
                </a:lnTo>
                <a:lnTo>
                  <a:pt x="7040" y="6719"/>
                </a:lnTo>
                <a:lnTo>
                  <a:pt x="6975" y="6676"/>
                </a:lnTo>
                <a:lnTo>
                  <a:pt x="6911" y="6655"/>
                </a:lnTo>
                <a:lnTo>
                  <a:pt x="6804" y="6655"/>
                </a:lnTo>
                <a:lnTo>
                  <a:pt x="6633" y="6676"/>
                </a:lnTo>
                <a:lnTo>
                  <a:pt x="6633" y="6676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0632DAB3-B707-1929-F5BA-7657D9AC1D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E45749D2-0E55-F3C5-3002-03B060C1B902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57004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2;p8"/>
          <p:cNvSpPr/>
          <p:nvPr/>
        </p:nvSpPr>
        <p:spPr>
          <a:xfrm>
            <a:off x="4053842" y="1349643"/>
            <a:ext cx="1497353" cy="1124615"/>
          </a:xfrm>
          <a:custGeom>
            <a:avLst/>
            <a:gdLst/>
            <a:ahLst/>
            <a:cxnLst/>
            <a:rect l="l" t="t" r="r" b="b"/>
            <a:pathLst>
              <a:path w="10249" h="9565" extrusionOk="0">
                <a:moveTo>
                  <a:pt x="6526" y="1712"/>
                </a:moveTo>
                <a:lnTo>
                  <a:pt x="6526" y="1712"/>
                </a:lnTo>
                <a:lnTo>
                  <a:pt x="6462" y="1840"/>
                </a:lnTo>
                <a:lnTo>
                  <a:pt x="6376" y="1990"/>
                </a:lnTo>
                <a:lnTo>
                  <a:pt x="6355" y="2076"/>
                </a:lnTo>
                <a:lnTo>
                  <a:pt x="6333" y="2140"/>
                </a:lnTo>
                <a:lnTo>
                  <a:pt x="6355" y="2225"/>
                </a:lnTo>
                <a:lnTo>
                  <a:pt x="6419" y="2268"/>
                </a:lnTo>
                <a:lnTo>
                  <a:pt x="6419" y="2268"/>
                </a:lnTo>
                <a:lnTo>
                  <a:pt x="6462" y="2311"/>
                </a:lnTo>
                <a:lnTo>
                  <a:pt x="6526" y="2311"/>
                </a:lnTo>
                <a:lnTo>
                  <a:pt x="6590" y="2290"/>
                </a:lnTo>
                <a:lnTo>
                  <a:pt x="6654" y="2268"/>
                </a:lnTo>
                <a:lnTo>
                  <a:pt x="6761" y="2183"/>
                </a:lnTo>
                <a:lnTo>
                  <a:pt x="6825" y="2097"/>
                </a:lnTo>
                <a:lnTo>
                  <a:pt x="6825" y="2097"/>
                </a:lnTo>
                <a:lnTo>
                  <a:pt x="6890" y="2011"/>
                </a:lnTo>
                <a:lnTo>
                  <a:pt x="6954" y="1904"/>
                </a:lnTo>
                <a:lnTo>
                  <a:pt x="6997" y="1819"/>
                </a:lnTo>
                <a:lnTo>
                  <a:pt x="7018" y="1712"/>
                </a:lnTo>
                <a:lnTo>
                  <a:pt x="7039" y="1584"/>
                </a:lnTo>
                <a:lnTo>
                  <a:pt x="7018" y="1477"/>
                </a:lnTo>
                <a:lnTo>
                  <a:pt x="6997" y="1370"/>
                </a:lnTo>
                <a:lnTo>
                  <a:pt x="6975" y="1263"/>
                </a:lnTo>
                <a:lnTo>
                  <a:pt x="6975" y="1263"/>
                </a:lnTo>
                <a:lnTo>
                  <a:pt x="6890" y="1113"/>
                </a:lnTo>
                <a:lnTo>
                  <a:pt x="6804" y="963"/>
                </a:lnTo>
                <a:lnTo>
                  <a:pt x="6740" y="813"/>
                </a:lnTo>
                <a:lnTo>
                  <a:pt x="6676" y="664"/>
                </a:lnTo>
                <a:lnTo>
                  <a:pt x="6676" y="664"/>
                </a:lnTo>
                <a:lnTo>
                  <a:pt x="6676" y="557"/>
                </a:lnTo>
                <a:lnTo>
                  <a:pt x="6676" y="471"/>
                </a:lnTo>
                <a:lnTo>
                  <a:pt x="6718" y="385"/>
                </a:lnTo>
                <a:lnTo>
                  <a:pt x="6761" y="321"/>
                </a:lnTo>
                <a:lnTo>
                  <a:pt x="6761" y="321"/>
                </a:lnTo>
                <a:lnTo>
                  <a:pt x="6804" y="257"/>
                </a:lnTo>
                <a:lnTo>
                  <a:pt x="6847" y="236"/>
                </a:lnTo>
                <a:lnTo>
                  <a:pt x="6890" y="171"/>
                </a:lnTo>
                <a:lnTo>
                  <a:pt x="6890" y="107"/>
                </a:lnTo>
                <a:lnTo>
                  <a:pt x="6890" y="107"/>
                </a:lnTo>
                <a:lnTo>
                  <a:pt x="6825" y="22"/>
                </a:lnTo>
                <a:lnTo>
                  <a:pt x="6761" y="0"/>
                </a:lnTo>
                <a:lnTo>
                  <a:pt x="6676" y="0"/>
                </a:lnTo>
                <a:lnTo>
                  <a:pt x="6590" y="43"/>
                </a:lnTo>
                <a:lnTo>
                  <a:pt x="6504" y="107"/>
                </a:lnTo>
                <a:lnTo>
                  <a:pt x="6419" y="171"/>
                </a:lnTo>
                <a:lnTo>
                  <a:pt x="6333" y="278"/>
                </a:lnTo>
                <a:lnTo>
                  <a:pt x="6333" y="278"/>
                </a:lnTo>
                <a:lnTo>
                  <a:pt x="6269" y="450"/>
                </a:lnTo>
                <a:lnTo>
                  <a:pt x="6248" y="621"/>
                </a:lnTo>
                <a:lnTo>
                  <a:pt x="6269" y="813"/>
                </a:lnTo>
                <a:lnTo>
                  <a:pt x="6312" y="984"/>
                </a:lnTo>
                <a:lnTo>
                  <a:pt x="6312" y="984"/>
                </a:lnTo>
                <a:lnTo>
                  <a:pt x="6398" y="1156"/>
                </a:lnTo>
                <a:lnTo>
                  <a:pt x="6483" y="1327"/>
                </a:lnTo>
                <a:lnTo>
                  <a:pt x="6526" y="1434"/>
                </a:lnTo>
                <a:lnTo>
                  <a:pt x="6547" y="1519"/>
                </a:lnTo>
                <a:lnTo>
                  <a:pt x="6547" y="1626"/>
                </a:lnTo>
                <a:lnTo>
                  <a:pt x="6526" y="1712"/>
                </a:lnTo>
                <a:lnTo>
                  <a:pt x="6526" y="1712"/>
                </a:lnTo>
                <a:close/>
                <a:moveTo>
                  <a:pt x="4237" y="2439"/>
                </a:moveTo>
                <a:lnTo>
                  <a:pt x="4237" y="2439"/>
                </a:lnTo>
                <a:lnTo>
                  <a:pt x="4237" y="2546"/>
                </a:lnTo>
                <a:lnTo>
                  <a:pt x="4215" y="2653"/>
                </a:lnTo>
                <a:lnTo>
                  <a:pt x="4108" y="2867"/>
                </a:lnTo>
                <a:lnTo>
                  <a:pt x="4065" y="2974"/>
                </a:lnTo>
                <a:lnTo>
                  <a:pt x="4044" y="3081"/>
                </a:lnTo>
                <a:lnTo>
                  <a:pt x="4023" y="3167"/>
                </a:lnTo>
                <a:lnTo>
                  <a:pt x="4044" y="3274"/>
                </a:lnTo>
                <a:lnTo>
                  <a:pt x="4044" y="3274"/>
                </a:lnTo>
                <a:lnTo>
                  <a:pt x="4108" y="3338"/>
                </a:lnTo>
                <a:lnTo>
                  <a:pt x="4151" y="3381"/>
                </a:lnTo>
                <a:lnTo>
                  <a:pt x="4194" y="3402"/>
                </a:lnTo>
                <a:lnTo>
                  <a:pt x="4237" y="3402"/>
                </a:lnTo>
                <a:lnTo>
                  <a:pt x="4279" y="3381"/>
                </a:lnTo>
                <a:lnTo>
                  <a:pt x="4344" y="3359"/>
                </a:lnTo>
                <a:lnTo>
                  <a:pt x="4429" y="3274"/>
                </a:lnTo>
                <a:lnTo>
                  <a:pt x="4515" y="3145"/>
                </a:lnTo>
                <a:lnTo>
                  <a:pt x="4579" y="3017"/>
                </a:lnTo>
                <a:lnTo>
                  <a:pt x="4664" y="2824"/>
                </a:lnTo>
                <a:lnTo>
                  <a:pt x="4664" y="2824"/>
                </a:lnTo>
                <a:lnTo>
                  <a:pt x="4707" y="2611"/>
                </a:lnTo>
                <a:lnTo>
                  <a:pt x="4707" y="2418"/>
                </a:lnTo>
                <a:lnTo>
                  <a:pt x="4664" y="2247"/>
                </a:lnTo>
                <a:lnTo>
                  <a:pt x="4600" y="2054"/>
                </a:lnTo>
                <a:lnTo>
                  <a:pt x="4600" y="2054"/>
                </a:lnTo>
                <a:lnTo>
                  <a:pt x="4515" y="1947"/>
                </a:lnTo>
                <a:lnTo>
                  <a:pt x="4451" y="1862"/>
                </a:lnTo>
                <a:lnTo>
                  <a:pt x="4301" y="1691"/>
                </a:lnTo>
                <a:lnTo>
                  <a:pt x="4258" y="1605"/>
                </a:lnTo>
                <a:lnTo>
                  <a:pt x="4215" y="1498"/>
                </a:lnTo>
                <a:lnTo>
                  <a:pt x="4215" y="1391"/>
                </a:lnTo>
                <a:lnTo>
                  <a:pt x="4279" y="1263"/>
                </a:lnTo>
                <a:lnTo>
                  <a:pt x="4279" y="1263"/>
                </a:lnTo>
                <a:lnTo>
                  <a:pt x="4322" y="1156"/>
                </a:lnTo>
                <a:lnTo>
                  <a:pt x="4386" y="1070"/>
                </a:lnTo>
                <a:lnTo>
                  <a:pt x="4579" y="877"/>
                </a:lnTo>
                <a:lnTo>
                  <a:pt x="4664" y="792"/>
                </a:lnTo>
                <a:lnTo>
                  <a:pt x="4729" y="685"/>
                </a:lnTo>
                <a:lnTo>
                  <a:pt x="4771" y="578"/>
                </a:lnTo>
                <a:lnTo>
                  <a:pt x="4793" y="492"/>
                </a:lnTo>
                <a:lnTo>
                  <a:pt x="4793" y="492"/>
                </a:lnTo>
                <a:lnTo>
                  <a:pt x="4771" y="428"/>
                </a:lnTo>
                <a:lnTo>
                  <a:pt x="4750" y="385"/>
                </a:lnTo>
                <a:lnTo>
                  <a:pt x="4707" y="364"/>
                </a:lnTo>
                <a:lnTo>
                  <a:pt x="4664" y="364"/>
                </a:lnTo>
                <a:lnTo>
                  <a:pt x="4579" y="407"/>
                </a:lnTo>
                <a:lnTo>
                  <a:pt x="4451" y="471"/>
                </a:lnTo>
                <a:lnTo>
                  <a:pt x="4237" y="664"/>
                </a:lnTo>
                <a:lnTo>
                  <a:pt x="4108" y="792"/>
                </a:lnTo>
                <a:lnTo>
                  <a:pt x="4108" y="792"/>
                </a:lnTo>
                <a:lnTo>
                  <a:pt x="3958" y="1006"/>
                </a:lnTo>
                <a:lnTo>
                  <a:pt x="3830" y="1220"/>
                </a:lnTo>
                <a:lnTo>
                  <a:pt x="3787" y="1348"/>
                </a:lnTo>
                <a:lnTo>
                  <a:pt x="3744" y="1477"/>
                </a:lnTo>
                <a:lnTo>
                  <a:pt x="3744" y="1584"/>
                </a:lnTo>
                <a:lnTo>
                  <a:pt x="3766" y="1712"/>
                </a:lnTo>
                <a:lnTo>
                  <a:pt x="3766" y="1712"/>
                </a:lnTo>
                <a:lnTo>
                  <a:pt x="3787" y="1819"/>
                </a:lnTo>
                <a:lnTo>
                  <a:pt x="3851" y="1904"/>
                </a:lnTo>
                <a:lnTo>
                  <a:pt x="4001" y="2076"/>
                </a:lnTo>
                <a:lnTo>
                  <a:pt x="4151" y="2247"/>
                </a:lnTo>
                <a:lnTo>
                  <a:pt x="4215" y="2332"/>
                </a:lnTo>
                <a:lnTo>
                  <a:pt x="4237" y="2439"/>
                </a:lnTo>
                <a:lnTo>
                  <a:pt x="4237" y="2439"/>
                </a:lnTo>
                <a:close/>
                <a:moveTo>
                  <a:pt x="5349" y="2824"/>
                </a:moveTo>
                <a:lnTo>
                  <a:pt x="5349" y="2824"/>
                </a:lnTo>
                <a:lnTo>
                  <a:pt x="5371" y="2910"/>
                </a:lnTo>
                <a:lnTo>
                  <a:pt x="5413" y="2953"/>
                </a:lnTo>
                <a:lnTo>
                  <a:pt x="5456" y="2996"/>
                </a:lnTo>
                <a:lnTo>
                  <a:pt x="5520" y="2996"/>
                </a:lnTo>
                <a:lnTo>
                  <a:pt x="5584" y="2996"/>
                </a:lnTo>
                <a:lnTo>
                  <a:pt x="5649" y="2974"/>
                </a:lnTo>
                <a:lnTo>
                  <a:pt x="5713" y="2931"/>
                </a:lnTo>
                <a:lnTo>
                  <a:pt x="5756" y="2889"/>
                </a:lnTo>
                <a:lnTo>
                  <a:pt x="5756" y="2889"/>
                </a:lnTo>
                <a:lnTo>
                  <a:pt x="5820" y="2824"/>
                </a:lnTo>
                <a:lnTo>
                  <a:pt x="5863" y="2760"/>
                </a:lnTo>
                <a:lnTo>
                  <a:pt x="5905" y="2589"/>
                </a:lnTo>
                <a:lnTo>
                  <a:pt x="5927" y="2418"/>
                </a:lnTo>
                <a:lnTo>
                  <a:pt x="5884" y="2268"/>
                </a:lnTo>
                <a:lnTo>
                  <a:pt x="5884" y="2268"/>
                </a:lnTo>
                <a:lnTo>
                  <a:pt x="5863" y="2204"/>
                </a:lnTo>
                <a:lnTo>
                  <a:pt x="5820" y="2140"/>
                </a:lnTo>
                <a:lnTo>
                  <a:pt x="5713" y="2033"/>
                </a:lnTo>
                <a:lnTo>
                  <a:pt x="5627" y="1904"/>
                </a:lnTo>
                <a:lnTo>
                  <a:pt x="5584" y="1840"/>
                </a:lnTo>
                <a:lnTo>
                  <a:pt x="5563" y="1776"/>
                </a:lnTo>
                <a:lnTo>
                  <a:pt x="5563" y="1776"/>
                </a:lnTo>
                <a:lnTo>
                  <a:pt x="5584" y="1712"/>
                </a:lnTo>
                <a:lnTo>
                  <a:pt x="5606" y="1648"/>
                </a:lnTo>
                <a:lnTo>
                  <a:pt x="5670" y="1519"/>
                </a:lnTo>
                <a:lnTo>
                  <a:pt x="5777" y="1391"/>
                </a:lnTo>
                <a:lnTo>
                  <a:pt x="5798" y="1327"/>
                </a:lnTo>
                <a:lnTo>
                  <a:pt x="5820" y="1263"/>
                </a:lnTo>
                <a:lnTo>
                  <a:pt x="5820" y="1263"/>
                </a:lnTo>
                <a:lnTo>
                  <a:pt x="5777" y="1220"/>
                </a:lnTo>
                <a:lnTo>
                  <a:pt x="5713" y="1177"/>
                </a:lnTo>
                <a:lnTo>
                  <a:pt x="5670" y="1156"/>
                </a:lnTo>
                <a:lnTo>
                  <a:pt x="5606" y="1177"/>
                </a:lnTo>
                <a:lnTo>
                  <a:pt x="5542" y="1198"/>
                </a:lnTo>
                <a:lnTo>
                  <a:pt x="5499" y="1220"/>
                </a:lnTo>
                <a:lnTo>
                  <a:pt x="5371" y="1327"/>
                </a:lnTo>
                <a:lnTo>
                  <a:pt x="5285" y="1455"/>
                </a:lnTo>
                <a:lnTo>
                  <a:pt x="5199" y="1605"/>
                </a:lnTo>
                <a:lnTo>
                  <a:pt x="5135" y="1755"/>
                </a:lnTo>
                <a:lnTo>
                  <a:pt x="5114" y="1862"/>
                </a:lnTo>
                <a:lnTo>
                  <a:pt x="5114" y="1862"/>
                </a:lnTo>
                <a:lnTo>
                  <a:pt x="5135" y="1926"/>
                </a:lnTo>
                <a:lnTo>
                  <a:pt x="5157" y="1990"/>
                </a:lnTo>
                <a:lnTo>
                  <a:pt x="5221" y="2097"/>
                </a:lnTo>
                <a:lnTo>
                  <a:pt x="5306" y="2204"/>
                </a:lnTo>
                <a:lnTo>
                  <a:pt x="5371" y="2311"/>
                </a:lnTo>
                <a:lnTo>
                  <a:pt x="5371" y="2311"/>
                </a:lnTo>
                <a:lnTo>
                  <a:pt x="5413" y="2397"/>
                </a:lnTo>
                <a:lnTo>
                  <a:pt x="5435" y="2461"/>
                </a:lnTo>
                <a:lnTo>
                  <a:pt x="5413" y="2525"/>
                </a:lnTo>
                <a:lnTo>
                  <a:pt x="5413" y="2568"/>
                </a:lnTo>
                <a:lnTo>
                  <a:pt x="5371" y="2675"/>
                </a:lnTo>
                <a:lnTo>
                  <a:pt x="5349" y="2739"/>
                </a:lnTo>
                <a:lnTo>
                  <a:pt x="5349" y="2824"/>
                </a:lnTo>
                <a:lnTo>
                  <a:pt x="5349" y="2824"/>
                </a:lnTo>
                <a:close/>
                <a:moveTo>
                  <a:pt x="10249" y="4515"/>
                </a:moveTo>
                <a:lnTo>
                  <a:pt x="10249" y="4515"/>
                </a:lnTo>
                <a:lnTo>
                  <a:pt x="10227" y="4408"/>
                </a:lnTo>
                <a:lnTo>
                  <a:pt x="10185" y="4344"/>
                </a:lnTo>
                <a:lnTo>
                  <a:pt x="10120" y="4279"/>
                </a:lnTo>
                <a:lnTo>
                  <a:pt x="10035" y="4258"/>
                </a:lnTo>
                <a:lnTo>
                  <a:pt x="9949" y="4237"/>
                </a:lnTo>
                <a:lnTo>
                  <a:pt x="9842" y="4215"/>
                </a:lnTo>
                <a:lnTo>
                  <a:pt x="9650" y="4215"/>
                </a:lnTo>
                <a:lnTo>
                  <a:pt x="9650" y="4215"/>
                </a:lnTo>
                <a:lnTo>
                  <a:pt x="9372" y="4279"/>
                </a:lnTo>
                <a:lnTo>
                  <a:pt x="9093" y="4365"/>
                </a:lnTo>
                <a:lnTo>
                  <a:pt x="9093" y="4365"/>
                </a:lnTo>
                <a:lnTo>
                  <a:pt x="8901" y="4515"/>
                </a:lnTo>
                <a:lnTo>
                  <a:pt x="8772" y="4579"/>
                </a:lnTo>
                <a:lnTo>
                  <a:pt x="8730" y="4600"/>
                </a:lnTo>
                <a:lnTo>
                  <a:pt x="8687" y="4600"/>
                </a:lnTo>
                <a:lnTo>
                  <a:pt x="8687" y="4600"/>
                </a:lnTo>
                <a:lnTo>
                  <a:pt x="8665" y="4493"/>
                </a:lnTo>
                <a:lnTo>
                  <a:pt x="8665" y="4386"/>
                </a:lnTo>
                <a:lnTo>
                  <a:pt x="8644" y="4301"/>
                </a:lnTo>
                <a:lnTo>
                  <a:pt x="8601" y="4215"/>
                </a:lnTo>
                <a:lnTo>
                  <a:pt x="8601" y="4215"/>
                </a:lnTo>
                <a:lnTo>
                  <a:pt x="8537" y="4130"/>
                </a:lnTo>
                <a:lnTo>
                  <a:pt x="8452" y="4065"/>
                </a:lnTo>
                <a:lnTo>
                  <a:pt x="8259" y="3980"/>
                </a:lnTo>
                <a:lnTo>
                  <a:pt x="8259" y="3980"/>
                </a:lnTo>
                <a:lnTo>
                  <a:pt x="8024" y="3873"/>
                </a:lnTo>
                <a:lnTo>
                  <a:pt x="7767" y="3809"/>
                </a:lnTo>
                <a:lnTo>
                  <a:pt x="7531" y="3745"/>
                </a:lnTo>
                <a:lnTo>
                  <a:pt x="7275" y="3723"/>
                </a:lnTo>
                <a:lnTo>
                  <a:pt x="7275" y="3723"/>
                </a:lnTo>
                <a:lnTo>
                  <a:pt x="6162" y="3638"/>
                </a:lnTo>
                <a:lnTo>
                  <a:pt x="5606" y="3595"/>
                </a:lnTo>
                <a:lnTo>
                  <a:pt x="5050" y="3595"/>
                </a:lnTo>
                <a:lnTo>
                  <a:pt x="5050" y="3595"/>
                </a:lnTo>
                <a:lnTo>
                  <a:pt x="3980" y="3659"/>
                </a:lnTo>
                <a:lnTo>
                  <a:pt x="3466" y="3680"/>
                </a:lnTo>
                <a:lnTo>
                  <a:pt x="2931" y="3745"/>
                </a:lnTo>
                <a:lnTo>
                  <a:pt x="2931" y="3745"/>
                </a:lnTo>
                <a:lnTo>
                  <a:pt x="2418" y="3809"/>
                </a:lnTo>
                <a:lnTo>
                  <a:pt x="2161" y="3851"/>
                </a:lnTo>
                <a:lnTo>
                  <a:pt x="1926" y="3958"/>
                </a:lnTo>
                <a:lnTo>
                  <a:pt x="1926" y="3958"/>
                </a:lnTo>
                <a:lnTo>
                  <a:pt x="1819" y="4023"/>
                </a:lnTo>
                <a:lnTo>
                  <a:pt x="1755" y="4108"/>
                </a:lnTo>
                <a:lnTo>
                  <a:pt x="1690" y="4215"/>
                </a:lnTo>
                <a:lnTo>
                  <a:pt x="1669" y="4322"/>
                </a:lnTo>
                <a:lnTo>
                  <a:pt x="1648" y="4558"/>
                </a:lnTo>
                <a:lnTo>
                  <a:pt x="1626" y="4793"/>
                </a:lnTo>
                <a:lnTo>
                  <a:pt x="1626" y="4793"/>
                </a:lnTo>
                <a:lnTo>
                  <a:pt x="1220" y="4622"/>
                </a:lnTo>
                <a:lnTo>
                  <a:pt x="1006" y="4558"/>
                </a:lnTo>
                <a:lnTo>
                  <a:pt x="749" y="4515"/>
                </a:lnTo>
                <a:lnTo>
                  <a:pt x="749" y="4515"/>
                </a:lnTo>
                <a:lnTo>
                  <a:pt x="514" y="4493"/>
                </a:lnTo>
                <a:lnTo>
                  <a:pt x="407" y="4493"/>
                </a:lnTo>
                <a:lnTo>
                  <a:pt x="278" y="4515"/>
                </a:lnTo>
                <a:lnTo>
                  <a:pt x="193" y="4558"/>
                </a:lnTo>
                <a:lnTo>
                  <a:pt x="107" y="4622"/>
                </a:lnTo>
                <a:lnTo>
                  <a:pt x="43" y="4707"/>
                </a:lnTo>
                <a:lnTo>
                  <a:pt x="0" y="4836"/>
                </a:lnTo>
                <a:lnTo>
                  <a:pt x="0" y="4836"/>
                </a:lnTo>
                <a:lnTo>
                  <a:pt x="0" y="4964"/>
                </a:lnTo>
                <a:lnTo>
                  <a:pt x="22" y="5092"/>
                </a:lnTo>
                <a:lnTo>
                  <a:pt x="64" y="5199"/>
                </a:lnTo>
                <a:lnTo>
                  <a:pt x="129" y="5306"/>
                </a:lnTo>
                <a:lnTo>
                  <a:pt x="214" y="5413"/>
                </a:lnTo>
                <a:lnTo>
                  <a:pt x="300" y="5499"/>
                </a:lnTo>
                <a:lnTo>
                  <a:pt x="407" y="5563"/>
                </a:lnTo>
                <a:lnTo>
                  <a:pt x="514" y="5627"/>
                </a:lnTo>
                <a:lnTo>
                  <a:pt x="514" y="5627"/>
                </a:lnTo>
                <a:lnTo>
                  <a:pt x="599" y="5649"/>
                </a:lnTo>
                <a:lnTo>
                  <a:pt x="706" y="5670"/>
                </a:lnTo>
                <a:lnTo>
                  <a:pt x="963" y="5713"/>
                </a:lnTo>
                <a:lnTo>
                  <a:pt x="1220" y="5756"/>
                </a:lnTo>
                <a:lnTo>
                  <a:pt x="1305" y="5799"/>
                </a:lnTo>
                <a:lnTo>
                  <a:pt x="1370" y="5841"/>
                </a:lnTo>
                <a:lnTo>
                  <a:pt x="1370" y="5841"/>
                </a:lnTo>
                <a:lnTo>
                  <a:pt x="1391" y="5905"/>
                </a:lnTo>
                <a:lnTo>
                  <a:pt x="1412" y="5970"/>
                </a:lnTo>
                <a:lnTo>
                  <a:pt x="1370" y="6098"/>
                </a:lnTo>
                <a:lnTo>
                  <a:pt x="1370" y="6162"/>
                </a:lnTo>
                <a:lnTo>
                  <a:pt x="1370" y="6248"/>
                </a:lnTo>
                <a:lnTo>
                  <a:pt x="1391" y="6312"/>
                </a:lnTo>
                <a:lnTo>
                  <a:pt x="1455" y="6376"/>
                </a:lnTo>
                <a:lnTo>
                  <a:pt x="1455" y="6376"/>
                </a:lnTo>
                <a:lnTo>
                  <a:pt x="1519" y="6419"/>
                </a:lnTo>
                <a:lnTo>
                  <a:pt x="1562" y="6440"/>
                </a:lnTo>
                <a:lnTo>
                  <a:pt x="1605" y="6462"/>
                </a:lnTo>
                <a:lnTo>
                  <a:pt x="1648" y="6505"/>
                </a:lnTo>
                <a:lnTo>
                  <a:pt x="1648" y="6505"/>
                </a:lnTo>
                <a:lnTo>
                  <a:pt x="1669" y="6569"/>
                </a:lnTo>
                <a:lnTo>
                  <a:pt x="1690" y="6633"/>
                </a:lnTo>
                <a:lnTo>
                  <a:pt x="1690" y="6847"/>
                </a:lnTo>
                <a:lnTo>
                  <a:pt x="1690" y="7189"/>
                </a:lnTo>
                <a:lnTo>
                  <a:pt x="1690" y="7189"/>
                </a:lnTo>
                <a:lnTo>
                  <a:pt x="1712" y="7724"/>
                </a:lnTo>
                <a:lnTo>
                  <a:pt x="1712" y="7724"/>
                </a:lnTo>
                <a:lnTo>
                  <a:pt x="1733" y="8024"/>
                </a:lnTo>
                <a:lnTo>
                  <a:pt x="1776" y="8302"/>
                </a:lnTo>
                <a:lnTo>
                  <a:pt x="1840" y="8580"/>
                </a:lnTo>
                <a:lnTo>
                  <a:pt x="1947" y="8837"/>
                </a:lnTo>
                <a:lnTo>
                  <a:pt x="1947" y="8837"/>
                </a:lnTo>
                <a:lnTo>
                  <a:pt x="2011" y="8944"/>
                </a:lnTo>
                <a:lnTo>
                  <a:pt x="2097" y="9029"/>
                </a:lnTo>
                <a:lnTo>
                  <a:pt x="2204" y="9115"/>
                </a:lnTo>
                <a:lnTo>
                  <a:pt x="2311" y="9179"/>
                </a:lnTo>
                <a:lnTo>
                  <a:pt x="2546" y="9307"/>
                </a:lnTo>
                <a:lnTo>
                  <a:pt x="2782" y="9372"/>
                </a:lnTo>
                <a:lnTo>
                  <a:pt x="2782" y="9372"/>
                </a:lnTo>
                <a:lnTo>
                  <a:pt x="3081" y="9436"/>
                </a:lnTo>
                <a:lnTo>
                  <a:pt x="3381" y="9479"/>
                </a:lnTo>
                <a:lnTo>
                  <a:pt x="3980" y="9543"/>
                </a:lnTo>
                <a:lnTo>
                  <a:pt x="4579" y="9564"/>
                </a:lnTo>
                <a:lnTo>
                  <a:pt x="5178" y="9564"/>
                </a:lnTo>
                <a:lnTo>
                  <a:pt x="5178" y="9564"/>
                </a:lnTo>
                <a:lnTo>
                  <a:pt x="5798" y="9543"/>
                </a:lnTo>
                <a:lnTo>
                  <a:pt x="6398" y="9521"/>
                </a:lnTo>
                <a:lnTo>
                  <a:pt x="6997" y="9479"/>
                </a:lnTo>
                <a:lnTo>
                  <a:pt x="7296" y="9436"/>
                </a:lnTo>
                <a:lnTo>
                  <a:pt x="7596" y="9372"/>
                </a:lnTo>
                <a:lnTo>
                  <a:pt x="7596" y="9372"/>
                </a:lnTo>
                <a:lnTo>
                  <a:pt x="7852" y="9307"/>
                </a:lnTo>
                <a:lnTo>
                  <a:pt x="8066" y="9179"/>
                </a:lnTo>
                <a:lnTo>
                  <a:pt x="8259" y="9029"/>
                </a:lnTo>
                <a:lnTo>
                  <a:pt x="8409" y="8858"/>
                </a:lnTo>
                <a:lnTo>
                  <a:pt x="8537" y="8644"/>
                </a:lnTo>
                <a:lnTo>
                  <a:pt x="8644" y="8430"/>
                </a:lnTo>
                <a:lnTo>
                  <a:pt x="8730" y="8195"/>
                </a:lnTo>
                <a:lnTo>
                  <a:pt x="8751" y="7959"/>
                </a:lnTo>
                <a:lnTo>
                  <a:pt x="8751" y="7959"/>
                </a:lnTo>
                <a:lnTo>
                  <a:pt x="8794" y="7382"/>
                </a:lnTo>
                <a:lnTo>
                  <a:pt x="8815" y="6804"/>
                </a:lnTo>
                <a:lnTo>
                  <a:pt x="8815" y="6804"/>
                </a:lnTo>
                <a:lnTo>
                  <a:pt x="8837" y="6333"/>
                </a:lnTo>
                <a:lnTo>
                  <a:pt x="8837" y="6333"/>
                </a:lnTo>
                <a:lnTo>
                  <a:pt x="8815" y="6034"/>
                </a:lnTo>
                <a:lnTo>
                  <a:pt x="8815" y="5884"/>
                </a:lnTo>
                <a:lnTo>
                  <a:pt x="8837" y="5841"/>
                </a:lnTo>
                <a:lnTo>
                  <a:pt x="8858" y="5777"/>
                </a:lnTo>
                <a:lnTo>
                  <a:pt x="8858" y="5777"/>
                </a:lnTo>
                <a:lnTo>
                  <a:pt x="8901" y="5734"/>
                </a:lnTo>
                <a:lnTo>
                  <a:pt x="8965" y="5713"/>
                </a:lnTo>
                <a:lnTo>
                  <a:pt x="9093" y="5649"/>
                </a:lnTo>
                <a:lnTo>
                  <a:pt x="9265" y="5606"/>
                </a:lnTo>
                <a:lnTo>
                  <a:pt x="9372" y="5542"/>
                </a:lnTo>
                <a:lnTo>
                  <a:pt x="9372" y="5542"/>
                </a:lnTo>
                <a:lnTo>
                  <a:pt x="9821" y="5221"/>
                </a:lnTo>
                <a:lnTo>
                  <a:pt x="9821" y="5221"/>
                </a:lnTo>
                <a:lnTo>
                  <a:pt x="9992" y="5092"/>
                </a:lnTo>
                <a:lnTo>
                  <a:pt x="10120" y="4900"/>
                </a:lnTo>
                <a:lnTo>
                  <a:pt x="10185" y="4814"/>
                </a:lnTo>
                <a:lnTo>
                  <a:pt x="10227" y="4707"/>
                </a:lnTo>
                <a:lnTo>
                  <a:pt x="10249" y="4622"/>
                </a:lnTo>
                <a:lnTo>
                  <a:pt x="10249" y="4515"/>
                </a:lnTo>
                <a:lnTo>
                  <a:pt x="10249" y="4515"/>
                </a:lnTo>
                <a:close/>
                <a:moveTo>
                  <a:pt x="1391" y="5371"/>
                </a:moveTo>
                <a:lnTo>
                  <a:pt x="1391" y="5371"/>
                </a:lnTo>
                <a:lnTo>
                  <a:pt x="963" y="5285"/>
                </a:lnTo>
                <a:lnTo>
                  <a:pt x="749" y="5242"/>
                </a:lnTo>
                <a:lnTo>
                  <a:pt x="556" y="5199"/>
                </a:lnTo>
                <a:lnTo>
                  <a:pt x="556" y="5199"/>
                </a:lnTo>
                <a:lnTo>
                  <a:pt x="450" y="5050"/>
                </a:lnTo>
                <a:lnTo>
                  <a:pt x="407" y="4964"/>
                </a:lnTo>
                <a:lnTo>
                  <a:pt x="407" y="4943"/>
                </a:lnTo>
                <a:lnTo>
                  <a:pt x="428" y="4900"/>
                </a:lnTo>
                <a:lnTo>
                  <a:pt x="428" y="4900"/>
                </a:lnTo>
                <a:lnTo>
                  <a:pt x="450" y="4900"/>
                </a:lnTo>
                <a:lnTo>
                  <a:pt x="492" y="4878"/>
                </a:lnTo>
                <a:lnTo>
                  <a:pt x="599" y="4900"/>
                </a:lnTo>
                <a:lnTo>
                  <a:pt x="813" y="4921"/>
                </a:lnTo>
                <a:lnTo>
                  <a:pt x="813" y="4921"/>
                </a:lnTo>
                <a:lnTo>
                  <a:pt x="1006" y="4964"/>
                </a:lnTo>
                <a:lnTo>
                  <a:pt x="1198" y="5028"/>
                </a:lnTo>
                <a:lnTo>
                  <a:pt x="1370" y="5114"/>
                </a:lnTo>
                <a:lnTo>
                  <a:pt x="1519" y="5242"/>
                </a:lnTo>
                <a:lnTo>
                  <a:pt x="1519" y="5242"/>
                </a:lnTo>
                <a:lnTo>
                  <a:pt x="1605" y="5349"/>
                </a:lnTo>
                <a:lnTo>
                  <a:pt x="1626" y="5392"/>
                </a:lnTo>
                <a:lnTo>
                  <a:pt x="1605" y="5413"/>
                </a:lnTo>
                <a:lnTo>
                  <a:pt x="1541" y="5413"/>
                </a:lnTo>
                <a:lnTo>
                  <a:pt x="1391" y="5371"/>
                </a:lnTo>
                <a:lnTo>
                  <a:pt x="1391" y="5371"/>
                </a:lnTo>
                <a:close/>
                <a:moveTo>
                  <a:pt x="3081" y="4065"/>
                </a:moveTo>
                <a:lnTo>
                  <a:pt x="3081" y="4065"/>
                </a:lnTo>
                <a:lnTo>
                  <a:pt x="3659" y="4001"/>
                </a:lnTo>
                <a:lnTo>
                  <a:pt x="4237" y="3958"/>
                </a:lnTo>
                <a:lnTo>
                  <a:pt x="4237" y="3958"/>
                </a:lnTo>
                <a:lnTo>
                  <a:pt x="4985" y="3958"/>
                </a:lnTo>
                <a:lnTo>
                  <a:pt x="5713" y="4001"/>
                </a:lnTo>
                <a:lnTo>
                  <a:pt x="6462" y="4044"/>
                </a:lnTo>
                <a:lnTo>
                  <a:pt x="7189" y="4130"/>
                </a:lnTo>
                <a:lnTo>
                  <a:pt x="7189" y="4130"/>
                </a:lnTo>
                <a:lnTo>
                  <a:pt x="7146" y="4151"/>
                </a:lnTo>
                <a:lnTo>
                  <a:pt x="7104" y="4172"/>
                </a:lnTo>
                <a:lnTo>
                  <a:pt x="6932" y="4194"/>
                </a:lnTo>
                <a:lnTo>
                  <a:pt x="6654" y="4215"/>
                </a:lnTo>
                <a:lnTo>
                  <a:pt x="6654" y="4215"/>
                </a:lnTo>
                <a:lnTo>
                  <a:pt x="6333" y="4258"/>
                </a:lnTo>
                <a:lnTo>
                  <a:pt x="5991" y="4279"/>
                </a:lnTo>
                <a:lnTo>
                  <a:pt x="5991" y="4279"/>
                </a:lnTo>
                <a:lnTo>
                  <a:pt x="5606" y="4301"/>
                </a:lnTo>
                <a:lnTo>
                  <a:pt x="5221" y="4301"/>
                </a:lnTo>
                <a:lnTo>
                  <a:pt x="4451" y="4279"/>
                </a:lnTo>
                <a:lnTo>
                  <a:pt x="4451" y="4279"/>
                </a:lnTo>
                <a:lnTo>
                  <a:pt x="3873" y="4301"/>
                </a:lnTo>
                <a:lnTo>
                  <a:pt x="3595" y="4322"/>
                </a:lnTo>
                <a:lnTo>
                  <a:pt x="3295" y="4301"/>
                </a:lnTo>
                <a:lnTo>
                  <a:pt x="3295" y="4301"/>
                </a:lnTo>
                <a:lnTo>
                  <a:pt x="2653" y="4279"/>
                </a:lnTo>
                <a:lnTo>
                  <a:pt x="2653" y="4279"/>
                </a:lnTo>
                <a:lnTo>
                  <a:pt x="2397" y="4279"/>
                </a:lnTo>
                <a:lnTo>
                  <a:pt x="2268" y="4258"/>
                </a:lnTo>
                <a:lnTo>
                  <a:pt x="2204" y="4237"/>
                </a:lnTo>
                <a:lnTo>
                  <a:pt x="2140" y="4215"/>
                </a:lnTo>
                <a:lnTo>
                  <a:pt x="2140" y="4215"/>
                </a:lnTo>
                <a:lnTo>
                  <a:pt x="2161" y="4172"/>
                </a:lnTo>
                <a:lnTo>
                  <a:pt x="2204" y="4151"/>
                </a:lnTo>
                <a:lnTo>
                  <a:pt x="2290" y="4108"/>
                </a:lnTo>
                <a:lnTo>
                  <a:pt x="2439" y="4087"/>
                </a:lnTo>
                <a:lnTo>
                  <a:pt x="2589" y="4065"/>
                </a:lnTo>
                <a:lnTo>
                  <a:pt x="3081" y="4065"/>
                </a:lnTo>
                <a:lnTo>
                  <a:pt x="3081" y="4065"/>
                </a:lnTo>
                <a:close/>
                <a:moveTo>
                  <a:pt x="8387" y="6847"/>
                </a:moveTo>
                <a:lnTo>
                  <a:pt x="8387" y="6847"/>
                </a:lnTo>
                <a:lnTo>
                  <a:pt x="8345" y="7574"/>
                </a:lnTo>
                <a:lnTo>
                  <a:pt x="8345" y="7574"/>
                </a:lnTo>
                <a:lnTo>
                  <a:pt x="8323" y="7938"/>
                </a:lnTo>
                <a:lnTo>
                  <a:pt x="8302" y="8109"/>
                </a:lnTo>
                <a:lnTo>
                  <a:pt x="8238" y="8280"/>
                </a:lnTo>
                <a:lnTo>
                  <a:pt x="8173" y="8452"/>
                </a:lnTo>
                <a:lnTo>
                  <a:pt x="8088" y="8601"/>
                </a:lnTo>
                <a:lnTo>
                  <a:pt x="7981" y="8730"/>
                </a:lnTo>
                <a:lnTo>
                  <a:pt x="7831" y="8837"/>
                </a:lnTo>
                <a:lnTo>
                  <a:pt x="7831" y="8837"/>
                </a:lnTo>
                <a:lnTo>
                  <a:pt x="7681" y="8922"/>
                </a:lnTo>
                <a:lnTo>
                  <a:pt x="7510" y="8965"/>
                </a:lnTo>
                <a:lnTo>
                  <a:pt x="7339" y="9008"/>
                </a:lnTo>
                <a:lnTo>
                  <a:pt x="7168" y="9051"/>
                </a:lnTo>
                <a:lnTo>
                  <a:pt x="6804" y="9093"/>
                </a:lnTo>
                <a:lnTo>
                  <a:pt x="6462" y="9115"/>
                </a:lnTo>
                <a:lnTo>
                  <a:pt x="6462" y="9115"/>
                </a:lnTo>
                <a:lnTo>
                  <a:pt x="5691" y="9179"/>
                </a:lnTo>
                <a:lnTo>
                  <a:pt x="5306" y="9200"/>
                </a:lnTo>
                <a:lnTo>
                  <a:pt x="4943" y="9200"/>
                </a:lnTo>
                <a:lnTo>
                  <a:pt x="4943" y="9200"/>
                </a:lnTo>
                <a:lnTo>
                  <a:pt x="4579" y="9200"/>
                </a:lnTo>
                <a:lnTo>
                  <a:pt x="4215" y="9179"/>
                </a:lnTo>
                <a:lnTo>
                  <a:pt x="3851" y="9136"/>
                </a:lnTo>
                <a:lnTo>
                  <a:pt x="3488" y="9072"/>
                </a:lnTo>
                <a:lnTo>
                  <a:pt x="3488" y="9072"/>
                </a:lnTo>
                <a:lnTo>
                  <a:pt x="3103" y="9008"/>
                </a:lnTo>
                <a:lnTo>
                  <a:pt x="2910" y="8965"/>
                </a:lnTo>
                <a:lnTo>
                  <a:pt x="2739" y="8901"/>
                </a:lnTo>
                <a:lnTo>
                  <a:pt x="2589" y="8815"/>
                </a:lnTo>
                <a:lnTo>
                  <a:pt x="2461" y="8687"/>
                </a:lnTo>
                <a:lnTo>
                  <a:pt x="2397" y="8623"/>
                </a:lnTo>
                <a:lnTo>
                  <a:pt x="2354" y="8537"/>
                </a:lnTo>
                <a:lnTo>
                  <a:pt x="2311" y="8430"/>
                </a:lnTo>
                <a:lnTo>
                  <a:pt x="2290" y="8323"/>
                </a:lnTo>
                <a:lnTo>
                  <a:pt x="2290" y="8323"/>
                </a:lnTo>
                <a:lnTo>
                  <a:pt x="2717" y="8473"/>
                </a:lnTo>
                <a:lnTo>
                  <a:pt x="2931" y="8537"/>
                </a:lnTo>
                <a:lnTo>
                  <a:pt x="3145" y="8559"/>
                </a:lnTo>
                <a:lnTo>
                  <a:pt x="3145" y="8559"/>
                </a:lnTo>
                <a:lnTo>
                  <a:pt x="3295" y="8559"/>
                </a:lnTo>
                <a:lnTo>
                  <a:pt x="3359" y="8537"/>
                </a:lnTo>
                <a:lnTo>
                  <a:pt x="3424" y="8494"/>
                </a:lnTo>
                <a:lnTo>
                  <a:pt x="3488" y="8452"/>
                </a:lnTo>
                <a:lnTo>
                  <a:pt x="3488" y="8409"/>
                </a:lnTo>
                <a:lnTo>
                  <a:pt x="3466" y="8345"/>
                </a:lnTo>
                <a:lnTo>
                  <a:pt x="3402" y="8280"/>
                </a:lnTo>
                <a:lnTo>
                  <a:pt x="3402" y="8280"/>
                </a:lnTo>
                <a:lnTo>
                  <a:pt x="3295" y="8216"/>
                </a:lnTo>
                <a:lnTo>
                  <a:pt x="3145" y="8195"/>
                </a:lnTo>
                <a:lnTo>
                  <a:pt x="2867" y="8152"/>
                </a:lnTo>
                <a:lnTo>
                  <a:pt x="2867" y="8152"/>
                </a:lnTo>
                <a:lnTo>
                  <a:pt x="2653" y="8066"/>
                </a:lnTo>
                <a:lnTo>
                  <a:pt x="2418" y="8002"/>
                </a:lnTo>
                <a:lnTo>
                  <a:pt x="2418" y="8002"/>
                </a:lnTo>
                <a:lnTo>
                  <a:pt x="2311" y="7938"/>
                </a:lnTo>
                <a:lnTo>
                  <a:pt x="2247" y="7874"/>
                </a:lnTo>
                <a:lnTo>
                  <a:pt x="2225" y="7788"/>
                </a:lnTo>
                <a:lnTo>
                  <a:pt x="2225" y="7660"/>
                </a:lnTo>
                <a:lnTo>
                  <a:pt x="2225" y="7660"/>
                </a:lnTo>
                <a:lnTo>
                  <a:pt x="2461" y="7703"/>
                </a:lnTo>
                <a:lnTo>
                  <a:pt x="2717" y="7767"/>
                </a:lnTo>
                <a:lnTo>
                  <a:pt x="2953" y="7810"/>
                </a:lnTo>
                <a:lnTo>
                  <a:pt x="3081" y="7810"/>
                </a:lnTo>
                <a:lnTo>
                  <a:pt x="3210" y="7810"/>
                </a:lnTo>
                <a:lnTo>
                  <a:pt x="3210" y="7810"/>
                </a:lnTo>
                <a:lnTo>
                  <a:pt x="3295" y="7810"/>
                </a:lnTo>
                <a:lnTo>
                  <a:pt x="3402" y="7767"/>
                </a:lnTo>
                <a:lnTo>
                  <a:pt x="3424" y="7724"/>
                </a:lnTo>
                <a:lnTo>
                  <a:pt x="3445" y="7703"/>
                </a:lnTo>
                <a:lnTo>
                  <a:pt x="3466" y="7660"/>
                </a:lnTo>
                <a:lnTo>
                  <a:pt x="3445" y="7596"/>
                </a:lnTo>
                <a:lnTo>
                  <a:pt x="3445" y="7596"/>
                </a:lnTo>
                <a:lnTo>
                  <a:pt x="3424" y="7553"/>
                </a:lnTo>
                <a:lnTo>
                  <a:pt x="3381" y="7532"/>
                </a:lnTo>
                <a:lnTo>
                  <a:pt x="3295" y="7489"/>
                </a:lnTo>
                <a:lnTo>
                  <a:pt x="3103" y="7467"/>
                </a:lnTo>
                <a:lnTo>
                  <a:pt x="3103" y="7467"/>
                </a:lnTo>
                <a:lnTo>
                  <a:pt x="2653" y="7425"/>
                </a:lnTo>
                <a:lnTo>
                  <a:pt x="2397" y="7382"/>
                </a:lnTo>
                <a:lnTo>
                  <a:pt x="2311" y="7360"/>
                </a:lnTo>
                <a:lnTo>
                  <a:pt x="2247" y="7318"/>
                </a:lnTo>
                <a:lnTo>
                  <a:pt x="2247" y="7318"/>
                </a:lnTo>
                <a:lnTo>
                  <a:pt x="2183" y="7232"/>
                </a:lnTo>
                <a:lnTo>
                  <a:pt x="2204" y="7211"/>
                </a:lnTo>
                <a:lnTo>
                  <a:pt x="2204" y="7189"/>
                </a:lnTo>
                <a:lnTo>
                  <a:pt x="2268" y="7168"/>
                </a:lnTo>
                <a:lnTo>
                  <a:pt x="2354" y="7168"/>
                </a:lnTo>
                <a:lnTo>
                  <a:pt x="2568" y="7211"/>
                </a:lnTo>
                <a:lnTo>
                  <a:pt x="2696" y="7211"/>
                </a:lnTo>
                <a:lnTo>
                  <a:pt x="2696" y="7211"/>
                </a:lnTo>
                <a:lnTo>
                  <a:pt x="2803" y="7189"/>
                </a:lnTo>
                <a:lnTo>
                  <a:pt x="2867" y="7125"/>
                </a:lnTo>
                <a:lnTo>
                  <a:pt x="2889" y="7082"/>
                </a:lnTo>
                <a:lnTo>
                  <a:pt x="2889" y="7039"/>
                </a:lnTo>
                <a:lnTo>
                  <a:pt x="2889" y="6975"/>
                </a:lnTo>
                <a:lnTo>
                  <a:pt x="2867" y="6932"/>
                </a:lnTo>
                <a:lnTo>
                  <a:pt x="2867" y="6932"/>
                </a:lnTo>
                <a:lnTo>
                  <a:pt x="2846" y="6890"/>
                </a:lnTo>
                <a:lnTo>
                  <a:pt x="2803" y="6868"/>
                </a:lnTo>
                <a:lnTo>
                  <a:pt x="2717" y="6826"/>
                </a:lnTo>
                <a:lnTo>
                  <a:pt x="2525" y="6804"/>
                </a:lnTo>
                <a:lnTo>
                  <a:pt x="2525" y="6804"/>
                </a:lnTo>
                <a:lnTo>
                  <a:pt x="2439" y="6783"/>
                </a:lnTo>
                <a:lnTo>
                  <a:pt x="2354" y="6740"/>
                </a:lnTo>
                <a:lnTo>
                  <a:pt x="2311" y="6719"/>
                </a:lnTo>
                <a:lnTo>
                  <a:pt x="2290" y="6697"/>
                </a:lnTo>
                <a:lnTo>
                  <a:pt x="2268" y="6654"/>
                </a:lnTo>
                <a:lnTo>
                  <a:pt x="2290" y="6612"/>
                </a:lnTo>
                <a:lnTo>
                  <a:pt x="2290" y="6612"/>
                </a:lnTo>
                <a:lnTo>
                  <a:pt x="2311" y="6569"/>
                </a:lnTo>
                <a:lnTo>
                  <a:pt x="2332" y="6569"/>
                </a:lnTo>
                <a:lnTo>
                  <a:pt x="2418" y="6547"/>
                </a:lnTo>
                <a:lnTo>
                  <a:pt x="2525" y="6569"/>
                </a:lnTo>
                <a:lnTo>
                  <a:pt x="2610" y="6547"/>
                </a:lnTo>
                <a:lnTo>
                  <a:pt x="2610" y="6547"/>
                </a:lnTo>
                <a:lnTo>
                  <a:pt x="2675" y="6505"/>
                </a:lnTo>
                <a:lnTo>
                  <a:pt x="2717" y="6440"/>
                </a:lnTo>
                <a:lnTo>
                  <a:pt x="2696" y="6355"/>
                </a:lnTo>
                <a:lnTo>
                  <a:pt x="2632" y="6291"/>
                </a:lnTo>
                <a:lnTo>
                  <a:pt x="2632" y="6291"/>
                </a:lnTo>
                <a:lnTo>
                  <a:pt x="2589" y="6269"/>
                </a:lnTo>
                <a:lnTo>
                  <a:pt x="2525" y="6248"/>
                </a:lnTo>
                <a:lnTo>
                  <a:pt x="2439" y="6226"/>
                </a:lnTo>
                <a:lnTo>
                  <a:pt x="2439" y="6226"/>
                </a:lnTo>
                <a:lnTo>
                  <a:pt x="2354" y="6184"/>
                </a:lnTo>
                <a:lnTo>
                  <a:pt x="2332" y="6184"/>
                </a:lnTo>
                <a:lnTo>
                  <a:pt x="2311" y="6141"/>
                </a:lnTo>
                <a:lnTo>
                  <a:pt x="2290" y="6055"/>
                </a:lnTo>
                <a:lnTo>
                  <a:pt x="2290" y="6055"/>
                </a:lnTo>
                <a:lnTo>
                  <a:pt x="2247" y="5884"/>
                </a:lnTo>
                <a:lnTo>
                  <a:pt x="2225" y="5713"/>
                </a:lnTo>
                <a:lnTo>
                  <a:pt x="2225" y="5328"/>
                </a:lnTo>
                <a:lnTo>
                  <a:pt x="2247" y="4943"/>
                </a:lnTo>
                <a:lnTo>
                  <a:pt x="2268" y="4600"/>
                </a:lnTo>
                <a:lnTo>
                  <a:pt x="2268" y="4600"/>
                </a:lnTo>
                <a:lnTo>
                  <a:pt x="2632" y="4665"/>
                </a:lnTo>
                <a:lnTo>
                  <a:pt x="2996" y="4707"/>
                </a:lnTo>
                <a:lnTo>
                  <a:pt x="3359" y="4729"/>
                </a:lnTo>
                <a:lnTo>
                  <a:pt x="3744" y="4750"/>
                </a:lnTo>
                <a:lnTo>
                  <a:pt x="4472" y="4750"/>
                </a:lnTo>
                <a:lnTo>
                  <a:pt x="5221" y="4729"/>
                </a:lnTo>
                <a:lnTo>
                  <a:pt x="5221" y="4729"/>
                </a:lnTo>
                <a:lnTo>
                  <a:pt x="5991" y="4707"/>
                </a:lnTo>
                <a:lnTo>
                  <a:pt x="6761" y="4665"/>
                </a:lnTo>
                <a:lnTo>
                  <a:pt x="6761" y="4665"/>
                </a:lnTo>
                <a:lnTo>
                  <a:pt x="7446" y="4579"/>
                </a:lnTo>
                <a:lnTo>
                  <a:pt x="7788" y="4515"/>
                </a:lnTo>
                <a:lnTo>
                  <a:pt x="8109" y="4429"/>
                </a:lnTo>
                <a:lnTo>
                  <a:pt x="8109" y="4429"/>
                </a:lnTo>
                <a:lnTo>
                  <a:pt x="8173" y="4451"/>
                </a:lnTo>
                <a:lnTo>
                  <a:pt x="8216" y="4472"/>
                </a:lnTo>
                <a:lnTo>
                  <a:pt x="8259" y="4515"/>
                </a:lnTo>
                <a:lnTo>
                  <a:pt x="8280" y="4579"/>
                </a:lnTo>
                <a:lnTo>
                  <a:pt x="8280" y="4707"/>
                </a:lnTo>
                <a:lnTo>
                  <a:pt x="8280" y="4836"/>
                </a:lnTo>
                <a:lnTo>
                  <a:pt x="8280" y="4836"/>
                </a:lnTo>
                <a:lnTo>
                  <a:pt x="8302" y="5028"/>
                </a:lnTo>
                <a:lnTo>
                  <a:pt x="8302" y="5135"/>
                </a:lnTo>
                <a:lnTo>
                  <a:pt x="8302" y="5221"/>
                </a:lnTo>
                <a:lnTo>
                  <a:pt x="8302" y="5221"/>
                </a:lnTo>
                <a:lnTo>
                  <a:pt x="8280" y="5328"/>
                </a:lnTo>
                <a:lnTo>
                  <a:pt x="8259" y="5371"/>
                </a:lnTo>
                <a:lnTo>
                  <a:pt x="8216" y="5392"/>
                </a:lnTo>
                <a:lnTo>
                  <a:pt x="8131" y="5435"/>
                </a:lnTo>
                <a:lnTo>
                  <a:pt x="8131" y="5435"/>
                </a:lnTo>
                <a:lnTo>
                  <a:pt x="8002" y="5520"/>
                </a:lnTo>
                <a:lnTo>
                  <a:pt x="7938" y="5627"/>
                </a:lnTo>
                <a:lnTo>
                  <a:pt x="7917" y="5734"/>
                </a:lnTo>
                <a:lnTo>
                  <a:pt x="7917" y="5884"/>
                </a:lnTo>
                <a:lnTo>
                  <a:pt x="7917" y="5884"/>
                </a:lnTo>
                <a:lnTo>
                  <a:pt x="7917" y="5970"/>
                </a:lnTo>
                <a:lnTo>
                  <a:pt x="7959" y="6034"/>
                </a:lnTo>
                <a:lnTo>
                  <a:pt x="7981" y="6098"/>
                </a:lnTo>
                <a:lnTo>
                  <a:pt x="8024" y="6119"/>
                </a:lnTo>
                <a:lnTo>
                  <a:pt x="8152" y="6162"/>
                </a:lnTo>
                <a:lnTo>
                  <a:pt x="8302" y="6205"/>
                </a:lnTo>
                <a:lnTo>
                  <a:pt x="8302" y="6205"/>
                </a:lnTo>
                <a:lnTo>
                  <a:pt x="8366" y="6226"/>
                </a:lnTo>
                <a:lnTo>
                  <a:pt x="8387" y="6226"/>
                </a:lnTo>
                <a:lnTo>
                  <a:pt x="8409" y="6355"/>
                </a:lnTo>
                <a:lnTo>
                  <a:pt x="8409" y="6355"/>
                </a:lnTo>
                <a:lnTo>
                  <a:pt x="8409" y="6462"/>
                </a:lnTo>
                <a:lnTo>
                  <a:pt x="8409" y="6590"/>
                </a:lnTo>
                <a:lnTo>
                  <a:pt x="8387" y="6847"/>
                </a:lnTo>
                <a:lnTo>
                  <a:pt x="8387" y="6847"/>
                </a:lnTo>
                <a:close/>
                <a:moveTo>
                  <a:pt x="8430" y="5799"/>
                </a:moveTo>
                <a:lnTo>
                  <a:pt x="8430" y="5799"/>
                </a:lnTo>
                <a:lnTo>
                  <a:pt x="8387" y="5863"/>
                </a:lnTo>
                <a:lnTo>
                  <a:pt x="8345" y="5905"/>
                </a:lnTo>
                <a:lnTo>
                  <a:pt x="8302" y="5927"/>
                </a:lnTo>
                <a:lnTo>
                  <a:pt x="8238" y="5927"/>
                </a:lnTo>
                <a:lnTo>
                  <a:pt x="8195" y="5905"/>
                </a:lnTo>
                <a:lnTo>
                  <a:pt x="8152" y="5884"/>
                </a:lnTo>
                <a:lnTo>
                  <a:pt x="8109" y="5841"/>
                </a:lnTo>
                <a:lnTo>
                  <a:pt x="8109" y="5756"/>
                </a:lnTo>
                <a:lnTo>
                  <a:pt x="8109" y="5756"/>
                </a:lnTo>
                <a:lnTo>
                  <a:pt x="8131" y="5692"/>
                </a:lnTo>
                <a:lnTo>
                  <a:pt x="8173" y="5649"/>
                </a:lnTo>
                <a:lnTo>
                  <a:pt x="8238" y="5627"/>
                </a:lnTo>
                <a:lnTo>
                  <a:pt x="8302" y="5606"/>
                </a:lnTo>
                <a:lnTo>
                  <a:pt x="8366" y="5627"/>
                </a:lnTo>
                <a:lnTo>
                  <a:pt x="8409" y="5670"/>
                </a:lnTo>
                <a:lnTo>
                  <a:pt x="8430" y="5734"/>
                </a:lnTo>
                <a:lnTo>
                  <a:pt x="8430" y="5799"/>
                </a:lnTo>
                <a:lnTo>
                  <a:pt x="8430" y="5799"/>
                </a:lnTo>
                <a:close/>
                <a:moveTo>
                  <a:pt x="8794" y="5199"/>
                </a:moveTo>
                <a:lnTo>
                  <a:pt x="8794" y="5199"/>
                </a:lnTo>
                <a:lnTo>
                  <a:pt x="8772" y="5135"/>
                </a:lnTo>
                <a:lnTo>
                  <a:pt x="8772" y="5071"/>
                </a:lnTo>
                <a:lnTo>
                  <a:pt x="8772" y="5028"/>
                </a:lnTo>
                <a:lnTo>
                  <a:pt x="8751" y="4964"/>
                </a:lnTo>
                <a:lnTo>
                  <a:pt x="8751" y="4964"/>
                </a:lnTo>
                <a:lnTo>
                  <a:pt x="9008" y="4814"/>
                </a:lnTo>
                <a:lnTo>
                  <a:pt x="9286" y="4686"/>
                </a:lnTo>
                <a:lnTo>
                  <a:pt x="9585" y="4622"/>
                </a:lnTo>
                <a:lnTo>
                  <a:pt x="9885" y="4579"/>
                </a:lnTo>
                <a:lnTo>
                  <a:pt x="9885" y="4579"/>
                </a:lnTo>
                <a:lnTo>
                  <a:pt x="9864" y="4643"/>
                </a:lnTo>
                <a:lnTo>
                  <a:pt x="9821" y="4707"/>
                </a:lnTo>
                <a:lnTo>
                  <a:pt x="9714" y="4814"/>
                </a:lnTo>
                <a:lnTo>
                  <a:pt x="9585" y="4900"/>
                </a:lnTo>
                <a:lnTo>
                  <a:pt x="9414" y="4985"/>
                </a:lnTo>
                <a:lnTo>
                  <a:pt x="9072" y="5092"/>
                </a:lnTo>
                <a:lnTo>
                  <a:pt x="8794" y="5199"/>
                </a:lnTo>
                <a:lnTo>
                  <a:pt x="8794" y="5199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17D0B790-A5C6-8143-C0EC-18F88A1FDE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A7559BA-DF10-3DC8-5140-F05E81FE5E7E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37505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>
            <a:spLocks noGrp="1"/>
          </p:cNvSpPr>
          <p:nvPr>
            <p:ph type="body" idx="4294967295"/>
          </p:nvPr>
        </p:nvSpPr>
        <p:spPr>
          <a:xfrm>
            <a:off x="1319400" y="2278688"/>
            <a:ext cx="3231300" cy="16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/>
              <a:t>Schwierigkeitsstufe 1</a:t>
            </a:r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0DB03ED8-A9A2-7CA9-54C3-F48325C360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D67374B-80D5-88DC-060A-4E4A69D52770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0981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>
            <a:spLocks noGrp="1"/>
          </p:cNvSpPr>
          <p:nvPr>
            <p:ph type="body" idx="4294967295"/>
          </p:nvPr>
        </p:nvSpPr>
        <p:spPr>
          <a:xfrm>
            <a:off x="1319400" y="2278688"/>
            <a:ext cx="3231300" cy="16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/>
              <a:t>Schwierigkeitsstufe 1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Erkenne die fehlende physikalische Größe.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</a:rPr>
              <a:t>Kälte oder Wärme?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19" name="Google Shape;176;p8"/>
          <p:cNvSpPr/>
          <p:nvPr/>
        </p:nvSpPr>
        <p:spPr>
          <a:xfrm>
            <a:off x="5063919" y="1736799"/>
            <a:ext cx="675710" cy="541889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42;p8"/>
          <p:cNvSpPr/>
          <p:nvPr/>
        </p:nvSpPr>
        <p:spPr>
          <a:xfrm>
            <a:off x="7376040" y="1512010"/>
            <a:ext cx="1073694" cy="817253"/>
          </a:xfrm>
          <a:custGeom>
            <a:avLst/>
            <a:gdLst/>
            <a:ahLst/>
            <a:cxnLst/>
            <a:rect l="l" t="t" r="r" b="b"/>
            <a:pathLst>
              <a:path w="10249" h="9565" extrusionOk="0">
                <a:moveTo>
                  <a:pt x="6526" y="1712"/>
                </a:moveTo>
                <a:lnTo>
                  <a:pt x="6526" y="1712"/>
                </a:lnTo>
                <a:lnTo>
                  <a:pt x="6462" y="1840"/>
                </a:lnTo>
                <a:lnTo>
                  <a:pt x="6376" y="1990"/>
                </a:lnTo>
                <a:lnTo>
                  <a:pt x="6355" y="2076"/>
                </a:lnTo>
                <a:lnTo>
                  <a:pt x="6333" y="2140"/>
                </a:lnTo>
                <a:lnTo>
                  <a:pt x="6355" y="2225"/>
                </a:lnTo>
                <a:lnTo>
                  <a:pt x="6419" y="2268"/>
                </a:lnTo>
                <a:lnTo>
                  <a:pt x="6419" y="2268"/>
                </a:lnTo>
                <a:lnTo>
                  <a:pt x="6462" y="2311"/>
                </a:lnTo>
                <a:lnTo>
                  <a:pt x="6526" y="2311"/>
                </a:lnTo>
                <a:lnTo>
                  <a:pt x="6590" y="2290"/>
                </a:lnTo>
                <a:lnTo>
                  <a:pt x="6654" y="2268"/>
                </a:lnTo>
                <a:lnTo>
                  <a:pt x="6761" y="2183"/>
                </a:lnTo>
                <a:lnTo>
                  <a:pt x="6825" y="2097"/>
                </a:lnTo>
                <a:lnTo>
                  <a:pt x="6825" y="2097"/>
                </a:lnTo>
                <a:lnTo>
                  <a:pt x="6890" y="2011"/>
                </a:lnTo>
                <a:lnTo>
                  <a:pt x="6954" y="1904"/>
                </a:lnTo>
                <a:lnTo>
                  <a:pt x="6997" y="1819"/>
                </a:lnTo>
                <a:lnTo>
                  <a:pt x="7018" y="1712"/>
                </a:lnTo>
                <a:lnTo>
                  <a:pt x="7039" y="1584"/>
                </a:lnTo>
                <a:lnTo>
                  <a:pt x="7018" y="1477"/>
                </a:lnTo>
                <a:lnTo>
                  <a:pt x="6997" y="1370"/>
                </a:lnTo>
                <a:lnTo>
                  <a:pt x="6975" y="1263"/>
                </a:lnTo>
                <a:lnTo>
                  <a:pt x="6975" y="1263"/>
                </a:lnTo>
                <a:lnTo>
                  <a:pt x="6890" y="1113"/>
                </a:lnTo>
                <a:lnTo>
                  <a:pt x="6804" y="963"/>
                </a:lnTo>
                <a:lnTo>
                  <a:pt x="6740" y="813"/>
                </a:lnTo>
                <a:lnTo>
                  <a:pt x="6676" y="664"/>
                </a:lnTo>
                <a:lnTo>
                  <a:pt x="6676" y="664"/>
                </a:lnTo>
                <a:lnTo>
                  <a:pt x="6676" y="557"/>
                </a:lnTo>
                <a:lnTo>
                  <a:pt x="6676" y="471"/>
                </a:lnTo>
                <a:lnTo>
                  <a:pt x="6718" y="385"/>
                </a:lnTo>
                <a:lnTo>
                  <a:pt x="6761" y="321"/>
                </a:lnTo>
                <a:lnTo>
                  <a:pt x="6761" y="321"/>
                </a:lnTo>
                <a:lnTo>
                  <a:pt x="6804" y="257"/>
                </a:lnTo>
                <a:lnTo>
                  <a:pt x="6847" y="236"/>
                </a:lnTo>
                <a:lnTo>
                  <a:pt x="6890" y="171"/>
                </a:lnTo>
                <a:lnTo>
                  <a:pt x="6890" y="107"/>
                </a:lnTo>
                <a:lnTo>
                  <a:pt x="6890" y="107"/>
                </a:lnTo>
                <a:lnTo>
                  <a:pt x="6825" y="22"/>
                </a:lnTo>
                <a:lnTo>
                  <a:pt x="6761" y="0"/>
                </a:lnTo>
                <a:lnTo>
                  <a:pt x="6676" y="0"/>
                </a:lnTo>
                <a:lnTo>
                  <a:pt x="6590" y="43"/>
                </a:lnTo>
                <a:lnTo>
                  <a:pt x="6504" y="107"/>
                </a:lnTo>
                <a:lnTo>
                  <a:pt x="6419" y="171"/>
                </a:lnTo>
                <a:lnTo>
                  <a:pt x="6333" y="278"/>
                </a:lnTo>
                <a:lnTo>
                  <a:pt x="6333" y="278"/>
                </a:lnTo>
                <a:lnTo>
                  <a:pt x="6269" y="450"/>
                </a:lnTo>
                <a:lnTo>
                  <a:pt x="6248" y="621"/>
                </a:lnTo>
                <a:lnTo>
                  <a:pt x="6269" y="813"/>
                </a:lnTo>
                <a:lnTo>
                  <a:pt x="6312" y="984"/>
                </a:lnTo>
                <a:lnTo>
                  <a:pt x="6312" y="984"/>
                </a:lnTo>
                <a:lnTo>
                  <a:pt x="6398" y="1156"/>
                </a:lnTo>
                <a:lnTo>
                  <a:pt x="6483" y="1327"/>
                </a:lnTo>
                <a:lnTo>
                  <a:pt x="6526" y="1434"/>
                </a:lnTo>
                <a:lnTo>
                  <a:pt x="6547" y="1519"/>
                </a:lnTo>
                <a:lnTo>
                  <a:pt x="6547" y="1626"/>
                </a:lnTo>
                <a:lnTo>
                  <a:pt x="6526" y="1712"/>
                </a:lnTo>
                <a:lnTo>
                  <a:pt x="6526" y="1712"/>
                </a:lnTo>
                <a:close/>
                <a:moveTo>
                  <a:pt x="4237" y="2439"/>
                </a:moveTo>
                <a:lnTo>
                  <a:pt x="4237" y="2439"/>
                </a:lnTo>
                <a:lnTo>
                  <a:pt x="4237" y="2546"/>
                </a:lnTo>
                <a:lnTo>
                  <a:pt x="4215" y="2653"/>
                </a:lnTo>
                <a:lnTo>
                  <a:pt x="4108" y="2867"/>
                </a:lnTo>
                <a:lnTo>
                  <a:pt x="4065" y="2974"/>
                </a:lnTo>
                <a:lnTo>
                  <a:pt x="4044" y="3081"/>
                </a:lnTo>
                <a:lnTo>
                  <a:pt x="4023" y="3167"/>
                </a:lnTo>
                <a:lnTo>
                  <a:pt x="4044" y="3274"/>
                </a:lnTo>
                <a:lnTo>
                  <a:pt x="4044" y="3274"/>
                </a:lnTo>
                <a:lnTo>
                  <a:pt x="4108" y="3338"/>
                </a:lnTo>
                <a:lnTo>
                  <a:pt x="4151" y="3381"/>
                </a:lnTo>
                <a:lnTo>
                  <a:pt x="4194" y="3402"/>
                </a:lnTo>
                <a:lnTo>
                  <a:pt x="4237" y="3402"/>
                </a:lnTo>
                <a:lnTo>
                  <a:pt x="4279" y="3381"/>
                </a:lnTo>
                <a:lnTo>
                  <a:pt x="4344" y="3359"/>
                </a:lnTo>
                <a:lnTo>
                  <a:pt x="4429" y="3274"/>
                </a:lnTo>
                <a:lnTo>
                  <a:pt x="4515" y="3145"/>
                </a:lnTo>
                <a:lnTo>
                  <a:pt x="4579" y="3017"/>
                </a:lnTo>
                <a:lnTo>
                  <a:pt x="4664" y="2824"/>
                </a:lnTo>
                <a:lnTo>
                  <a:pt x="4664" y="2824"/>
                </a:lnTo>
                <a:lnTo>
                  <a:pt x="4707" y="2611"/>
                </a:lnTo>
                <a:lnTo>
                  <a:pt x="4707" y="2418"/>
                </a:lnTo>
                <a:lnTo>
                  <a:pt x="4664" y="2247"/>
                </a:lnTo>
                <a:lnTo>
                  <a:pt x="4600" y="2054"/>
                </a:lnTo>
                <a:lnTo>
                  <a:pt x="4600" y="2054"/>
                </a:lnTo>
                <a:lnTo>
                  <a:pt x="4515" y="1947"/>
                </a:lnTo>
                <a:lnTo>
                  <a:pt x="4451" y="1862"/>
                </a:lnTo>
                <a:lnTo>
                  <a:pt x="4301" y="1691"/>
                </a:lnTo>
                <a:lnTo>
                  <a:pt x="4258" y="1605"/>
                </a:lnTo>
                <a:lnTo>
                  <a:pt x="4215" y="1498"/>
                </a:lnTo>
                <a:lnTo>
                  <a:pt x="4215" y="1391"/>
                </a:lnTo>
                <a:lnTo>
                  <a:pt x="4279" y="1263"/>
                </a:lnTo>
                <a:lnTo>
                  <a:pt x="4279" y="1263"/>
                </a:lnTo>
                <a:lnTo>
                  <a:pt x="4322" y="1156"/>
                </a:lnTo>
                <a:lnTo>
                  <a:pt x="4386" y="1070"/>
                </a:lnTo>
                <a:lnTo>
                  <a:pt x="4579" y="877"/>
                </a:lnTo>
                <a:lnTo>
                  <a:pt x="4664" y="792"/>
                </a:lnTo>
                <a:lnTo>
                  <a:pt x="4729" y="685"/>
                </a:lnTo>
                <a:lnTo>
                  <a:pt x="4771" y="578"/>
                </a:lnTo>
                <a:lnTo>
                  <a:pt x="4793" y="492"/>
                </a:lnTo>
                <a:lnTo>
                  <a:pt x="4793" y="492"/>
                </a:lnTo>
                <a:lnTo>
                  <a:pt x="4771" y="428"/>
                </a:lnTo>
                <a:lnTo>
                  <a:pt x="4750" y="385"/>
                </a:lnTo>
                <a:lnTo>
                  <a:pt x="4707" y="364"/>
                </a:lnTo>
                <a:lnTo>
                  <a:pt x="4664" y="364"/>
                </a:lnTo>
                <a:lnTo>
                  <a:pt x="4579" y="407"/>
                </a:lnTo>
                <a:lnTo>
                  <a:pt x="4451" y="471"/>
                </a:lnTo>
                <a:lnTo>
                  <a:pt x="4237" y="664"/>
                </a:lnTo>
                <a:lnTo>
                  <a:pt x="4108" y="792"/>
                </a:lnTo>
                <a:lnTo>
                  <a:pt x="4108" y="792"/>
                </a:lnTo>
                <a:lnTo>
                  <a:pt x="3958" y="1006"/>
                </a:lnTo>
                <a:lnTo>
                  <a:pt x="3830" y="1220"/>
                </a:lnTo>
                <a:lnTo>
                  <a:pt x="3787" y="1348"/>
                </a:lnTo>
                <a:lnTo>
                  <a:pt x="3744" y="1477"/>
                </a:lnTo>
                <a:lnTo>
                  <a:pt x="3744" y="1584"/>
                </a:lnTo>
                <a:lnTo>
                  <a:pt x="3766" y="1712"/>
                </a:lnTo>
                <a:lnTo>
                  <a:pt x="3766" y="1712"/>
                </a:lnTo>
                <a:lnTo>
                  <a:pt x="3787" y="1819"/>
                </a:lnTo>
                <a:lnTo>
                  <a:pt x="3851" y="1904"/>
                </a:lnTo>
                <a:lnTo>
                  <a:pt x="4001" y="2076"/>
                </a:lnTo>
                <a:lnTo>
                  <a:pt x="4151" y="2247"/>
                </a:lnTo>
                <a:lnTo>
                  <a:pt x="4215" y="2332"/>
                </a:lnTo>
                <a:lnTo>
                  <a:pt x="4237" y="2439"/>
                </a:lnTo>
                <a:lnTo>
                  <a:pt x="4237" y="2439"/>
                </a:lnTo>
                <a:close/>
                <a:moveTo>
                  <a:pt x="5349" y="2824"/>
                </a:moveTo>
                <a:lnTo>
                  <a:pt x="5349" y="2824"/>
                </a:lnTo>
                <a:lnTo>
                  <a:pt x="5371" y="2910"/>
                </a:lnTo>
                <a:lnTo>
                  <a:pt x="5413" y="2953"/>
                </a:lnTo>
                <a:lnTo>
                  <a:pt x="5456" y="2996"/>
                </a:lnTo>
                <a:lnTo>
                  <a:pt x="5520" y="2996"/>
                </a:lnTo>
                <a:lnTo>
                  <a:pt x="5584" y="2996"/>
                </a:lnTo>
                <a:lnTo>
                  <a:pt x="5649" y="2974"/>
                </a:lnTo>
                <a:lnTo>
                  <a:pt x="5713" y="2931"/>
                </a:lnTo>
                <a:lnTo>
                  <a:pt x="5756" y="2889"/>
                </a:lnTo>
                <a:lnTo>
                  <a:pt x="5756" y="2889"/>
                </a:lnTo>
                <a:lnTo>
                  <a:pt x="5820" y="2824"/>
                </a:lnTo>
                <a:lnTo>
                  <a:pt x="5863" y="2760"/>
                </a:lnTo>
                <a:lnTo>
                  <a:pt x="5905" y="2589"/>
                </a:lnTo>
                <a:lnTo>
                  <a:pt x="5927" y="2418"/>
                </a:lnTo>
                <a:lnTo>
                  <a:pt x="5884" y="2268"/>
                </a:lnTo>
                <a:lnTo>
                  <a:pt x="5884" y="2268"/>
                </a:lnTo>
                <a:lnTo>
                  <a:pt x="5863" y="2204"/>
                </a:lnTo>
                <a:lnTo>
                  <a:pt x="5820" y="2140"/>
                </a:lnTo>
                <a:lnTo>
                  <a:pt x="5713" y="2033"/>
                </a:lnTo>
                <a:lnTo>
                  <a:pt x="5627" y="1904"/>
                </a:lnTo>
                <a:lnTo>
                  <a:pt x="5584" y="1840"/>
                </a:lnTo>
                <a:lnTo>
                  <a:pt x="5563" y="1776"/>
                </a:lnTo>
                <a:lnTo>
                  <a:pt x="5563" y="1776"/>
                </a:lnTo>
                <a:lnTo>
                  <a:pt x="5584" y="1712"/>
                </a:lnTo>
                <a:lnTo>
                  <a:pt x="5606" y="1648"/>
                </a:lnTo>
                <a:lnTo>
                  <a:pt x="5670" y="1519"/>
                </a:lnTo>
                <a:lnTo>
                  <a:pt x="5777" y="1391"/>
                </a:lnTo>
                <a:lnTo>
                  <a:pt x="5798" y="1327"/>
                </a:lnTo>
                <a:lnTo>
                  <a:pt x="5820" y="1263"/>
                </a:lnTo>
                <a:lnTo>
                  <a:pt x="5820" y="1263"/>
                </a:lnTo>
                <a:lnTo>
                  <a:pt x="5777" y="1220"/>
                </a:lnTo>
                <a:lnTo>
                  <a:pt x="5713" y="1177"/>
                </a:lnTo>
                <a:lnTo>
                  <a:pt x="5670" y="1156"/>
                </a:lnTo>
                <a:lnTo>
                  <a:pt x="5606" y="1177"/>
                </a:lnTo>
                <a:lnTo>
                  <a:pt x="5542" y="1198"/>
                </a:lnTo>
                <a:lnTo>
                  <a:pt x="5499" y="1220"/>
                </a:lnTo>
                <a:lnTo>
                  <a:pt x="5371" y="1327"/>
                </a:lnTo>
                <a:lnTo>
                  <a:pt x="5285" y="1455"/>
                </a:lnTo>
                <a:lnTo>
                  <a:pt x="5199" y="1605"/>
                </a:lnTo>
                <a:lnTo>
                  <a:pt x="5135" y="1755"/>
                </a:lnTo>
                <a:lnTo>
                  <a:pt x="5114" y="1862"/>
                </a:lnTo>
                <a:lnTo>
                  <a:pt x="5114" y="1862"/>
                </a:lnTo>
                <a:lnTo>
                  <a:pt x="5135" y="1926"/>
                </a:lnTo>
                <a:lnTo>
                  <a:pt x="5157" y="1990"/>
                </a:lnTo>
                <a:lnTo>
                  <a:pt x="5221" y="2097"/>
                </a:lnTo>
                <a:lnTo>
                  <a:pt x="5306" y="2204"/>
                </a:lnTo>
                <a:lnTo>
                  <a:pt x="5371" y="2311"/>
                </a:lnTo>
                <a:lnTo>
                  <a:pt x="5371" y="2311"/>
                </a:lnTo>
                <a:lnTo>
                  <a:pt x="5413" y="2397"/>
                </a:lnTo>
                <a:lnTo>
                  <a:pt x="5435" y="2461"/>
                </a:lnTo>
                <a:lnTo>
                  <a:pt x="5413" y="2525"/>
                </a:lnTo>
                <a:lnTo>
                  <a:pt x="5413" y="2568"/>
                </a:lnTo>
                <a:lnTo>
                  <a:pt x="5371" y="2675"/>
                </a:lnTo>
                <a:lnTo>
                  <a:pt x="5349" y="2739"/>
                </a:lnTo>
                <a:lnTo>
                  <a:pt x="5349" y="2824"/>
                </a:lnTo>
                <a:lnTo>
                  <a:pt x="5349" y="2824"/>
                </a:lnTo>
                <a:close/>
                <a:moveTo>
                  <a:pt x="10249" y="4515"/>
                </a:moveTo>
                <a:lnTo>
                  <a:pt x="10249" y="4515"/>
                </a:lnTo>
                <a:lnTo>
                  <a:pt x="10227" y="4408"/>
                </a:lnTo>
                <a:lnTo>
                  <a:pt x="10185" y="4344"/>
                </a:lnTo>
                <a:lnTo>
                  <a:pt x="10120" y="4279"/>
                </a:lnTo>
                <a:lnTo>
                  <a:pt x="10035" y="4258"/>
                </a:lnTo>
                <a:lnTo>
                  <a:pt x="9949" y="4237"/>
                </a:lnTo>
                <a:lnTo>
                  <a:pt x="9842" y="4215"/>
                </a:lnTo>
                <a:lnTo>
                  <a:pt x="9650" y="4215"/>
                </a:lnTo>
                <a:lnTo>
                  <a:pt x="9650" y="4215"/>
                </a:lnTo>
                <a:lnTo>
                  <a:pt x="9372" y="4279"/>
                </a:lnTo>
                <a:lnTo>
                  <a:pt x="9093" y="4365"/>
                </a:lnTo>
                <a:lnTo>
                  <a:pt x="9093" y="4365"/>
                </a:lnTo>
                <a:lnTo>
                  <a:pt x="8901" y="4515"/>
                </a:lnTo>
                <a:lnTo>
                  <a:pt x="8772" y="4579"/>
                </a:lnTo>
                <a:lnTo>
                  <a:pt x="8730" y="4600"/>
                </a:lnTo>
                <a:lnTo>
                  <a:pt x="8687" y="4600"/>
                </a:lnTo>
                <a:lnTo>
                  <a:pt x="8687" y="4600"/>
                </a:lnTo>
                <a:lnTo>
                  <a:pt x="8665" y="4493"/>
                </a:lnTo>
                <a:lnTo>
                  <a:pt x="8665" y="4386"/>
                </a:lnTo>
                <a:lnTo>
                  <a:pt x="8644" y="4301"/>
                </a:lnTo>
                <a:lnTo>
                  <a:pt x="8601" y="4215"/>
                </a:lnTo>
                <a:lnTo>
                  <a:pt x="8601" y="4215"/>
                </a:lnTo>
                <a:lnTo>
                  <a:pt x="8537" y="4130"/>
                </a:lnTo>
                <a:lnTo>
                  <a:pt x="8452" y="4065"/>
                </a:lnTo>
                <a:lnTo>
                  <a:pt x="8259" y="3980"/>
                </a:lnTo>
                <a:lnTo>
                  <a:pt x="8259" y="3980"/>
                </a:lnTo>
                <a:lnTo>
                  <a:pt x="8024" y="3873"/>
                </a:lnTo>
                <a:lnTo>
                  <a:pt x="7767" y="3809"/>
                </a:lnTo>
                <a:lnTo>
                  <a:pt x="7531" y="3745"/>
                </a:lnTo>
                <a:lnTo>
                  <a:pt x="7275" y="3723"/>
                </a:lnTo>
                <a:lnTo>
                  <a:pt x="7275" y="3723"/>
                </a:lnTo>
                <a:lnTo>
                  <a:pt x="6162" y="3638"/>
                </a:lnTo>
                <a:lnTo>
                  <a:pt x="5606" y="3595"/>
                </a:lnTo>
                <a:lnTo>
                  <a:pt x="5050" y="3595"/>
                </a:lnTo>
                <a:lnTo>
                  <a:pt x="5050" y="3595"/>
                </a:lnTo>
                <a:lnTo>
                  <a:pt x="3980" y="3659"/>
                </a:lnTo>
                <a:lnTo>
                  <a:pt x="3466" y="3680"/>
                </a:lnTo>
                <a:lnTo>
                  <a:pt x="2931" y="3745"/>
                </a:lnTo>
                <a:lnTo>
                  <a:pt x="2931" y="3745"/>
                </a:lnTo>
                <a:lnTo>
                  <a:pt x="2418" y="3809"/>
                </a:lnTo>
                <a:lnTo>
                  <a:pt x="2161" y="3851"/>
                </a:lnTo>
                <a:lnTo>
                  <a:pt x="1926" y="3958"/>
                </a:lnTo>
                <a:lnTo>
                  <a:pt x="1926" y="3958"/>
                </a:lnTo>
                <a:lnTo>
                  <a:pt x="1819" y="4023"/>
                </a:lnTo>
                <a:lnTo>
                  <a:pt x="1755" y="4108"/>
                </a:lnTo>
                <a:lnTo>
                  <a:pt x="1690" y="4215"/>
                </a:lnTo>
                <a:lnTo>
                  <a:pt x="1669" y="4322"/>
                </a:lnTo>
                <a:lnTo>
                  <a:pt x="1648" y="4558"/>
                </a:lnTo>
                <a:lnTo>
                  <a:pt x="1626" y="4793"/>
                </a:lnTo>
                <a:lnTo>
                  <a:pt x="1626" y="4793"/>
                </a:lnTo>
                <a:lnTo>
                  <a:pt x="1220" y="4622"/>
                </a:lnTo>
                <a:lnTo>
                  <a:pt x="1006" y="4558"/>
                </a:lnTo>
                <a:lnTo>
                  <a:pt x="749" y="4515"/>
                </a:lnTo>
                <a:lnTo>
                  <a:pt x="749" y="4515"/>
                </a:lnTo>
                <a:lnTo>
                  <a:pt x="514" y="4493"/>
                </a:lnTo>
                <a:lnTo>
                  <a:pt x="407" y="4493"/>
                </a:lnTo>
                <a:lnTo>
                  <a:pt x="278" y="4515"/>
                </a:lnTo>
                <a:lnTo>
                  <a:pt x="193" y="4558"/>
                </a:lnTo>
                <a:lnTo>
                  <a:pt x="107" y="4622"/>
                </a:lnTo>
                <a:lnTo>
                  <a:pt x="43" y="4707"/>
                </a:lnTo>
                <a:lnTo>
                  <a:pt x="0" y="4836"/>
                </a:lnTo>
                <a:lnTo>
                  <a:pt x="0" y="4836"/>
                </a:lnTo>
                <a:lnTo>
                  <a:pt x="0" y="4964"/>
                </a:lnTo>
                <a:lnTo>
                  <a:pt x="22" y="5092"/>
                </a:lnTo>
                <a:lnTo>
                  <a:pt x="64" y="5199"/>
                </a:lnTo>
                <a:lnTo>
                  <a:pt x="129" y="5306"/>
                </a:lnTo>
                <a:lnTo>
                  <a:pt x="214" y="5413"/>
                </a:lnTo>
                <a:lnTo>
                  <a:pt x="300" y="5499"/>
                </a:lnTo>
                <a:lnTo>
                  <a:pt x="407" y="5563"/>
                </a:lnTo>
                <a:lnTo>
                  <a:pt x="514" y="5627"/>
                </a:lnTo>
                <a:lnTo>
                  <a:pt x="514" y="5627"/>
                </a:lnTo>
                <a:lnTo>
                  <a:pt x="599" y="5649"/>
                </a:lnTo>
                <a:lnTo>
                  <a:pt x="706" y="5670"/>
                </a:lnTo>
                <a:lnTo>
                  <a:pt x="963" y="5713"/>
                </a:lnTo>
                <a:lnTo>
                  <a:pt x="1220" y="5756"/>
                </a:lnTo>
                <a:lnTo>
                  <a:pt x="1305" y="5799"/>
                </a:lnTo>
                <a:lnTo>
                  <a:pt x="1370" y="5841"/>
                </a:lnTo>
                <a:lnTo>
                  <a:pt x="1370" y="5841"/>
                </a:lnTo>
                <a:lnTo>
                  <a:pt x="1391" y="5905"/>
                </a:lnTo>
                <a:lnTo>
                  <a:pt x="1412" y="5970"/>
                </a:lnTo>
                <a:lnTo>
                  <a:pt x="1370" y="6098"/>
                </a:lnTo>
                <a:lnTo>
                  <a:pt x="1370" y="6162"/>
                </a:lnTo>
                <a:lnTo>
                  <a:pt x="1370" y="6248"/>
                </a:lnTo>
                <a:lnTo>
                  <a:pt x="1391" y="6312"/>
                </a:lnTo>
                <a:lnTo>
                  <a:pt x="1455" y="6376"/>
                </a:lnTo>
                <a:lnTo>
                  <a:pt x="1455" y="6376"/>
                </a:lnTo>
                <a:lnTo>
                  <a:pt x="1519" y="6419"/>
                </a:lnTo>
                <a:lnTo>
                  <a:pt x="1562" y="6440"/>
                </a:lnTo>
                <a:lnTo>
                  <a:pt x="1605" y="6462"/>
                </a:lnTo>
                <a:lnTo>
                  <a:pt x="1648" y="6505"/>
                </a:lnTo>
                <a:lnTo>
                  <a:pt x="1648" y="6505"/>
                </a:lnTo>
                <a:lnTo>
                  <a:pt x="1669" y="6569"/>
                </a:lnTo>
                <a:lnTo>
                  <a:pt x="1690" y="6633"/>
                </a:lnTo>
                <a:lnTo>
                  <a:pt x="1690" y="6847"/>
                </a:lnTo>
                <a:lnTo>
                  <a:pt x="1690" y="7189"/>
                </a:lnTo>
                <a:lnTo>
                  <a:pt x="1690" y="7189"/>
                </a:lnTo>
                <a:lnTo>
                  <a:pt x="1712" y="7724"/>
                </a:lnTo>
                <a:lnTo>
                  <a:pt x="1712" y="7724"/>
                </a:lnTo>
                <a:lnTo>
                  <a:pt x="1733" y="8024"/>
                </a:lnTo>
                <a:lnTo>
                  <a:pt x="1776" y="8302"/>
                </a:lnTo>
                <a:lnTo>
                  <a:pt x="1840" y="8580"/>
                </a:lnTo>
                <a:lnTo>
                  <a:pt x="1947" y="8837"/>
                </a:lnTo>
                <a:lnTo>
                  <a:pt x="1947" y="8837"/>
                </a:lnTo>
                <a:lnTo>
                  <a:pt x="2011" y="8944"/>
                </a:lnTo>
                <a:lnTo>
                  <a:pt x="2097" y="9029"/>
                </a:lnTo>
                <a:lnTo>
                  <a:pt x="2204" y="9115"/>
                </a:lnTo>
                <a:lnTo>
                  <a:pt x="2311" y="9179"/>
                </a:lnTo>
                <a:lnTo>
                  <a:pt x="2546" y="9307"/>
                </a:lnTo>
                <a:lnTo>
                  <a:pt x="2782" y="9372"/>
                </a:lnTo>
                <a:lnTo>
                  <a:pt x="2782" y="9372"/>
                </a:lnTo>
                <a:lnTo>
                  <a:pt x="3081" y="9436"/>
                </a:lnTo>
                <a:lnTo>
                  <a:pt x="3381" y="9479"/>
                </a:lnTo>
                <a:lnTo>
                  <a:pt x="3980" y="9543"/>
                </a:lnTo>
                <a:lnTo>
                  <a:pt x="4579" y="9564"/>
                </a:lnTo>
                <a:lnTo>
                  <a:pt x="5178" y="9564"/>
                </a:lnTo>
                <a:lnTo>
                  <a:pt x="5178" y="9564"/>
                </a:lnTo>
                <a:lnTo>
                  <a:pt x="5798" y="9543"/>
                </a:lnTo>
                <a:lnTo>
                  <a:pt x="6398" y="9521"/>
                </a:lnTo>
                <a:lnTo>
                  <a:pt x="6997" y="9479"/>
                </a:lnTo>
                <a:lnTo>
                  <a:pt x="7296" y="9436"/>
                </a:lnTo>
                <a:lnTo>
                  <a:pt x="7596" y="9372"/>
                </a:lnTo>
                <a:lnTo>
                  <a:pt x="7596" y="9372"/>
                </a:lnTo>
                <a:lnTo>
                  <a:pt x="7852" y="9307"/>
                </a:lnTo>
                <a:lnTo>
                  <a:pt x="8066" y="9179"/>
                </a:lnTo>
                <a:lnTo>
                  <a:pt x="8259" y="9029"/>
                </a:lnTo>
                <a:lnTo>
                  <a:pt x="8409" y="8858"/>
                </a:lnTo>
                <a:lnTo>
                  <a:pt x="8537" y="8644"/>
                </a:lnTo>
                <a:lnTo>
                  <a:pt x="8644" y="8430"/>
                </a:lnTo>
                <a:lnTo>
                  <a:pt x="8730" y="8195"/>
                </a:lnTo>
                <a:lnTo>
                  <a:pt x="8751" y="7959"/>
                </a:lnTo>
                <a:lnTo>
                  <a:pt x="8751" y="7959"/>
                </a:lnTo>
                <a:lnTo>
                  <a:pt x="8794" y="7382"/>
                </a:lnTo>
                <a:lnTo>
                  <a:pt x="8815" y="6804"/>
                </a:lnTo>
                <a:lnTo>
                  <a:pt x="8815" y="6804"/>
                </a:lnTo>
                <a:lnTo>
                  <a:pt x="8837" y="6333"/>
                </a:lnTo>
                <a:lnTo>
                  <a:pt x="8837" y="6333"/>
                </a:lnTo>
                <a:lnTo>
                  <a:pt x="8815" y="6034"/>
                </a:lnTo>
                <a:lnTo>
                  <a:pt x="8815" y="5884"/>
                </a:lnTo>
                <a:lnTo>
                  <a:pt x="8837" y="5841"/>
                </a:lnTo>
                <a:lnTo>
                  <a:pt x="8858" y="5777"/>
                </a:lnTo>
                <a:lnTo>
                  <a:pt x="8858" y="5777"/>
                </a:lnTo>
                <a:lnTo>
                  <a:pt x="8901" y="5734"/>
                </a:lnTo>
                <a:lnTo>
                  <a:pt x="8965" y="5713"/>
                </a:lnTo>
                <a:lnTo>
                  <a:pt x="9093" y="5649"/>
                </a:lnTo>
                <a:lnTo>
                  <a:pt x="9265" y="5606"/>
                </a:lnTo>
                <a:lnTo>
                  <a:pt x="9372" y="5542"/>
                </a:lnTo>
                <a:lnTo>
                  <a:pt x="9372" y="5542"/>
                </a:lnTo>
                <a:lnTo>
                  <a:pt x="9821" y="5221"/>
                </a:lnTo>
                <a:lnTo>
                  <a:pt x="9821" y="5221"/>
                </a:lnTo>
                <a:lnTo>
                  <a:pt x="9992" y="5092"/>
                </a:lnTo>
                <a:lnTo>
                  <a:pt x="10120" y="4900"/>
                </a:lnTo>
                <a:lnTo>
                  <a:pt x="10185" y="4814"/>
                </a:lnTo>
                <a:lnTo>
                  <a:pt x="10227" y="4707"/>
                </a:lnTo>
                <a:lnTo>
                  <a:pt x="10249" y="4622"/>
                </a:lnTo>
                <a:lnTo>
                  <a:pt x="10249" y="4515"/>
                </a:lnTo>
                <a:lnTo>
                  <a:pt x="10249" y="4515"/>
                </a:lnTo>
                <a:close/>
                <a:moveTo>
                  <a:pt x="1391" y="5371"/>
                </a:moveTo>
                <a:lnTo>
                  <a:pt x="1391" y="5371"/>
                </a:lnTo>
                <a:lnTo>
                  <a:pt x="963" y="5285"/>
                </a:lnTo>
                <a:lnTo>
                  <a:pt x="749" y="5242"/>
                </a:lnTo>
                <a:lnTo>
                  <a:pt x="556" y="5199"/>
                </a:lnTo>
                <a:lnTo>
                  <a:pt x="556" y="5199"/>
                </a:lnTo>
                <a:lnTo>
                  <a:pt x="450" y="5050"/>
                </a:lnTo>
                <a:lnTo>
                  <a:pt x="407" y="4964"/>
                </a:lnTo>
                <a:lnTo>
                  <a:pt x="407" y="4943"/>
                </a:lnTo>
                <a:lnTo>
                  <a:pt x="428" y="4900"/>
                </a:lnTo>
                <a:lnTo>
                  <a:pt x="428" y="4900"/>
                </a:lnTo>
                <a:lnTo>
                  <a:pt x="450" y="4900"/>
                </a:lnTo>
                <a:lnTo>
                  <a:pt x="492" y="4878"/>
                </a:lnTo>
                <a:lnTo>
                  <a:pt x="599" y="4900"/>
                </a:lnTo>
                <a:lnTo>
                  <a:pt x="813" y="4921"/>
                </a:lnTo>
                <a:lnTo>
                  <a:pt x="813" y="4921"/>
                </a:lnTo>
                <a:lnTo>
                  <a:pt x="1006" y="4964"/>
                </a:lnTo>
                <a:lnTo>
                  <a:pt x="1198" y="5028"/>
                </a:lnTo>
                <a:lnTo>
                  <a:pt x="1370" y="5114"/>
                </a:lnTo>
                <a:lnTo>
                  <a:pt x="1519" y="5242"/>
                </a:lnTo>
                <a:lnTo>
                  <a:pt x="1519" y="5242"/>
                </a:lnTo>
                <a:lnTo>
                  <a:pt x="1605" y="5349"/>
                </a:lnTo>
                <a:lnTo>
                  <a:pt x="1626" y="5392"/>
                </a:lnTo>
                <a:lnTo>
                  <a:pt x="1605" y="5413"/>
                </a:lnTo>
                <a:lnTo>
                  <a:pt x="1541" y="5413"/>
                </a:lnTo>
                <a:lnTo>
                  <a:pt x="1391" y="5371"/>
                </a:lnTo>
                <a:lnTo>
                  <a:pt x="1391" y="5371"/>
                </a:lnTo>
                <a:close/>
                <a:moveTo>
                  <a:pt x="3081" y="4065"/>
                </a:moveTo>
                <a:lnTo>
                  <a:pt x="3081" y="4065"/>
                </a:lnTo>
                <a:lnTo>
                  <a:pt x="3659" y="4001"/>
                </a:lnTo>
                <a:lnTo>
                  <a:pt x="4237" y="3958"/>
                </a:lnTo>
                <a:lnTo>
                  <a:pt x="4237" y="3958"/>
                </a:lnTo>
                <a:lnTo>
                  <a:pt x="4985" y="3958"/>
                </a:lnTo>
                <a:lnTo>
                  <a:pt x="5713" y="4001"/>
                </a:lnTo>
                <a:lnTo>
                  <a:pt x="6462" y="4044"/>
                </a:lnTo>
                <a:lnTo>
                  <a:pt x="7189" y="4130"/>
                </a:lnTo>
                <a:lnTo>
                  <a:pt x="7189" y="4130"/>
                </a:lnTo>
                <a:lnTo>
                  <a:pt x="7146" y="4151"/>
                </a:lnTo>
                <a:lnTo>
                  <a:pt x="7104" y="4172"/>
                </a:lnTo>
                <a:lnTo>
                  <a:pt x="6932" y="4194"/>
                </a:lnTo>
                <a:lnTo>
                  <a:pt x="6654" y="4215"/>
                </a:lnTo>
                <a:lnTo>
                  <a:pt x="6654" y="4215"/>
                </a:lnTo>
                <a:lnTo>
                  <a:pt x="6333" y="4258"/>
                </a:lnTo>
                <a:lnTo>
                  <a:pt x="5991" y="4279"/>
                </a:lnTo>
                <a:lnTo>
                  <a:pt x="5991" y="4279"/>
                </a:lnTo>
                <a:lnTo>
                  <a:pt x="5606" y="4301"/>
                </a:lnTo>
                <a:lnTo>
                  <a:pt x="5221" y="4301"/>
                </a:lnTo>
                <a:lnTo>
                  <a:pt x="4451" y="4279"/>
                </a:lnTo>
                <a:lnTo>
                  <a:pt x="4451" y="4279"/>
                </a:lnTo>
                <a:lnTo>
                  <a:pt x="3873" y="4301"/>
                </a:lnTo>
                <a:lnTo>
                  <a:pt x="3595" y="4322"/>
                </a:lnTo>
                <a:lnTo>
                  <a:pt x="3295" y="4301"/>
                </a:lnTo>
                <a:lnTo>
                  <a:pt x="3295" y="4301"/>
                </a:lnTo>
                <a:lnTo>
                  <a:pt x="2653" y="4279"/>
                </a:lnTo>
                <a:lnTo>
                  <a:pt x="2653" y="4279"/>
                </a:lnTo>
                <a:lnTo>
                  <a:pt x="2397" y="4279"/>
                </a:lnTo>
                <a:lnTo>
                  <a:pt x="2268" y="4258"/>
                </a:lnTo>
                <a:lnTo>
                  <a:pt x="2204" y="4237"/>
                </a:lnTo>
                <a:lnTo>
                  <a:pt x="2140" y="4215"/>
                </a:lnTo>
                <a:lnTo>
                  <a:pt x="2140" y="4215"/>
                </a:lnTo>
                <a:lnTo>
                  <a:pt x="2161" y="4172"/>
                </a:lnTo>
                <a:lnTo>
                  <a:pt x="2204" y="4151"/>
                </a:lnTo>
                <a:lnTo>
                  <a:pt x="2290" y="4108"/>
                </a:lnTo>
                <a:lnTo>
                  <a:pt x="2439" y="4087"/>
                </a:lnTo>
                <a:lnTo>
                  <a:pt x="2589" y="4065"/>
                </a:lnTo>
                <a:lnTo>
                  <a:pt x="3081" y="4065"/>
                </a:lnTo>
                <a:lnTo>
                  <a:pt x="3081" y="4065"/>
                </a:lnTo>
                <a:close/>
                <a:moveTo>
                  <a:pt x="8387" y="6847"/>
                </a:moveTo>
                <a:lnTo>
                  <a:pt x="8387" y="6847"/>
                </a:lnTo>
                <a:lnTo>
                  <a:pt x="8345" y="7574"/>
                </a:lnTo>
                <a:lnTo>
                  <a:pt x="8345" y="7574"/>
                </a:lnTo>
                <a:lnTo>
                  <a:pt x="8323" y="7938"/>
                </a:lnTo>
                <a:lnTo>
                  <a:pt x="8302" y="8109"/>
                </a:lnTo>
                <a:lnTo>
                  <a:pt x="8238" y="8280"/>
                </a:lnTo>
                <a:lnTo>
                  <a:pt x="8173" y="8452"/>
                </a:lnTo>
                <a:lnTo>
                  <a:pt x="8088" y="8601"/>
                </a:lnTo>
                <a:lnTo>
                  <a:pt x="7981" y="8730"/>
                </a:lnTo>
                <a:lnTo>
                  <a:pt x="7831" y="8837"/>
                </a:lnTo>
                <a:lnTo>
                  <a:pt x="7831" y="8837"/>
                </a:lnTo>
                <a:lnTo>
                  <a:pt x="7681" y="8922"/>
                </a:lnTo>
                <a:lnTo>
                  <a:pt x="7510" y="8965"/>
                </a:lnTo>
                <a:lnTo>
                  <a:pt x="7339" y="9008"/>
                </a:lnTo>
                <a:lnTo>
                  <a:pt x="7168" y="9051"/>
                </a:lnTo>
                <a:lnTo>
                  <a:pt x="6804" y="9093"/>
                </a:lnTo>
                <a:lnTo>
                  <a:pt x="6462" y="9115"/>
                </a:lnTo>
                <a:lnTo>
                  <a:pt x="6462" y="9115"/>
                </a:lnTo>
                <a:lnTo>
                  <a:pt x="5691" y="9179"/>
                </a:lnTo>
                <a:lnTo>
                  <a:pt x="5306" y="9200"/>
                </a:lnTo>
                <a:lnTo>
                  <a:pt x="4943" y="9200"/>
                </a:lnTo>
                <a:lnTo>
                  <a:pt x="4943" y="9200"/>
                </a:lnTo>
                <a:lnTo>
                  <a:pt x="4579" y="9200"/>
                </a:lnTo>
                <a:lnTo>
                  <a:pt x="4215" y="9179"/>
                </a:lnTo>
                <a:lnTo>
                  <a:pt x="3851" y="9136"/>
                </a:lnTo>
                <a:lnTo>
                  <a:pt x="3488" y="9072"/>
                </a:lnTo>
                <a:lnTo>
                  <a:pt x="3488" y="9072"/>
                </a:lnTo>
                <a:lnTo>
                  <a:pt x="3103" y="9008"/>
                </a:lnTo>
                <a:lnTo>
                  <a:pt x="2910" y="8965"/>
                </a:lnTo>
                <a:lnTo>
                  <a:pt x="2739" y="8901"/>
                </a:lnTo>
                <a:lnTo>
                  <a:pt x="2589" y="8815"/>
                </a:lnTo>
                <a:lnTo>
                  <a:pt x="2461" y="8687"/>
                </a:lnTo>
                <a:lnTo>
                  <a:pt x="2397" y="8623"/>
                </a:lnTo>
                <a:lnTo>
                  <a:pt x="2354" y="8537"/>
                </a:lnTo>
                <a:lnTo>
                  <a:pt x="2311" y="8430"/>
                </a:lnTo>
                <a:lnTo>
                  <a:pt x="2290" y="8323"/>
                </a:lnTo>
                <a:lnTo>
                  <a:pt x="2290" y="8323"/>
                </a:lnTo>
                <a:lnTo>
                  <a:pt x="2717" y="8473"/>
                </a:lnTo>
                <a:lnTo>
                  <a:pt x="2931" y="8537"/>
                </a:lnTo>
                <a:lnTo>
                  <a:pt x="3145" y="8559"/>
                </a:lnTo>
                <a:lnTo>
                  <a:pt x="3145" y="8559"/>
                </a:lnTo>
                <a:lnTo>
                  <a:pt x="3295" y="8559"/>
                </a:lnTo>
                <a:lnTo>
                  <a:pt x="3359" y="8537"/>
                </a:lnTo>
                <a:lnTo>
                  <a:pt x="3424" y="8494"/>
                </a:lnTo>
                <a:lnTo>
                  <a:pt x="3488" y="8452"/>
                </a:lnTo>
                <a:lnTo>
                  <a:pt x="3488" y="8409"/>
                </a:lnTo>
                <a:lnTo>
                  <a:pt x="3466" y="8345"/>
                </a:lnTo>
                <a:lnTo>
                  <a:pt x="3402" y="8280"/>
                </a:lnTo>
                <a:lnTo>
                  <a:pt x="3402" y="8280"/>
                </a:lnTo>
                <a:lnTo>
                  <a:pt x="3295" y="8216"/>
                </a:lnTo>
                <a:lnTo>
                  <a:pt x="3145" y="8195"/>
                </a:lnTo>
                <a:lnTo>
                  <a:pt x="2867" y="8152"/>
                </a:lnTo>
                <a:lnTo>
                  <a:pt x="2867" y="8152"/>
                </a:lnTo>
                <a:lnTo>
                  <a:pt x="2653" y="8066"/>
                </a:lnTo>
                <a:lnTo>
                  <a:pt x="2418" y="8002"/>
                </a:lnTo>
                <a:lnTo>
                  <a:pt x="2418" y="8002"/>
                </a:lnTo>
                <a:lnTo>
                  <a:pt x="2311" y="7938"/>
                </a:lnTo>
                <a:lnTo>
                  <a:pt x="2247" y="7874"/>
                </a:lnTo>
                <a:lnTo>
                  <a:pt x="2225" y="7788"/>
                </a:lnTo>
                <a:lnTo>
                  <a:pt x="2225" y="7660"/>
                </a:lnTo>
                <a:lnTo>
                  <a:pt x="2225" y="7660"/>
                </a:lnTo>
                <a:lnTo>
                  <a:pt x="2461" y="7703"/>
                </a:lnTo>
                <a:lnTo>
                  <a:pt x="2717" y="7767"/>
                </a:lnTo>
                <a:lnTo>
                  <a:pt x="2953" y="7810"/>
                </a:lnTo>
                <a:lnTo>
                  <a:pt x="3081" y="7810"/>
                </a:lnTo>
                <a:lnTo>
                  <a:pt x="3210" y="7810"/>
                </a:lnTo>
                <a:lnTo>
                  <a:pt x="3210" y="7810"/>
                </a:lnTo>
                <a:lnTo>
                  <a:pt x="3295" y="7810"/>
                </a:lnTo>
                <a:lnTo>
                  <a:pt x="3402" y="7767"/>
                </a:lnTo>
                <a:lnTo>
                  <a:pt x="3424" y="7724"/>
                </a:lnTo>
                <a:lnTo>
                  <a:pt x="3445" y="7703"/>
                </a:lnTo>
                <a:lnTo>
                  <a:pt x="3466" y="7660"/>
                </a:lnTo>
                <a:lnTo>
                  <a:pt x="3445" y="7596"/>
                </a:lnTo>
                <a:lnTo>
                  <a:pt x="3445" y="7596"/>
                </a:lnTo>
                <a:lnTo>
                  <a:pt x="3424" y="7553"/>
                </a:lnTo>
                <a:lnTo>
                  <a:pt x="3381" y="7532"/>
                </a:lnTo>
                <a:lnTo>
                  <a:pt x="3295" y="7489"/>
                </a:lnTo>
                <a:lnTo>
                  <a:pt x="3103" y="7467"/>
                </a:lnTo>
                <a:lnTo>
                  <a:pt x="3103" y="7467"/>
                </a:lnTo>
                <a:lnTo>
                  <a:pt x="2653" y="7425"/>
                </a:lnTo>
                <a:lnTo>
                  <a:pt x="2397" y="7382"/>
                </a:lnTo>
                <a:lnTo>
                  <a:pt x="2311" y="7360"/>
                </a:lnTo>
                <a:lnTo>
                  <a:pt x="2247" y="7318"/>
                </a:lnTo>
                <a:lnTo>
                  <a:pt x="2247" y="7318"/>
                </a:lnTo>
                <a:lnTo>
                  <a:pt x="2183" y="7232"/>
                </a:lnTo>
                <a:lnTo>
                  <a:pt x="2204" y="7211"/>
                </a:lnTo>
                <a:lnTo>
                  <a:pt x="2204" y="7189"/>
                </a:lnTo>
                <a:lnTo>
                  <a:pt x="2268" y="7168"/>
                </a:lnTo>
                <a:lnTo>
                  <a:pt x="2354" y="7168"/>
                </a:lnTo>
                <a:lnTo>
                  <a:pt x="2568" y="7211"/>
                </a:lnTo>
                <a:lnTo>
                  <a:pt x="2696" y="7211"/>
                </a:lnTo>
                <a:lnTo>
                  <a:pt x="2696" y="7211"/>
                </a:lnTo>
                <a:lnTo>
                  <a:pt x="2803" y="7189"/>
                </a:lnTo>
                <a:lnTo>
                  <a:pt x="2867" y="7125"/>
                </a:lnTo>
                <a:lnTo>
                  <a:pt x="2889" y="7082"/>
                </a:lnTo>
                <a:lnTo>
                  <a:pt x="2889" y="7039"/>
                </a:lnTo>
                <a:lnTo>
                  <a:pt x="2889" y="6975"/>
                </a:lnTo>
                <a:lnTo>
                  <a:pt x="2867" y="6932"/>
                </a:lnTo>
                <a:lnTo>
                  <a:pt x="2867" y="6932"/>
                </a:lnTo>
                <a:lnTo>
                  <a:pt x="2846" y="6890"/>
                </a:lnTo>
                <a:lnTo>
                  <a:pt x="2803" y="6868"/>
                </a:lnTo>
                <a:lnTo>
                  <a:pt x="2717" y="6826"/>
                </a:lnTo>
                <a:lnTo>
                  <a:pt x="2525" y="6804"/>
                </a:lnTo>
                <a:lnTo>
                  <a:pt x="2525" y="6804"/>
                </a:lnTo>
                <a:lnTo>
                  <a:pt x="2439" y="6783"/>
                </a:lnTo>
                <a:lnTo>
                  <a:pt x="2354" y="6740"/>
                </a:lnTo>
                <a:lnTo>
                  <a:pt x="2311" y="6719"/>
                </a:lnTo>
                <a:lnTo>
                  <a:pt x="2290" y="6697"/>
                </a:lnTo>
                <a:lnTo>
                  <a:pt x="2268" y="6654"/>
                </a:lnTo>
                <a:lnTo>
                  <a:pt x="2290" y="6612"/>
                </a:lnTo>
                <a:lnTo>
                  <a:pt x="2290" y="6612"/>
                </a:lnTo>
                <a:lnTo>
                  <a:pt x="2311" y="6569"/>
                </a:lnTo>
                <a:lnTo>
                  <a:pt x="2332" y="6569"/>
                </a:lnTo>
                <a:lnTo>
                  <a:pt x="2418" y="6547"/>
                </a:lnTo>
                <a:lnTo>
                  <a:pt x="2525" y="6569"/>
                </a:lnTo>
                <a:lnTo>
                  <a:pt x="2610" y="6547"/>
                </a:lnTo>
                <a:lnTo>
                  <a:pt x="2610" y="6547"/>
                </a:lnTo>
                <a:lnTo>
                  <a:pt x="2675" y="6505"/>
                </a:lnTo>
                <a:lnTo>
                  <a:pt x="2717" y="6440"/>
                </a:lnTo>
                <a:lnTo>
                  <a:pt x="2696" y="6355"/>
                </a:lnTo>
                <a:lnTo>
                  <a:pt x="2632" y="6291"/>
                </a:lnTo>
                <a:lnTo>
                  <a:pt x="2632" y="6291"/>
                </a:lnTo>
                <a:lnTo>
                  <a:pt x="2589" y="6269"/>
                </a:lnTo>
                <a:lnTo>
                  <a:pt x="2525" y="6248"/>
                </a:lnTo>
                <a:lnTo>
                  <a:pt x="2439" y="6226"/>
                </a:lnTo>
                <a:lnTo>
                  <a:pt x="2439" y="6226"/>
                </a:lnTo>
                <a:lnTo>
                  <a:pt x="2354" y="6184"/>
                </a:lnTo>
                <a:lnTo>
                  <a:pt x="2332" y="6184"/>
                </a:lnTo>
                <a:lnTo>
                  <a:pt x="2311" y="6141"/>
                </a:lnTo>
                <a:lnTo>
                  <a:pt x="2290" y="6055"/>
                </a:lnTo>
                <a:lnTo>
                  <a:pt x="2290" y="6055"/>
                </a:lnTo>
                <a:lnTo>
                  <a:pt x="2247" y="5884"/>
                </a:lnTo>
                <a:lnTo>
                  <a:pt x="2225" y="5713"/>
                </a:lnTo>
                <a:lnTo>
                  <a:pt x="2225" y="5328"/>
                </a:lnTo>
                <a:lnTo>
                  <a:pt x="2247" y="4943"/>
                </a:lnTo>
                <a:lnTo>
                  <a:pt x="2268" y="4600"/>
                </a:lnTo>
                <a:lnTo>
                  <a:pt x="2268" y="4600"/>
                </a:lnTo>
                <a:lnTo>
                  <a:pt x="2632" y="4665"/>
                </a:lnTo>
                <a:lnTo>
                  <a:pt x="2996" y="4707"/>
                </a:lnTo>
                <a:lnTo>
                  <a:pt x="3359" y="4729"/>
                </a:lnTo>
                <a:lnTo>
                  <a:pt x="3744" y="4750"/>
                </a:lnTo>
                <a:lnTo>
                  <a:pt x="4472" y="4750"/>
                </a:lnTo>
                <a:lnTo>
                  <a:pt x="5221" y="4729"/>
                </a:lnTo>
                <a:lnTo>
                  <a:pt x="5221" y="4729"/>
                </a:lnTo>
                <a:lnTo>
                  <a:pt x="5991" y="4707"/>
                </a:lnTo>
                <a:lnTo>
                  <a:pt x="6761" y="4665"/>
                </a:lnTo>
                <a:lnTo>
                  <a:pt x="6761" y="4665"/>
                </a:lnTo>
                <a:lnTo>
                  <a:pt x="7446" y="4579"/>
                </a:lnTo>
                <a:lnTo>
                  <a:pt x="7788" y="4515"/>
                </a:lnTo>
                <a:lnTo>
                  <a:pt x="8109" y="4429"/>
                </a:lnTo>
                <a:lnTo>
                  <a:pt x="8109" y="4429"/>
                </a:lnTo>
                <a:lnTo>
                  <a:pt x="8173" y="4451"/>
                </a:lnTo>
                <a:lnTo>
                  <a:pt x="8216" y="4472"/>
                </a:lnTo>
                <a:lnTo>
                  <a:pt x="8259" y="4515"/>
                </a:lnTo>
                <a:lnTo>
                  <a:pt x="8280" y="4579"/>
                </a:lnTo>
                <a:lnTo>
                  <a:pt x="8280" y="4707"/>
                </a:lnTo>
                <a:lnTo>
                  <a:pt x="8280" y="4836"/>
                </a:lnTo>
                <a:lnTo>
                  <a:pt x="8280" y="4836"/>
                </a:lnTo>
                <a:lnTo>
                  <a:pt x="8302" y="5028"/>
                </a:lnTo>
                <a:lnTo>
                  <a:pt x="8302" y="5135"/>
                </a:lnTo>
                <a:lnTo>
                  <a:pt x="8302" y="5221"/>
                </a:lnTo>
                <a:lnTo>
                  <a:pt x="8302" y="5221"/>
                </a:lnTo>
                <a:lnTo>
                  <a:pt x="8280" y="5328"/>
                </a:lnTo>
                <a:lnTo>
                  <a:pt x="8259" y="5371"/>
                </a:lnTo>
                <a:lnTo>
                  <a:pt x="8216" y="5392"/>
                </a:lnTo>
                <a:lnTo>
                  <a:pt x="8131" y="5435"/>
                </a:lnTo>
                <a:lnTo>
                  <a:pt x="8131" y="5435"/>
                </a:lnTo>
                <a:lnTo>
                  <a:pt x="8002" y="5520"/>
                </a:lnTo>
                <a:lnTo>
                  <a:pt x="7938" y="5627"/>
                </a:lnTo>
                <a:lnTo>
                  <a:pt x="7917" y="5734"/>
                </a:lnTo>
                <a:lnTo>
                  <a:pt x="7917" y="5884"/>
                </a:lnTo>
                <a:lnTo>
                  <a:pt x="7917" y="5884"/>
                </a:lnTo>
                <a:lnTo>
                  <a:pt x="7917" y="5970"/>
                </a:lnTo>
                <a:lnTo>
                  <a:pt x="7959" y="6034"/>
                </a:lnTo>
                <a:lnTo>
                  <a:pt x="7981" y="6098"/>
                </a:lnTo>
                <a:lnTo>
                  <a:pt x="8024" y="6119"/>
                </a:lnTo>
                <a:lnTo>
                  <a:pt x="8152" y="6162"/>
                </a:lnTo>
                <a:lnTo>
                  <a:pt x="8302" y="6205"/>
                </a:lnTo>
                <a:lnTo>
                  <a:pt x="8302" y="6205"/>
                </a:lnTo>
                <a:lnTo>
                  <a:pt x="8366" y="6226"/>
                </a:lnTo>
                <a:lnTo>
                  <a:pt x="8387" y="6226"/>
                </a:lnTo>
                <a:lnTo>
                  <a:pt x="8409" y="6355"/>
                </a:lnTo>
                <a:lnTo>
                  <a:pt x="8409" y="6355"/>
                </a:lnTo>
                <a:lnTo>
                  <a:pt x="8409" y="6462"/>
                </a:lnTo>
                <a:lnTo>
                  <a:pt x="8409" y="6590"/>
                </a:lnTo>
                <a:lnTo>
                  <a:pt x="8387" y="6847"/>
                </a:lnTo>
                <a:lnTo>
                  <a:pt x="8387" y="6847"/>
                </a:lnTo>
                <a:close/>
                <a:moveTo>
                  <a:pt x="8430" y="5799"/>
                </a:moveTo>
                <a:lnTo>
                  <a:pt x="8430" y="5799"/>
                </a:lnTo>
                <a:lnTo>
                  <a:pt x="8387" y="5863"/>
                </a:lnTo>
                <a:lnTo>
                  <a:pt x="8345" y="5905"/>
                </a:lnTo>
                <a:lnTo>
                  <a:pt x="8302" y="5927"/>
                </a:lnTo>
                <a:lnTo>
                  <a:pt x="8238" y="5927"/>
                </a:lnTo>
                <a:lnTo>
                  <a:pt x="8195" y="5905"/>
                </a:lnTo>
                <a:lnTo>
                  <a:pt x="8152" y="5884"/>
                </a:lnTo>
                <a:lnTo>
                  <a:pt x="8109" y="5841"/>
                </a:lnTo>
                <a:lnTo>
                  <a:pt x="8109" y="5756"/>
                </a:lnTo>
                <a:lnTo>
                  <a:pt x="8109" y="5756"/>
                </a:lnTo>
                <a:lnTo>
                  <a:pt x="8131" y="5692"/>
                </a:lnTo>
                <a:lnTo>
                  <a:pt x="8173" y="5649"/>
                </a:lnTo>
                <a:lnTo>
                  <a:pt x="8238" y="5627"/>
                </a:lnTo>
                <a:lnTo>
                  <a:pt x="8302" y="5606"/>
                </a:lnTo>
                <a:lnTo>
                  <a:pt x="8366" y="5627"/>
                </a:lnTo>
                <a:lnTo>
                  <a:pt x="8409" y="5670"/>
                </a:lnTo>
                <a:lnTo>
                  <a:pt x="8430" y="5734"/>
                </a:lnTo>
                <a:lnTo>
                  <a:pt x="8430" y="5799"/>
                </a:lnTo>
                <a:lnTo>
                  <a:pt x="8430" y="5799"/>
                </a:lnTo>
                <a:close/>
                <a:moveTo>
                  <a:pt x="8794" y="5199"/>
                </a:moveTo>
                <a:lnTo>
                  <a:pt x="8794" y="5199"/>
                </a:lnTo>
                <a:lnTo>
                  <a:pt x="8772" y="5135"/>
                </a:lnTo>
                <a:lnTo>
                  <a:pt x="8772" y="5071"/>
                </a:lnTo>
                <a:lnTo>
                  <a:pt x="8772" y="5028"/>
                </a:lnTo>
                <a:lnTo>
                  <a:pt x="8751" y="4964"/>
                </a:lnTo>
                <a:lnTo>
                  <a:pt x="8751" y="4964"/>
                </a:lnTo>
                <a:lnTo>
                  <a:pt x="9008" y="4814"/>
                </a:lnTo>
                <a:lnTo>
                  <a:pt x="9286" y="4686"/>
                </a:lnTo>
                <a:lnTo>
                  <a:pt x="9585" y="4622"/>
                </a:lnTo>
                <a:lnTo>
                  <a:pt x="9885" y="4579"/>
                </a:lnTo>
                <a:lnTo>
                  <a:pt x="9885" y="4579"/>
                </a:lnTo>
                <a:lnTo>
                  <a:pt x="9864" y="4643"/>
                </a:lnTo>
                <a:lnTo>
                  <a:pt x="9821" y="4707"/>
                </a:lnTo>
                <a:lnTo>
                  <a:pt x="9714" y="4814"/>
                </a:lnTo>
                <a:lnTo>
                  <a:pt x="9585" y="4900"/>
                </a:lnTo>
                <a:lnTo>
                  <a:pt x="9414" y="4985"/>
                </a:lnTo>
                <a:lnTo>
                  <a:pt x="9072" y="5092"/>
                </a:lnTo>
                <a:lnTo>
                  <a:pt x="8794" y="5199"/>
                </a:lnTo>
                <a:lnTo>
                  <a:pt x="8794" y="5199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10;p8"/>
          <p:cNvSpPr/>
          <p:nvPr/>
        </p:nvSpPr>
        <p:spPr>
          <a:xfrm>
            <a:off x="6439220" y="1736799"/>
            <a:ext cx="466016" cy="473861"/>
          </a:xfrm>
          <a:custGeom>
            <a:avLst/>
            <a:gdLst/>
            <a:ahLst/>
            <a:cxnLst/>
            <a:rect l="l" t="t" r="r" b="b"/>
            <a:pathLst>
              <a:path w="9565" h="9757" extrusionOk="0">
                <a:moveTo>
                  <a:pt x="9093" y="2931"/>
                </a:moveTo>
                <a:lnTo>
                  <a:pt x="9093" y="2931"/>
                </a:lnTo>
                <a:lnTo>
                  <a:pt x="8815" y="2375"/>
                </a:lnTo>
                <a:lnTo>
                  <a:pt x="8687" y="2097"/>
                </a:lnTo>
                <a:lnTo>
                  <a:pt x="8516" y="1840"/>
                </a:lnTo>
                <a:lnTo>
                  <a:pt x="8516" y="1840"/>
                </a:lnTo>
                <a:lnTo>
                  <a:pt x="8409" y="1669"/>
                </a:lnTo>
                <a:lnTo>
                  <a:pt x="8280" y="1519"/>
                </a:lnTo>
                <a:lnTo>
                  <a:pt x="8002" y="1220"/>
                </a:lnTo>
                <a:lnTo>
                  <a:pt x="7681" y="963"/>
                </a:lnTo>
                <a:lnTo>
                  <a:pt x="7360" y="728"/>
                </a:lnTo>
                <a:lnTo>
                  <a:pt x="7360" y="728"/>
                </a:lnTo>
                <a:lnTo>
                  <a:pt x="6718" y="385"/>
                </a:lnTo>
                <a:lnTo>
                  <a:pt x="6718" y="385"/>
                </a:lnTo>
                <a:lnTo>
                  <a:pt x="6590" y="300"/>
                </a:lnTo>
                <a:lnTo>
                  <a:pt x="6483" y="235"/>
                </a:lnTo>
                <a:lnTo>
                  <a:pt x="6483" y="235"/>
                </a:lnTo>
                <a:lnTo>
                  <a:pt x="6397" y="214"/>
                </a:lnTo>
                <a:lnTo>
                  <a:pt x="6312" y="193"/>
                </a:lnTo>
                <a:lnTo>
                  <a:pt x="6141" y="150"/>
                </a:lnTo>
                <a:lnTo>
                  <a:pt x="6141" y="150"/>
                </a:lnTo>
                <a:lnTo>
                  <a:pt x="5756" y="43"/>
                </a:lnTo>
                <a:lnTo>
                  <a:pt x="5563" y="0"/>
                </a:lnTo>
                <a:lnTo>
                  <a:pt x="5349" y="0"/>
                </a:lnTo>
                <a:lnTo>
                  <a:pt x="4536" y="0"/>
                </a:lnTo>
                <a:lnTo>
                  <a:pt x="4536" y="0"/>
                </a:lnTo>
                <a:lnTo>
                  <a:pt x="4493" y="21"/>
                </a:lnTo>
                <a:lnTo>
                  <a:pt x="4429" y="43"/>
                </a:lnTo>
                <a:lnTo>
                  <a:pt x="4194" y="64"/>
                </a:lnTo>
                <a:lnTo>
                  <a:pt x="3766" y="107"/>
                </a:lnTo>
                <a:lnTo>
                  <a:pt x="3766" y="107"/>
                </a:lnTo>
                <a:lnTo>
                  <a:pt x="3381" y="214"/>
                </a:lnTo>
                <a:lnTo>
                  <a:pt x="3017" y="342"/>
                </a:lnTo>
                <a:lnTo>
                  <a:pt x="3017" y="342"/>
                </a:lnTo>
                <a:lnTo>
                  <a:pt x="2824" y="407"/>
                </a:lnTo>
                <a:lnTo>
                  <a:pt x="2610" y="492"/>
                </a:lnTo>
                <a:lnTo>
                  <a:pt x="2610" y="492"/>
                </a:lnTo>
                <a:lnTo>
                  <a:pt x="2503" y="535"/>
                </a:lnTo>
                <a:lnTo>
                  <a:pt x="2396" y="599"/>
                </a:lnTo>
                <a:lnTo>
                  <a:pt x="2204" y="749"/>
                </a:lnTo>
                <a:lnTo>
                  <a:pt x="2204" y="749"/>
                </a:lnTo>
                <a:lnTo>
                  <a:pt x="1840" y="1006"/>
                </a:lnTo>
                <a:lnTo>
                  <a:pt x="1498" y="1262"/>
                </a:lnTo>
                <a:lnTo>
                  <a:pt x="1498" y="1262"/>
                </a:lnTo>
                <a:lnTo>
                  <a:pt x="1327" y="1412"/>
                </a:lnTo>
                <a:lnTo>
                  <a:pt x="1177" y="1583"/>
                </a:lnTo>
                <a:lnTo>
                  <a:pt x="1027" y="1755"/>
                </a:lnTo>
                <a:lnTo>
                  <a:pt x="899" y="1947"/>
                </a:lnTo>
                <a:lnTo>
                  <a:pt x="642" y="2332"/>
                </a:lnTo>
                <a:lnTo>
                  <a:pt x="428" y="2717"/>
                </a:lnTo>
                <a:lnTo>
                  <a:pt x="428" y="2717"/>
                </a:lnTo>
                <a:lnTo>
                  <a:pt x="342" y="2931"/>
                </a:lnTo>
                <a:lnTo>
                  <a:pt x="278" y="3145"/>
                </a:lnTo>
                <a:lnTo>
                  <a:pt x="214" y="3381"/>
                </a:lnTo>
                <a:lnTo>
                  <a:pt x="150" y="3616"/>
                </a:lnTo>
                <a:lnTo>
                  <a:pt x="86" y="4108"/>
                </a:lnTo>
                <a:lnTo>
                  <a:pt x="22" y="4579"/>
                </a:lnTo>
                <a:lnTo>
                  <a:pt x="22" y="4579"/>
                </a:lnTo>
                <a:lnTo>
                  <a:pt x="0" y="4771"/>
                </a:lnTo>
                <a:lnTo>
                  <a:pt x="0" y="4964"/>
                </a:lnTo>
                <a:lnTo>
                  <a:pt x="43" y="5370"/>
                </a:lnTo>
                <a:lnTo>
                  <a:pt x="107" y="5777"/>
                </a:lnTo>
                <a:lnTo>
                  <a:pt x="150" y="6162"/>
                </a:lnTo>
                <a:lnTo>
                  <a:pt x="150" y="6162"/>
                </a:lnTo>
                <a:lnTo>
                  <a:pt x="150" y="6312"/>
                </a:lnTo>
                <a:lnTo>
                  <a:pt x="193" y="6462"/>
                </a:lnTo>
                <a:lnTo>
                  <a:pt x="278" y="6740"/>
                </a:lnTo>
                <a:lnTo>
                  <a:pt x="428" y="7018"/>
                </a:lnTo>
                <a:lnTo>
                  <a:pt x="578" y="7275"/>
                </a:lnTo>
                <a:lnTo>
                  <a:pt x="578" y="7275"/>
                </a:lnTo>
                <a:lnTo>
                  <a:pt x="770" y="7574"/>
                </a:lnTo>
                <a:lnTo>
                  <a:pt x="1006" y="7852"/>
                </a:lnTo>
                <a:lnTo>
                  <a:pt x="1262" y="8130"/>
                </a:lnTo>
                <a:lnTo>
                  <a:pt x="1519" y="8409"/>
                </a:lnTo>
                <a:lnTo>
                  <a:pt x="1519" y="8409"/>
                </a:lnTo>
                <a:lnTo>
                  <a:pt x="1797" y="8644"/>
                </a:lnTo>
                <a:lnTo>
                  <a:pt x="2076" y="8858"/>
                </a:lnTo>
                <a:lnTo>
                  <a:pt x="2076" y="8858"/>
                </a:lnTo>
                <a:lnTo>
                  <a:pt x="2268" y="8965"/>
                </a:lnTo>
                <a:lnTo>
                  <a:pt x="2461" y="9050"/>
                </a:lnTo>
                <a:lnTo>
                  <a:pt x="2653" y="9115"/>
                </a:lnTo>
                <a:lnTo>
                  <a:pt x="2846" y="9179"/>
                </a:lnTo>
                <a:lnTo>
                  <a:pt x="2846" y="9179"/>
                </a:lnTo>
                <a:lnTo>
                  <a:pt x="3167" y="9350"/>
                </a:lnTo>
                <a:lnTo>
                  <a:pt x="3509" y="9500"/>
                </a:lnTo>
                <a:lnTo>
                  <a:pt x="3509" y="9500"/>
                </a:lnTo>
                <a:lnTo>
                  <a:pt x="3680" y="9564"/>
                </a:lnTo>
                <a:lnTo>
                  <a:pt x="3873" y="9628"/>
                </a:lnTo>
                <a:lnTo>
                  <a:pt x="4258" y="9692"/>
                </a:lnTo>
                <a:lnTo>
                  <a:pt x="4258" y="9692"/>
                </a:lnTo>
                <a:lnTo>
                  <a:pt x="4472" y="9735"/>
                </a:lnTo>
                <a:lnTo>
                  <a:pt x="4686" y="9757"/>
                </a:lnTo>
                <a:lnTo>
                  <a:pt x="5114" y="9757"/>
                </a:lnTo>
                <a:lnTo>
                  <a:pt x="5542" y="9757"/>
                </a:lnTo>
                <a:lnTo>
                  <a:pt x="5970" y="9735"/>
                </a:lnTo>
                <a:lnTo>
                  <a:pt x="5970" y="9735"/>
                </a:lnTo>
                <a:lnTo>
                  <a:pt x="6333" y="9692"/>
                </a:lnTo>
                <a:lnTo>
                  <a:pt x="6697" y="9607"/>
                </a:lnTo>
                <a:lnTo>
                  <a:pt x="6890" y="9543"/>
                </a:lnTo>
                <a:lnTo>
                  <a:pt x="7061" y="9457"/>
                </a:lnTo>
                <a:lnTo>
                  <a:pt x="7232" y="9393"/>
                </a:lnTo>
                <a:lnTo>
                  <a:pt x="7382" y="9286"/>
                </a:lnTo>
                <a:lnTo>
                  <a:pt x="7382" y="9286"/>
                </a:lnTo>
                <a:lnTo>
                  <a:pt x="7660" y="9072"/>
                </a:lnTo>
                <a:lnTo>
                  <a:pt x="7917" y="8858"/>
                </a:lnTo>
                <a:lnTo>
                  <a:pt x="8173" y="8601"/>
                </a:lnTo>
                <a:lnTo>
                  <a:pt x="8409" y="8366"/>
                </a:lnTo>
                <a:lnTo>
                  <a:pt x="8409" y="8366"/>
                </a:lnTo>
                <a:lnTo>
                  <a:pt x="8516" y="8237"/>
                </a:lnTo>
                <a:lnTo>
                  <a:pt x="8601" y="8109"/>
                </a:lnTo>
                <a:lnTo>
                  <a:pt x="8772" y="7810"/>
                </a:lnTo>
                <a:lnTo>
                  <a:pt x="9029" y="7210"/>
                </a:lnTo>
                <a:lnTo>
                  <a:pt x="9029" y="7210"/>
                </a:lnTo>
                <a:lnTo>
                  <a:pt x="9179" y="6847"/>
                </a:lnTo>
                <a:lnTo>
                  <a:pt x="9307" y="6504"/>
                </a:lnTo>
                <a:lnTo>
                  <a:pt x="9414" y="6141"/>
                </a:lnTo>
                <a:lnTo>
                  <a:pt x="9500" y="5777"/>
                </a:lnTo>
                <a:lnTo>
                  <a:pt x="9500" y="5777"/>
                </a:lnTo>
                <a:lnTo>
                  <a:pt x="9543" y="5435"/>
                </a:lnTo>
                <a:lnTo>
                  <a:pt x="9564" y="5071"/>
                </a:lnTo>
                <a:lnTo>
                  <a:pt x="9543" y="4686"/>
                </a:lnTo>
                <a:lnTo>
                  <a:pt x="9500" y="4322"/>
                </a:lnTo>
                <a:lnTo>
                  <a:pt x="9436" y="3937"/>
                </a:lnTo>
                <a:lnTo>
                  <a:pt x="9350" y="3595"/>
                </a:lnTo>
                <a:lnTo>
                  <a:pt x="9222" y="3252"/>
                </a:lnTo>
                <a:lnTo>
                  <a:pt x="9093" y="2931"/>
                </a:lnTo>
                <a:lnTo>
                  <a:pt x="9093" y="2931"/>
                </a:lnTo>
                <a:close/>
                <a:moveTo>
                  <a:pt x="8580" y="6890"/>
                </a:moveTo>
                <a:lnTo>
                  <a:pt x="8580" y="6890"/>
                </a:lnTo>
                <a:lnTo>
                  <a:pt x="8430" y="7253"/>
                </a:lnTo>
                <a:lnTo>
                  <a:pt x="8259" y="7638"/>
                </a:lnTo>
                <a:lnTo>
                  <a:pt x="8152" y="7810"/>
                </a:lnTo>
                <a:lnTo>
                  <a:pt x="8024" y="7981"/>
                </a:lnTo>
                <a:lnTo>
                  <a:pt x="7895" y="8130"/>
                </a:lnTo>
                <a:lnTo>
                  <a:pt x="7745" y="8259"/>
                </a:lnTo>
                <a:lnTo>
                  <a:pt x="7745" y="8259"/>
                </a:lnTo>
                <a:lnTo>
                  <a:pt x="7382" y="8537"/>
                </a:lnTo>
                <a:lnTo>
                  <a:pt x="6997" y="8794"/>
                </a:lnTo>
                <a:lnTo>
                  <a:pt x="6997" y="8794"/>
                </a:lnTo>
                <a:lnTo>
                  <a:pt x="6825" y="8901"/>
                </a:lnTo>
                <a:lnTo>
                  <a:pt x="6611" y="8986"/>
                </a:lnTo>
                <a:lnTo>
                  <a:pt x="6205" y="9136"/>
                </a:lnTo>
                <a:lnTo>
                  <a:pt x="5670" y="9136"/>
                </a:lnTo>
                <a:lnTo>
                  <a:pt x="5670" y="9136"/>
                </a:lnTo>
                <a:lnTo>
                  <a:pt x="5392" y="9157"/>
                </a:lnTo>
                <a:lnTo>
                  <a:pt x="5221" y="9157"/>
                </a:lnTo>
                <a:lnTo>
                  <a:pt x="5157" y="9157"/>
                </a:lnTo>
                <a:lnTo>
                  <a:pt x="5114" y="9136"/>
                </a:lnTo>
                <a:lnTo>
                  <a:pt x="5114" y="9136"/>
                </a:lnTo>
                <a:lnTo>
                  <a:pt x="5071" y="9093"/>
                </a:lnTo>
                <a:lnTo>
                  <a:pt x="5071" y="9093"/>
                </a:lnTo>
                <a:lnTo>
                  <a:pt x="5092" y="9093"/>
                </a:lnTo>
                <a:lnTo>
                  <a:pt x="5114" y="9072"/>
                </a:lnTo>
                <a:lnTo>
                  <a:pt x="5114" y="9029"/>
                </a:lnTo>
                <a:lnTo>
                  <a:pt x="5114" y="9029"/>
                </a:lnTo>
                <a:lnTo>
                  <a:pt x="5157" y="8944"/>
                </a:lnTo>
                <a:lnTo>
                  <a:pt x="5157" y="8879"/>
                </a:lnTo>
                <a:lnTo>
                  <a:pt x="5135" y="8815"/>
                </a:lnTo>
                <a:lnTo>
                  <a:pt x="5135" y="8815"/>
                </a:lnTo>
                <a:lnTo>
                  <a:pt x="5092" y="8772"/>
                </a:lnTo>
                <a:lnTo>
                  <a:pt x="5050" y="8751"/>
                </a:lnTo>
                <a:lnTo>
                  <a:pt x="4985" y="8751"/>
                </a:lnTo>
                <a:lnTo>
                  <a:pt x="4943" y="8751"/>
                </a:lnTo>
                <a:lnTo>
                  <a:pt x="4836" y="8794"/>
                </a:lnTo>
                <a:lnTo>
                  <a:pt x="4729" y="8901"/>
                </a:lnTo>
                <a:lnTo>
                  <a:pt x="4729" y="8901"/>
                </a:lnTo>
                <a:lnTo>
                  <a:pt x="4686" y="9029"/>
                </a:lnTo>
                <a:lnTo>
                  <a:pt x="4643" y="9093"/>
                </a:lnTo>
                <a:lnTo>
                  <a:pt x="4622" y="9136"/>
                </a:lnTo>
                <a:lnTo>
                  <a:pt x="4622" y="9136"/>
                </a:lnTo>
                <a:lnTo>
                  <a:pt x="4557" y="9136"/>
                </a:lnTo>
                <a:lnTo>
                  <a:pt x="4472" y="9115"/>
                </a:lnTo>
                <a:lnTo>
                  <a:pt x="4386" y="9093"/>
                </a:lnTo>
                <a:lnTo>
                  <a:pt x="4301" y="9093"/>
                </a:lnTo>
                <a:lnTo>
                  <a:pt x="4301" y="9093"/>
                </a:lnTo>
                <a:lnTo>
                  <a:pt x="4322" y="9008"/>
                </a:lnTo>
                <a:lnTo>
                  <a:pt x="4365" y="8901"/>
                </a:lnTo>
                <a:lnTo>
                  <a:pt x="4386" y="8858"/>
                </a:lnTo>
                <a:lnTo>
                  <a:pt x="4365" y="8815"/>
                </a:lnTo>
                <a:lnTo>
                  <a:pt x="4343" y="8772"/>
                </a:lnTo>
                <a:lnTo>
                  <a:pt x="4279" y="8751"/>
                </a:lnTo>
                <a:lnTo>
                  <a:pt x="4279" y="8751"/>
                </a:lnTo>
                <a:lnTo>
                  <a:pt x="4237" y="8751"/>
                </a:lnTo>
                <a:lnTo>
                  <a:pt x="4215" y="8772"/>
                </a:lnTo>
                <a:lnTo>
                  <a:pt x="4172" y="8837"/>
                </a:lnTo>
                <a:lnTo>
                  <a:pt x="4130" y="8901"/>
                </a:lnTo>
                <a:lnTo>
                  <a:pt x="4108" y="8965"/>
                </a:lnTo>
                <a:lnTo>
                  <a:pt x="4108" y="8965"/>
                </a:lnTo>
                <a:lnTo>
                  <a:pt x="4023" y="9008"/>
                </a:lnTo>
                <a:lnTo>
                  <a:pt x="3937" y="9029"/>
                </a:lnTo>
                <a:lnTo>
                  <a:pt x="3851" y="9029"/>
                </a:lnTo>
                <a:lnTo>
                  <a:pt x="3766" y="9008"/>
                </a:lnTo>
                <a:lnTo>
                  <a:pt x="3680" y="8944"/>
                </a:lnTo>
                <a:lnTo>
                  <a:pt x="3637" y="8879"/>
                </a:lnTo>
                <a:lnTo>
                  <a:pt x="3637" y="8815"/>
                </a:lnTo>
                <a:lnTo>
                  <a:pt x="3680" y="8730"/>
                </a:lnTo>
                <a:lnTo>
                  <a:pt x="3680" y="8730"/>
                </a:lnTo>
                <a:lnTo>
                  <a:pt x="3744" y="8644"/>
                </a:lnTo>
                <a:lnTo>
                  <a:pt x="3787" y="8601"/>
                </a:lnTo>
                <a:lnTo>
                  <a:pt x="3830" y="8537"/>
                </a:lnTo>
                <a:lnTo>
                  <a:pt x="3830" y="8430"/>
                </a:lnTo>
                <a:lnTo>
                  <a:pt x="3830" y="8430"/>
                </a:lnTo>
                <a:lnTo>
                  <a:pt x="3809" y="8366"/>
                </a:lnTo>
                <a:lnTo>
                  <a:pt x="3766" y="8323"/>
                </a:lnTo>
                <a:lnTo>
                  <a:pt x="3723" y="8302"/>
                </a:lnTo>
                <a:lnTo>
                  <a:pt x="3680" y="8280"/>
                </a:lnTo>
                <a:lnTo>
                  <a:pt x="3573" y="8280"/>
                </a:lnTo>
                <a:lnTo>
                  <a:pt x="3466" y="8323"/>
                </a:lnTo>
                <a:lnTo>
                  <a:pt x="3466" y="8323"/>
                </a:lnTo>
                <a:lnTo>
                  <a:pt x="3381" y="8387"/>
                </a:lnTo>
                <a:lnTo>
                  <a:pt x="3316" y="8451"/>
                </a:lnTo>
                <a:lnTo>
                  <a:pt x="3274" y="8537"/>
                </a:lnTo>
                <a:lnTo>
                  <a:pt x="3210" y="8623"/>
                </a:lnTo>
                <a:lnTo>
                  <a:pt x="3210" y="8623"/>
                </a:lnTo>
                <a:lnTo>
                  <a:pt x="3145" y="8665"/>
                </a:lnTo>
                <a:lnTo>
                  <a:pt x="3103" y="8687"/>
                </a:lnTo>
                <a:lnTo>
                  <a:pt x="3060" y="8687"/>
                </a:lnTo>
                <a:lnTo>
                  <a:pt x="3017" y="8687"/>
                </a:lnTo>
                <a:lnTo>
                  <a:pt x="2931" y="8644"/>
                </a:lnTo>
                <a:lnTo>
                  <a:pt x="2824" y="8580"/>
                </a:lnTo>
                <a:lnTo>
                  <a:pt x="2824" y="8580"/>
                </a:lnTo>
                <a:lnTo>
                  <a:pt x="2889" y="8473"/>
                </a:lnTo>
                <a:lnTo>
                  <a:pt x="2996" y="8344"/>
                </a:lnTo>
                <a:lnTo>
                  <a:pt x="3081" y="8216"/>
                </a:lnTo>
                <a:lnTo>
                  <a:pt x="3103" y="8152"/>
                </a:lnTo>
                <a:lnTo>
                  <a:pt x="3103" y="8088"/>
                </a:lnTo>
                <a:lnTo>
                  <a:pt x="3103" y="8088"/>
                </a:lnTo>
                <a:lnTo>
                  <a:pt x="3081" y="8023"/>
                </a:lnTo>
                <a:lnTo>
                  <a:pt x="3060" y="7981"/>
                </a:lnTo>
                <a:lnTo>
                  <a:pt x="3017" y="7959"/>
                </a:lnTo>
                <a:lnTo>
                  <a:pt x="2996" y="7938"/>
                </a:lnTo>
                <a:lnTo>
                  <a:pt x="2910" y="7938"/>
                </a:lnTo>
                <a:lnTo>
                  <a:pt x="2803" y="7981"/>
                </a:lnTo>
                <a:lnTo>
                  <a:pt x="2803" y="7981"/>
                </a:lnTo>
                <a:lnTo>
                  <a:pt x="2739" y="8066"/>
                </a:lnTo>
                <a:lnTo>
                  <a:pt x="2675" y="8152"/>
                </a:lnTo>
                <a:lnTo>
                  <a:pt x="2610" y="8237"/>
                </a:lnTo>
                <a:lnTo>
                  <a:pt x="2546" y="8302"/>
                </a:lnTo>
                <a:lnTo>
                  <a:pt x="2546" y="8302"/>
                </a:lnTo>
                <a:lnTo>
                  <a:pt x="2482" y="8366"/>
                </a:lnTo>
                <a:lnTo>
                  <a:pt x="2439" y="8366"/>
                </a:lnTo>
                <a:lnTo>
                  <a:pt x="2375" y="8323"/>
                </a:lnTo>
                <a:lnTo>
                  <a:pt x="2375" y="8323"/>
                </a:lnTo>
                <a:lnTo>
                  <a:pt x="2311" y="8302"/>
                </a:lnTo>
                <a:lnTo>
                  <a:pt x="2268" y="8259"/>
                </a:lnTo>
                <a:lnTo>
                  <a:pt x="2225" y="8216"/>
                </a:lnTo>
                <a:lnTo>
                  <a:pt x="2161" y="8195"/>
                </a:lnTo>
                <a:lnTo>
                  <a:pt x="2161" y="8195"/>
                </a:lnTo>
                <a:lnTo>
                  <a:pt x="2247" y="8045"/>
                </a:lnTo>
                <a:lnTo>
                  <a:pt x="2354" y="7917"/>
                </a:lnTo>
                <a:lnTo>
                  <a:pt x="2461" y="7767"/>
                </a:lnTo>
                <a:lnTo>
                  <a:pt x="2546" y="7617"/>
                </a:lnTo>
                <a:lnTo>
                  <a:pt x="2546" y="7617"/>
                </a:lnTo>
                <a:lnTo>
                  <a:pt x="2589" y="7531"/>
                </a:lnTo>
                <a:lnTo>
                  <a:pt x="2632" y="7446"/>
                </a:lnTo>
                <a:lnTo>
                  <a:pt x="2632" y="7403"/>
                </a:lnTo>
                <a:lnTo>
                  <a:pt x="2610" y="7382"/>
                </a:lnTo>
                <a:lnTo>
                  <a:pt x="2589" y="7339"/>
                </a:lnTo>
                <a:lnTo>
                  <a:pt x="2546" y="7317"/>
                </a:lnTo>
                <a:lnTo>
                  <a:pt x="2546" y="7317"/>
                </a:lnTo>
                <a:lnTo>
                  <a:pt x="2503" y="7317"/>
                </a:lnTo>
                <a:lnTo>
                  <a:pt x="2439" y="7317"/>
                </a:lnTo>
                <a:lnTo>
                  <a:pt x="2332" y="7360"/>
                </a:lnTo>
                <a:lnTo>
                  <a:pt x="2332" y="7360"/>
                </a:lnTo>
                <a:lnTo>
                  <a:pt x="2268" y="7403"/>
                </a:lnTo>
                <a:lnTo>
                  <a:pt x="2225" y="7446"/>
                </a:lnTo>
                <a:lnTo>
                  <a:pt x="2118" y="7574"/>
                </a:lnTo>
                <a:lnTo>
                  <a:pt x="2054" y="7681"/>
                </a:lnTo>
                <a:lnTo>
                  <a:pt x="1947" y="7788"/>
                </a:lnTo>
                <a:lnTo>
                  <a:pt x="1947" y="7788"/>
                </a:lnTo>
                <a:lnTo>
                  <a:pt x="1904" y="7831"/>
                </a:lnTo>
                <a:lnTo>
                  <a:pt x="1862" y="7874"/>
                </a:lnTo>
                <a:lnTo>
                  <a:pt x="1840" y="7874"/>
                </a:lnTo>
                <a:lnTo>
                  <a:pt x="1755" y="7852"/>
                </a:lnTo>
                <a:lnTo>
                  <a:pt x="1755" y="7852"/>
                </a:lnTo>
                <a:lnTo>
                  <a:pt x="1690" y="7810"/>
                </a:lnTo>
                <a:lnTo>
                  <a:pt x="1626" y="7724"/>
                </a:lnTo>
                <a:lnTo>
                  <a:pt x="1605" y="7638"/>
                </a:lnTo>
                <a:lnTo>
                  <a:pt x="1626" y="7574"/>
                </a:lnTo>
                <a:lnTo>
                  <a:pt x="1626" y="7574"/>
                </a:lnTo>
                <a:lnTo>
                  <a:pt x="1648" y="7510"/>
                </a:lnTo>
                <a:lnTo>
                  <a:pt x="1690" y="7446"/>
                </a:lnTo>
                <a:lnTo>
                  <a:pt x="1819" y="7339"/>
                </a:lnTo>
                <a:lnTo>
                  <a:pt x="1926" y="7232"/>
                </a:lnTo>
                <a:lnTo>
                  <a:pt x="2033" y="7125"/>
                </a:lnTo>
                <a:lnTo>
                  <a:pt x="2033" y="7125"/>
                </a:lnTo>
                <a:lnTo>
                  <a:pt x="2076" y="7061"/>
                </a:lnTo>
                <a:lnTo>
                  <a:pt x="2118" y="6997"/>
                </a:lnTo>
                <a:lnTo>
                  <a:pt x="2118" y="6932"/>
                </a:lnTo>
                <a:lnTo>
                  <a:pt x="2054" y="6868"/>
                </a:lnTo>
                <a:lnTo>
                  <a:pt x="2054" y="6868"/>
                </a:lnTo>
                <a:lnTo>
                  <a:pt x="1990" y="6825"/>
                </a:lnTo>
                <a:lnTo>
                  <a:pt x="1926" y="6804"/>
                </a:lnTo>
                <a:lnTo>
                  <a:pt x="1840" y="6825"/>
                </a:lnTo>
                <a:lnTo>
                  <a:pt x="1755" y="6847"/>
                </a:lnTo>
                <a:lnTo>
                  <a:pt x="1755" y="6847"/>
                </a:lnTo>
                <a:lnTo>
                  <a:pt x="1648" y="6911"/>
                </a:lnTo>
                <a:lnTo>
                  <a:pt x="1562" y="7018"/>
                </a:lnTo>
                <a:lnTo>
                  <a:pt x="1476" y="7103"/>
                </a:lnTo>
                <a:lnTo>
                  <a:pt x="1369" y="7189"/>
                </a:lnTo>
                <a:lnTo>
                  <a:pt x="1369" y="7189"/>
                </a:lnTo>
                <a:lnTo>
                  <a:pt x="1284" y="7232"/>
                </a:lnTo>
                <a:lnTo>
                  <a:pt x="1220" y="7232"/>
                </a:lnTo>
                <a:lnTo>
                  <a:pt x="1198" y="7232"/>
                </a:lnTo>
                <a:lnTo>
                  <a:pt x="1177" y="7189"/>
                </a:lnTo>
                <a:lnTo>
                  <a:pt x="1156" y="7082"/>
                </a:lnTo>
                <a:lnTo>
                  <a:pt x="1156" y="7082"/>
                </a:lnTo>
                <a:lnTo>
                  <a:pt x="1177" y="7018"/>
                </a:lnTo>
                <a:lnTo>
                  <a:pt x="1198" y="6954"/>
                </a:lnTo>
                <a:lnTo>
                  <a:pt x="1262" y="6825"/>
                </a:lnTo>
                <a:lnTo>
                  <a:pt x="1262" y="6825"/>
                </a:lnTo>
                <a:lnTo>
                  <a:pt x="1434" y="6611"/>
                </a:lnTo>
                <a:lnTo>
                  <a:pt x="1690" y="6290"/>
                </a:lnTo>
                <a:lnTo>
                  <a:pt x="1776" y="6119"/>
                </a:lnTo>
                <a:lnTo>
                  <a:pt x="1797" y="6055"/>
                </a:lnTo>
                <a:lnTo>
                  <a:pt x="1797" y="5991"/>
                </a:lnTo>
                <a:lnTo>
                  <a:pt x="1797" y="5948"/>
                </a:lnTo>
                <a:lnTo>
                  <a:pt x="1755" y="5927"/>
                </a:lnTo>
                <a:lnTo>
                  <a:pt x="1712" y="5905"/>
                </a:lnTo>
                <a:lnTo>
                  <a:pt x="1626" y="5927"/>
                </a:lnTo>
                <a:lnTo>
                  <a:pt x="1626" y="5927"/>
                </a:lnTo>
                <a:lnTo>
                  <a:pt x="1541" y="5948"/>
                </a:lnTo>
                <a:lnTo>
                  <a:pt x="1476" y="5970"/>
                </a:lnTo>
                <a:lnTo>
                  <a:pt x="1327" y="6076"/>
                </a:lnTo>
                <a:lnTo>
                  <a:pt x="1091" y="6312"/>
                </a:lnTo>
                <a:lnTo>
                  <a:pt x="1091" y="6312"/>
                </a:lnTo>
                <a:lnTo>
                  <a:pt x="963" y="6376"/>
                </a:lnTo>
                <a:lnTo>
                  <a:pt x="920" y="6397"/>
                </a:lnTo>
                <a:lnTo>
                  <a:pt x="877" y="6376"/>
                </a:lnTo>
                <a:lnTo>
                  <a:pt x="856" y="6333"/>
                </a:lnTo>
                <a:lnTo>
                  <a:pt x="835" y="6290"/>
                </a:lnTo>
                <a:lnTo>
                  <a:pt x="813" y="6141"/>
                </a:lnTo>
                <a:lnTo>
                  <a:pt x="813" y="6141"/>
                </a:lnTo>
                <a:lnTo>
                  <a:pt x="770" y="6098"/>
                </a:lnTo>
                <a:lnTo>
                  <a:pt x="770" y="6055"/>
                </a:lnTo>
                <a:lnTo>
                  <a:pt x="792" y="6012"/>
                </a:lnTo>
                <a:lnTo>
                  <a:pt x="856" y="5970"/>
                </a:lnTo>
                <a:lnTo>
                  <a:pt x="856" y="5970"/>
                </a:lnTo>
                <a:lnTo>
                  <a:pt x="1027" y="5820"/>
                </a:lnTo>
                <a:lnTo>
                  <a:pt x="1027" y="5820"/>
                </a:lnTo>
                <a:lnTo>
                  <a:pt x="1241" y="5606"/>
                </a:lnTo>
                <a:lnTo>
                  <a:pt x="1241" y="5606"/>
                </a:lnTo>
                <a:lnTo>
                  <a:pt x="1348" y="5499"/>
                </a:lnTo>
                <a:lnTo>
                  <a:pt x="1476" y="5349"/>
                </a:lnTo>
                <a:lnTo>
                  <a:pt x="1519" y="5285"/>
                </a:lnTo>
                <a:lnTo>
                  <a:pt x="1541" y="5221"/>
                </a:lnTo>
                <a:lnTo>
                  <a:pt x="1541" y="5135"/>
                </a:lnTo>
                <a:lnTo>
                  <a:pt x="1476" y="5071"/>
                </a:lnTo>
                <a:lnTo>
                  <a:pt x="1476" y="5071"/>
                </a:lnTo>
                <a:lnTo>
                  <a:pt x="1434" y="5028"/>
                </a:lnTo>
                <a:lnTo>
                  <a:pt x="1369" y="5007"/>
                </a:lnTo>
                <a:lnTo>
                  <a:pt x="1305" y="5007"/>
                </a:lnTo>
                <a:lnTo>
                  <a:pt x="1262" y="5007"/>
                </a:lnTo>
                <a:lnTo>
                  <a:pt x="1156" y="5071"/>
                </a:lnTo>
                <a:lnTo>
                  <a:pt x="1049" y="5178"/>
                </a:lnTo>
                <a:lnTo>
                  <a:pt x="835" y="5413"/>
                </a:lnTo>
                <a:lnTo>
                  <a:pt x="728" y="5499"/>
                </a:lnTo>
                <a:lnTo>
                  <a:pt x="642" y="5563"/>
                </a:lnTo>
                <a:lnTo>
                  <a:pt x="642" y="5563"/>
                </a:lnTo>
                <a:lnTo>
                  <a:pt x="663" y="5328"/>
                </a:lnTo>
                <a:lnTo>
                  <a:pt x="728" y="5156"/>
                </a:lnTo>
                <a:lnTo>
                  <a:pt x="813" y="4985"/>
                </a:lnTo>
                <a:lnTo>
                  <a:pt x="963" y="4814"/>
                </a:lnTo>
                <a:lnTo>
                  <a:pt x="963" y="4814"/>
                </a:lnTo>
                <a:lnTo>
                  <a:pt x="1156" y="4600"/>
                </a:lnTo>
                <a:lnTo>
                  <a:pt x="1262" y="4493"/>
                </a:lnTo>
                <a:lnTo>
                  <a:pt x="1327" y="4386"/>
                </a:lnTo>
                <a:lnTo>
                  <a:pt x="1327" y="4386"/>
                </a:lnTo>
                <a:lnTo>
                  <a:pt x="1369" y="4279"/>
                </a:lnTo>
                <a:lnTo>
                  <a:pt x="1369" y="4215"/>
                </a:lnTo>
                <a:lnTo>
                  <a:pt x="1369" y="4151"/>
                </a:lnTo>
                <a:lnTo>
                  <a:pt x="1348" y="4087"/>
                </a:lnTo>
                <a:lnTo>
                  <a:pt x="1305" y="4044"/>
                </a:lnTo>
                <a:lnTo>
                  <a:pt x="1262" y="4022"/>
                </a:lnTo>
                <a:lnTo>
                  <a:pt x="1198" y="4001"/>
                </a:lnTo>
                <a:lnTo>
                  <a:pt x="1198" y="4001"/>
                </a:lnTo>
                <a:lnTo>
                  <a:pt x="1113" y="4001"/>
                </a:lnTo>
                <a:lnTo>
                  <a:pt x="1027" y="4022"/>
                </a:lnTo>
                <a:lnTo>
                  <a:pt x="963" y="4087"/>
                </a:lnTo>
                <a:lnTo>
                  <a:pt x="899" y="4151"/>
                </a:lnTo>
                <a:lnTo>
                  <a:pt x="792" y="4301"/>
                </a:lnTo>
                <a:lnTo>
                  <a:pt x="685" y="4429"/>
                </a:lnTo>
                <a:lnTo>
                  <a:pt x="685" y="4429"/>
                </a:lnTo>
                <a:lnTo>
                  <a:pt x="642" y="4408"/>
                </a:lnTo>
                <a:lnTo>
                  <a:pt x="621" y="4365"/>
                </a:lnTo>
                <a:lnTo>
                  <a:pt x="599" y="4322"/>
                </a:lnTo>
                <a:lnTo>
                  <a:pt x="621" y="4279"/>
                </a:lnTo>
                <a:lnTo>
                  <a:pt x="685" y="4129"/>
                </a:lnTo>
                <a:lnTo>
                  <a:pt x="792" y="3980"/>
                </a:lnTo>
                <a:lnTo>
                  <a:pt x="1027" y="3702"/>
                </a:lnTo>
                <a:lnTo>
                  <a:pt x="1177" y="3552"/>
                </a:lnTo>
                <a:lnTo>
                  <a:pt x="1177" y="3552"/>
                </a:lnTo>
                <a:lnTo>
                  <a:pt x="1284" y="3445"/>
                </a:lnTo>
                <a:lnTo>
                  <a:pt x="1369" y="3316"/>
                </a:lnTo>
                <a:lnTo>
                  <a:pt x="1412" y="3274"/>
                </a:lnTo>
                <a:lnTo>
                  <a:pt x="1391" y="3209"/>
                </a:lnTo>
                <a:lnTo>
                  <a:pt x="1348" y="3167"/>
                </a:lnTo>
                <a:lnTo>
                  <a:pt x="1241" y="3145"/>
                </a:lnTo>
                <a:lnTo>
                  <a:pt x="1241" y="3145"/>
                </a:lnTo>
                <a:lnTo>
                  <a:pt x="1177" y="3145"/>
                </a:lnTo>
                <a:lnTo>
                  <a:pt x="1113" y="3167"/>
                </a:lnTo>
                <a:lnTo>
                  <a:pt x="1006" y="3231"/>
                </a:lnTo>
                <a:lnTo>
                  <a:pt x="877" y="3316"/>
                </a:lnTo>
                <a:lnTo>
                  <a:pt x="813" y="3423"/>
                </a:lnTo>
                <a:lnTo>
                  <a:pt x="813" y="3423"/>
                </a:lnTo>
                <a:lnTo>
                  <a:pt x="770" y="3381"/>
                </a:lnTo>
                <a:lnTo>
                  <a:pt x="770" y="3295"/>
                </a:lnTo>
                <a:lnTo>
                  <a:pt x="792" y="3231"/>
                </a:lnTo>
                <a:lnTo>
                  <a:pt x="835" y="3145"/>
                </a:lnTo>
                <a:lnTo>
                  <a:pt x="1006" y="2867"/>
                </a:lnTo>
                <a:lnTo>
                  <a:pt x="1006" y="2867"/>
                </a:lnTo>
                <a:lnTo>
                  <a:pt x="1027" y="2760"/>
                </a:lnTo>
                <a:lnTo>
                  <a:pt x="1049" y="2675"/>
                </a:lnTo>
                <a:lnTo>
                  <a:pt x="1070" y="2568"/>
                </a:lnTo>
                <a:lnTo>
                  <a:pt x="1134" y="2482"/>
                </a:lnTo>
                <a:lnTo>
                  <a:pt x="1134" y="2482"/>
                </a:lnTo>
                <a:lnTo>
                  <a:pt x="1262" y="2268"/>
                </a:lnTo>
                <a:lnTo>
                  <a:pt x="1391" y="2054"/>
                </a:lnTo>
                <a:lnTo>
                  <a:pt x="1391" y="2054"/>
                </a:lnTo>
                <a:lnTo>
                  <a:pt x="1541" y="1883"/>
                </a:lnTo>
                <a:lnTo>
                  <a:pt x="1733" y="1733"/>
                </a:lnTo>
                <a:lnTo>
                  <a:pt x="2140" y="1455"/>
                </a:lnTo>
                <a:lnTo>
                  <a:pt x="2140" y="1455"/>
                </a:lnTo>
                <a:lnTo>
                  <a:pt x="2525" y="1155"/>
                </a:lnTo>
                <a:lnTo>
                  <a:pt x="2739" y="1027"/>
                </a:lnTo>
                <a:lnTo>
                  <a:pt x="2974" y="920"/>
                </a:lnTo>
                <a:lnTo>
                  <a:pt x="2974" y="920"/>
                </a:lnTo>
                <a:lnTo>
                  <a:pt x="3381" y="770"/>
                </a:lnTo>
                <a:lnTo>
                  <a:pt x="3787" y="621"/>
                </a:lnTo>
                <a:lnTo>
                  <a:pt x="4001" y="535"/>
                </a:lnTo>
                <a:lnTo>
                  <a:pt x="4215" y="492"/>
                </a:lnTo>
                <a:lnTo>
                  <a:pt x="4429" y="471"/>
                </a:lnTo>
                <a:lnTo>
                  <a:pt x="4643" y="471"/>
                </a:lnTo>
                <a:lnTo>
                  <a:pt x="4643" y="471"/>
                </a:lnTo>
                <a:lnTo>
                  <a:pt x="5092" y="471"/>
                </a:lnTo>
                <a:lnTo>
                  <a:pt x="5328" y="471"/>
                </a:lnTo>
                <a:lnTo>
                  <a:pt x="5542" y="492"/>
                </a:lnTo>
                <a:lnTo>
                  <a:pt x="5542" y="492"/>
                </a:lnTo>
                <a:lnTo>
                  <a:pt x="5777" y="556"/>
                </a:lnTo>
                <a:lnTo>
                  <a:pt x="6012" y="642"/>
                </a:lnTo>
                <a:lnTo>
                  <a:pt x="6440" y="835"/>
                </a:lnTo>
                <a:lnTo>
                  <a:pt x="6440" y="835"/>
                </a:lnTo>
                <a:lnTo>
                  <a:pt x="6783" y="1006"/>
                </a:lnTo>
                <a:lnTo>
                  <a:pt x="7104" y="1220"/>
                </a:lnTo>
                <a:lnTo>
                  <a:pt x="7403" y="1455"/>
                </a:lnTo>
                <a:lnTo>
                  <a:pt x="7681" y="1712"/>
                </a:lnTo>
                <a:lnTo>
                  <a:pt x="7681" y="1712"/>
                </a:lnTo>
                <a:lnTo>
                  <a:pt x="7810" y="1883"/>
                </a:lnTo>
                <a:lnTo>
                  <a:pt x="7938" y="2075"/>
                </a:lnTo>
                <a:lnTo>
                  <a:pt x="8173" y="2461"/>
                </a:lnTo>
                <a:lnTo>
                  <a:pt x="8173" y="2461"/>
                </a:lnTo>
                <a:lnTo>
                  <a:pt x="8409" y="2803"/>
                </a:lnTo>
                <a:lnTo>
                  <a:pt x="8516" y="2995"/>
                </a:lnTo>
                <a:lnTo>
                  <a:pt x="8623" y="3167"/>
                </a:lnTo>
                <a:lnTo>
                  <a:pt x="8623" y="3167"/>
                </a:lnTo>
                <a:lnTo>
                  <a:pt x="8708" y="3402"/>
                </a:lnTo>
                <a:lnTo>
                  <a:pt x="8794" y="3616"/>
                </a:lnTo>
                <a:lnTo>
                  <a:pt x="8858" y="3851"/>
                </a:lnTo>
                <a:lnTo>
                  <a:pt x="8901" y="4087"/>
                </a:lnTo>
                <a:lnTo>
                  <a:pt x="8944" y="4301"/>
                </a:lnTo>
                <a:lnTo>
                  <a:pt x="8965" y="4557"/>
                </a:lnTo>
                <a:lnTo>
                  <a:pt x="8965" y="5028"/>
                </a:lnTo>
                <a:lnTo>
                  <a:pt x="8922" y="5499"/>
                </a:lnTo>
                <a:lnTo>
                  <a:pt x="8858" y="5970"/>
                </a:lnTo>
                <a:lnTo>
                  <a:pt x="8730" y="6440"/>
                </a:lnTo>
                <a:lnTo>
                  <a:pt x="8580" y="6890"/>
                </a:lnTo>
                <a:lnTo>
                  <a:pt x="8580" y="6890"/>
                </a:lnTo>
                <a:close/>
                <a:moveTo>
                  <a:pt x="5777" y="3616"/>
                </a:moveTo>
                <a:lnTo>
                  <a:pt x="5777" y="3616"/>
                </a:lnTo>
                <a:lnTo>
                  <a:pt x="5649" y="3466"/>
                </a:lnTo>
                <a:lnTo>
                  <a:pt x="5563" y="3402"/>
                </a:lnTo>
                <a:lnTo>
                  <a:pt x="5477" y="3381"/>
                </a:lnTo>
                <a:lnTo>
                  <a:pt x="5477" y="3381"/>
                </a:lnTo>
                <a:lnTo>
                  <a:pt x="5392" y="3381"/>
                </a:lnTo>
                <a:lnTo>
                  <a:pt x="5328" y="3381"/>
                </a:lnTo>
                <a:lnTo>
                  <a:pt x="5263" y="3402"/>
                </a:lnTo>
                <a:lnTo>
                  <a:pt x="5221" y="3423"/>
                </a:lnTo>
                <a:lnTo>
                  <a:pt x="5199" y="3466"/>
                </a:lnTo>
                <a:lnTo>
                  <a:pt x="5178" y="3509"/>
                </a:lnTo>
                <a:lnTo>
                  <a:pt x="5178" y="3616"/>
                </a:lnTo>
                <a:lnTo>
                  <a:pt x="5199" y="3723"/>
                </a:lnTo>
                <a:lnTo>
                  <a:pt x="5242" y="3851"/>
                </a:lnTo>
                <a:lnTo>
                  <a:pt x="5349" y="4044"/>
                </a:lnTo>
                <a:lnTo>
                  <a:pt x="5349" y="4044"/>
                </a:lnTo>
                <a:lnTo>
                  <a:pt x="5477" y="4215"/>
                </a:lnTo>
                <a:lnTo>
                  <a:pt x="5627" y="4386"/>
                </a:lnTo>
                <a:lnTo>
                  <a:pt x="5627" y="4386"/>
                </a:lnTo>
                <a:lnTo>
                  <a:pt x="5756" y="4515"/>
                </a:lnTo>
                <a:lnTo>
                  <a:pt x="5841" y="4579"/>
                </a:lnTo>
                <a:lnTo>
                  <a:pt x="5884" y="4643"/>
                </a:lnTo>
                <a:lnTo>
                  <a:pt x="5884" y="4643"/>
                </a:lnTo>
                <a:lnTo>
                  <a:pt x="5884" y="4707"/>
                </a:lnTo>
                <a:lnTo>
                  <a:pt x="5884" y="4750"/>
                </a:lnTo>
                <a:lnTo>
                  <a:pt x="5841" y="4793"/>
                </a:lnTo>
                <a:lnTo>
                  <a:pt x="5777" y="4793"/>
                </a:lnTo>
                <a:lnTo>
                  <a:pt x="5627" y="4793"/>
                </a:lnTo>
                <a:lnTo>
                  <a:pt x="5499" y="4793"/>
                </a:lnTo>
                <a:lnTo>
                  <a:pt x="5499" y="4793"/>
                </a:lnTo>
                <a:lnTo>
                  <a:pt x="4836" y="4771"/>
                </a:lnTo>
                <a:lnTo>
                  <a:pt x="4836" y="4771"/>
                </a:lnTo>
                <a:lnTo>
                  <a:pt x="4472" y="4750"/>
                </a:lnTo>
                <a:lnTo>
                  <a:pt x="4108" y="4729"/>
                </a:lnTo>
                <a:lnTo>
                  <a:pt x="4108" y="4729"/>
                </a:lnTo>
                <a:lnTo>
                  <a:pt x="3937" y="4729"/>
                </a:lnTo>
                <a:lnTo>
                  <a:pt x="3809" y="4750"/>
                </a:lnTo>
                <a:lnTo>
                  <a:pt x="3766" y="4771"/>
                </a:lnTo>
                <a:lnTo>
                  <a:pt x="3723" y="4814"/>
                </a:lnTo>
                <a:lnTo>
                  <a:pt x="3680" y="4857"/>
                </a:lnTo>
                <a:lnTo>
                  <a:pt x="3637" y="4943"/>
                </a:lnTo>
                <a:lnTo>
                  <a:pt x="3637" y="4943"/>
                </a:lnTo>
                <a:lnTo>
                  <a:pt x="3595" y="5092"/>
                </a:lnTo>
                <a:lnTo>
                  <a:pt x="3595" y="5156"/>
                </a:lnTo>
                <a:lnTo>
                  <a:pt x="3595" y="5221"/>
                </a:lnTo>
                <a:lnTo>
                  <a:pt x="3616" y="5263"/>
                </a:lnTo>
                <a:lnTo>
                  <a:pt x="3659" y="5306"/>
                </a:lnTo>
                <a:lnTo>
                  <a:pt x="3723" y="5328"/>
                </a:lnTo>
                <a:lnTo>
                  <a:pt x="3809" y="5349"/>
                </a:lnTo>
                <a:lnTo>
                  <a:pt x="3809" y="5349"/>
                </a:lnTo>
                <a:lnTo>
                  <a:pt x="3980" y="5370"/>
                </a:lnTo>
                <a:lnTo>
                  <a:pt x="4151" y="5370"/>
                </a:lnTo>
                <a:lnTo>
                  <a:pt x="4493" y="5370"/>
                </a:lnTo>
                <a:lnTo>
                  <a:pt x="4493" y="5370"/>
                </a:lnTo>
                <a:lnTo>
                  <a:pt x="5970" y="5328"/>
                </a:lnTo>
                <a:lnTo>
                  <a:pt x="5970" y="5328"/>
                </a:lnTo>
                <a:lnTo>
                  <a:pt x="5884" y="5435"/>
                </a:lnTo>
                <a:lnTo>
                  <a:pt x="5798" y="5542"/>
                </a:lnTo>
                <a:lnTo>
                  <a:pt x="5584" y="5713"/>
                </a:lnTo>
                <a:lnTo>
                  <a:pt x="5370" y="5863"/>
                </a:lnTo>
                <a:lnTo>
                  <a:pt x="5157" y="6034"/>
                </a:lnTo>
                <a:lnTo>
                  <a:pt x="5157" y="6034"/>
                </a:lnTo>
                <a:lnTo>
                  <a:pt x="5071" y="6119"/>
                </a:lnTo>
                <a:lnTo>
                  <a:pt x="5007" y="6226"/>
                </a:lnTo>
                <a:lnTo>
                  <a:pt x="4964" y="6333"/>
                </a:lnTo>
                <a:lnTo>
                  <a:pt x="4985" y="6376"/>
                </a:lnTo>
                <a:lnTo>
                  <a:pt x="5007" y="6440"/>
                </a:lnTo>
                <a:lnTo>
                  <a:pt x="5007" y="6440"/>
                </a:lnTo>
                <a:lnTo>
                  <a:pt x="5071" y="6547"/>
                </a:lnTo>
                <a:lnTo>
                  <a:pt x="5178" y="6611"/>
                </a:lnTo>
                <a:lnTo>
                  <a:pt x="5306" y="6654"/>
                </a:lnTo>
                <a:lnTo>
                  <a:pt x="5435" y="6654"/>
                </a:lnTo>
                <a:lnTo>
                  <a:pt x="5435" y="6654"/>
                </a:lnTo>
                <a:lnTo>
                  <a:pt x="5542" y="6590"/>
                </a:lnTo>
                <a:lnTo>
                  <a:pt x="5627" y="6526"/>
                </a:lnTo>
                <a:lnTo>
                  <a:pt x="5798" y="6333"/>
                </a:lnTo>
                <a:lnTo>
                  <a:pt x="5798" y="6333"/>
                </a:lnTo>
                <a:lnTo>
                  <a:pt x="5905" y="6226"/>
                </a:lnTo>
                <a:lnTo>
                  <a:pt x="6034" y="6141"/>
                </a:lnTo>
                <a:lnTo>
                  <a:pt x="6162" y="6034"/>
                </a:lnTo>
                <a:lnTo>
                  <a:pt x="6290" y="5948"/>
                </a:lnTo>
                <a:lnTo>
                  <a:pt x="6290" y="5948"/>
                </a:lnTo>
                <a:lnTo>
                  <a:pt x="6483" y="5756"/>
                </a:lnTo>
                <a:lnTo>
                  <a:pt x="6676" y="5520"/>
                </a:lnTo>
                <a:lnTo>
                  <a:pt x="6847" y="5285"/>
                </a:lnTo>
                <a:lnTo>
                  <a:pt x="6911" y="5178"/>
                </a:lnTo>
                <a:lnTo>
                  <a:pt x="6954" y="5049"/>
                </a:lnTo>
                <a:lnTo>
                  <a:pt x="6954" y="5049"/>
                </a:lnTo>
                <a:lnTo>
                  <a:pt x="6569" y="4515"/>
                </a:lnTo>
                <a:lnTo>
                  <a:pt x="6355" y="4236"/>
                </a:lnTo>
                <a:lnTo>
                  <a:pt x="6141" y="3980"/>
                </a:lnTo>
                <a:lnTo>
                  <a:pt x="6141" y="3980"/>
                </a:lnTo>
                <a:lnTo>
                  <a:pt x="5970" y="3787"/>
                </a:lnTo>
                <a:lnTo>
                  <a:pt x="5777" y="3616"/>
                </a:lnTo>
                <a:lnTo>
                  <a:pt x="5777" y="3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BA7BDD99-0A1B-049C-83A2-56FAD3A54D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835B808-6829-0648-2027-87B9CDFE4A16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996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4B64632-0CD3-427A-8DB7-CC756D5F8FA3}"/>
              </a:ext>
            </a:extLst>
          </p:cNvPr>
          <p:cNvSpPr txBox="1"/>
          <p:nvPr/>
        </p:nvSpPr>
        <p:spPr>
          <a:xfrm>
            <a:off x="3599892" y="132264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FF0000"/>
                </a:solidFill>
                <a:latin typeface="Myriad Pro Light" panose="020B0403030403020204" pitchFamily="34" charset="0"/>
              </a:rPr>
              <a:t>Symbol 1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519522"/>
            <a:ext cx="3308114" cy="18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271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>
            <a:spLocks noGrp="1"/>
          </p:cNvSpPr>
          <p:nvPr>
            <p:ph type="body" idx="4294967295"/>
          </p:nvPr>
        </p:nvSpPr>
        <p:spPr>
          <a:xfrm>
            <a:off x="1319399" y="2278688"/>
            <a:ext cx="4912351" cy="16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/>
              <a:t>Schwierigkeitsstufe 1</a:t>
            </a:r>
          </a:p>
          <a:p>
            <a:pPr marL="76200" indent="0">
              <a:buNone/>
            </a:pPr>
            <a:r>
              <a:rPr lang="de-DE" sz="1800" dirty="0">
                <a:solidFill>
                  <a:schemeClr val="tx1"/>
                </a:solidFill>
                <a:latin typeface="Quicksand" panose="020B0604020202020204" charset="0"/>
                <a:cs typeface="Quicksand" panose="020B0604020202020204" charset="0"/>
              </a:rPr>
              <a:t>Wärme: Arme nach oben strecken.</a:t>
            </a:r>
          </a:p>
          <a:p>
            <a:pPr marL="76200" indent="0">
              <a:buNone/>
            </a:pPr>
            <a:r>
              <a:rPr lang="de-DE" sz="1800" dirty="0">
                <a:solidFill>
                  <a:schemeClr val="tx1"/>
                </a:solidFill>
                <a:latin typeface="Quicksand" panose="020B0604020202020204" charset="0"/>
                <a:cs typeface="Quicksand" panose="020B0604020202020204" charset="0"/>
              </a:rPr>
              <a:t>Kälte:    Arme nach unten strecken.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20" name="Google Shape;242;p8"/>
          <p:cNvSpPr/>
          <p:nvPr/>
        </p:nvSpPr>
        <p:spPr>
          <a:xfrm>
            <a:off x="4864927" y="1514526"/>
            <a:ext cx="1073694" cy="817253"/>
          </a:xfrm>
          <a:custGeom>
            <a:avLst/>
            <a:gdLst/>
            <a:ahLst/>
            <a:cxnLst/>
            <a:rect l="l" t="t" r="r" b="b"/>
            <a:pathLst>
              <a:path w="10249" h="9565" extrusionOk="0">
                <a:moveTo>
                  <a:pt x="6526" y="1712"/>
                </a:moveTo>
                <a:lnTo>
                  <a:pt x="6526" y="1712"/>
                </a:lnTo>
                <a:lnTo>
                  <a:pt x="6462" y="1840"/>
                </a:lnTo>
                <a:lnTo>
                  <a:pt x="6376" y="1990"/>
                </a:lnTo>
                <a:lnTo>
                  <a:pt x="6355" y="2076"/>
                </a:lnTo>
                <a:lnTo>
                  <a:pt x="6333" y="2140"/>
                </a:lnTo>
                <a:lnTo>
                  <a:pt x="6355" y="2225"/>
                </a:lnTo>
                <a:lnTo>
                  <a:pt x="6419" y="2268"/>
                </a:lnTo>
                <a:lnTo>
                  <a:pt x="6419" y="2268"/>
                </a:lnTo>
                <a:lnTo>
                  <a:pt x="6462" y="2311"/>
                </a:lnTo>
                <a:lnTo>
                  <a:pt x="6526" y="2311"/>
                </a:lnTo>
                <a:lnTo>
                  <a:pt x="6590" y="2290"/>
                </a:lnTo>
                <a:lnTo>
                  <a:pt x="6654" y="2268"/>
                </a:lnTo>
                <a:lnTo>
                  <a:pt x="6761" y="2183"/>
                </a:lnTo>
                <a:lnTo>
                  <a:pt x="6825" y="2097"/>
                </a:lnTo>
                <a:lnTo>
                  <a:pt x="6825" y="2097"/>
                </a:lnTo>
                <a:lnTo>
                  <a:pt x="6890" y="2011"/>
                </a:lnTo>
                <a:lnTo>
                  <a:pt x="6954" y="1904"/>
                </a:lnTo>
                <a:lnTo>
                  <a:pt x="6997" y="1819"/>
                </a:lnTo>
                <a:lnTo>
                  <a:pt x="7018" y="1712"/>
                </a:lnTo>
                <a:lnTo>
                  <a:pt x="7039" y="1584"/>
                </a:lnTo>
                <a:lnTo>
                  <a:pt x="7018" y="1477"/>
                </a:lnTo>
                <a:lnTo>
                  <a:pt x="6997" y="1370"/>
                </a:lnTo>
                <a:lnTo>
                  <a:pt x="6975" y="1263"/>
                </a:lnTo>
                <a:lnTo>
                  <a:pt x="6975" y="1263"/>
                </a:lnTo>
                <a:lnTo>
                  <a:pt x="6890" y="1113"/>
                </a:lnTo>
                <a:lnTo>
                  <a:pt x="6804" y="963"/>
                </a:lnTo>
                <a:lnTo>
                  <a:pt x="6740" y="813"/>
                </a:lnTo>
                <a:lnTo>
                  <a:pt x="6676" y="664"/>
                </a:lnTo>
                <a:lnTo>
                  <a:pt x="6676" y="664"/>
                </a:lnTo>
                <a:lnTo>
                  <a:pt x="6676" y="557"/>
                </a:lnTo>
                <a:lnTo>
                  <a:pt x="6676" y="471"/>
                </a:lnTo>
                <a:lnTo>
                  <a:pt x="6718" y="385"/>
                </a:lnTo>
                <a:lnTo>
                  <a:pt x="6761" y="321"/>
                </a:lnTo>
                <a:lnTo>
                  <a:pt x="6761" y="321"/>
                </a:lnTo>
                <a:lnTo>
                  <a:pt x="6804" y="257"/>
                </a:lnTo>
                <a:lnTo>
                  <a:pt x="6847" y="236"/>
                </a:lnTo>
                <a:lnTo>
                  <a:pt x="6890" y="171"/>
                </a:lnTo>
                <a:lnTo>
                  <a:pt x="6890" y="107"/>
                </a:lnTo>
                <a:lnTo>
                  <a:pt x="6890" y="107"/>
                </a:lnTo>
                <a:lnTo>
                  <a:pt x="6825" y="22"/>
                </a:lnTo>
                <a:lnTo>
                  <a:pt x="6761" y="0"/>
                </a:lnTo>
                <a:lnTo>
                  <a:pt x="6676" y="0"/>
                </a:lnTo>
                <a:lnTo>
                  <a:pt x="6590" y="43"/>
                </a:lnTo>
                <a:lnTo>
                  <a:pt x="6504" y="107"/>
                </a:lnTo>
                <a:lnTo>
                  <a:pt x="6419" y="171"/>
                </a:lnTo>
                <a:lnTo>
                  <a:pt x="6333" y="278"/>
                </a:lnTo>
                <a:lnTo>
                  <a:pt x="6333" y="278"/>
                </a:lnTo>
                <a:lnTo>
                  <a:pt x="6269" y="450"/>
                </a:lnTo>
                <a:lnTo>
                  <a:pt x="6248" y="621"/>
                </a:lnTo>
                <a:lnTo>
                  <a:pt x="6269" y="813"/>
                </a:lnTo>
                <a:lnTo>
                  <a:pt x="6312" y="984"/>
                </a:lnTo>
                <a:lnTo>
                  <a:pt x="6312" y="984"/>
                </a:lnTo>
                <a:lnTo>
                  <a:pt x="6398" y="1156"/>
                </a:lnTo>
                <a:lnTo>
                  <a:pt x="6483" y="1327"/>
                </a:lnTo>
                <a:lnTo>
                  <a:pt x="6526" y="1434"/>
                </a:lnTo>
                <a:lnTo>
                  <a:pt x="6547" y="1519"/>
                </a:lnTo>
                <a:lnTo>
                  <a:pt x="6547" y="1626"/>
                </a:lnTo>
                <a:lnTo>
                  <a:pt x="6526" y="1712"/>
                </a:lnTo>
                <a:lnTo>
                  <a:pt x="6526" y="1712"/>
                </a:lnTo>
                <a:close/>
                <a:moveTo>
                  <a:pt x="4237" y="2439"/>
                </a:moveTo>
                <a:lnTo>
                  <a:pt x="4237" y="2439"/>
                </a:lnTo>
                <a:lnTo>
                  <a:pt x="4237" y="2546"/>
                </a:lnTo>
                <a:lnTo>
                  <a:pt x="4215" y="2653"/>
                </a:lnTo>
                <a:lnTo>
                  <a:pt x="4108" y="2867"/>
                </a:lnTo>
                <a:lnTo>
                  <a:pt x="4065" y="2974"/>
                </a:lnTo>
                <a:lnTo>
                  <a:pt x="4044" y="3081"/>
                </a:lnTo>
                <a:lnTo>
                  <a:pt x="4023" y="3167"/>
                </a:lnTo>
                <a:lnTo>
                  <a:pt x="4044" y="3274"/>
                </a:lnTo>
                <a:lnTo>
                  <a:pt x="4044" y="3274"/>
                </a:lnTo>
                <a:lnTo>
                  <a:pt x="4108" y="3338"/>
                </a:lnTo>
                <a:lnTo>
                  <a:pt x="4151" y="3381"/>
                </a:lnTo>
                <a:lnTo>
                  <a:pt x="4194" y="3402"/>
                </a:lnTo>
                <a:lnTo>
                  <a:pt x="4237" y="3402"/>
                </a:lnTo>
                <a:lnTo>
                  <a:pt x="4279" y="3381"/>
                </a:lnTo>
                <a:lnTo>
                  <a:pt x="4344" y="3359"/>
                </a:lnTo>
                <a:lnTo>
                  <a:pt x="4429" y="3274"/>
                </a:lnTo>
                <a:lnTo>
                  <a:pt x="4515" y="3145"/>
                </a:lnTo>
                <a:lnTo>
                  <a:pt x="4579" y="3017"/>
                </a:lnTo>
                <a:lnTo>
                  <a:pt x="4664" y="2824"/>
                </a:lnTo>
                <a:lnTo>
                  <a:pt x="4664" y="2824"/>
                </a:lnTo>
                <a:lnTo>
                  <a:pt x="4707" y="2611"/>
                </a:lnTo>
                <a:lnTo>
                  <a:pt x="4707" y="2418"/>
                </a:lnTo>
                <a:lnTo>
                  <a:pt x="4664" y="2247"/>
                </a:lnTo>
                <a:lnTo>
                  <a:pt x="4600" y="2054"/>
                </a:lnTo>
                <a:lnTo>
                  <a:pt x="4600" y="2054"/>
                </a:lnTo>
                <a:lnTo>
                  <a:pt x="4515" y="1947"/>
                </a:lnTo>
                <a:lnTo>
                  <a:pt x="4451" y="1862"/>
                </a:lnTo>
                <a:lnTo>
                  <a:pt x="4301" y="1691"/>
                </a:lnTo>
                <a:lnTo>
                  <a:pt x="4258" y="1605"/>
                </a:lnTo>
                <a:lnTo>
                  <a:pt x="4215" y="1498"/>
                </a:lnTo>
                <a:lnTo>
                  <a:pt x="4215" y="1391"/>
                </a:lnTo>
                <a:lnTo>
                  <a:pt x="4279" y="1263"/>
                </a:lnTo>
                <a:lnTo>
                  <a:pt x="4279" y="1263"/>
                </a:lnTo>
                <a:lnTo>
                  <a:pt x="4322" y="1156"/>
                </a:lnTo>
                <a:lnTo>
                  <a:pt x="4386" y="1070"/>
                </a:lnTo>
                <a:lnTo>
                  <a:pt x="4579" y="877"/>
                </a:lnTo>
                <a:lnTo>
                  <a:pt x="4664" y="792"/>
                </a:lnTo>
                <a:lnTo>
                  <a:pt x="4729" y="685"/>
                </a:lnTo>
                <a:lnTo>
                  <a:pt x="4771" y="578"/>
                </a:lnTo>
                <a:lnTo>
                  <a:pt x="4793" y="492"/>
                </a:lnTo>
                <a:lnTo>
                  <a:pt x="4793" y="492"/>
                </a:lnTo>
                <a:lnTo>
                  <a:pt x="4771" y="428"/>
                </a:lnTo>
                <a:lnTo>
                  <a:pt x="4750" y="385"/>
                </a:lnTo>
                <a:lnTo>
                  <a:pt x="4707" y="364"/>
                </a:lnTo>
                <a:lnTo>
                  <a:pt x="4664" y="364"/>
                </a:lnTo>
                <a:lnTo>
                  <a:pt x="4579" y="407"/>
                </a:lnTo>
                <a:lnTo>
                  <a:pt x="4451" y="471"/>
                </a:lnTo>
                <a:lnTo>
                  <a:pt x="4237" y="664"/>
                </a:lnTo>
                <a:lnTo>
                  <a:pt x="4108" y="792"/>
                </a:lnTo>
                <a:lnTo>
                  <a:pt x="4108" y="792"/>
                </a:lnTo>
                <a:lnTo>
                  <a:pt x="3958" y="1006"/>
                </a:lnTo>
                <a:lnTo>
                  <a:pt x="3830" y="1220"/>
                </a:lnTo>
                <a:lnTo>
                  <a:pt x="3787" y="1348"/>
                </a:lnTo>
                <a:lnTo>
                  <a:pt x="3744" y="1477"/>
                </a:lnTo>
                <a:lnTo>
                  <a:pt x="3744" y="1584"/>
                </a:lnTo>
                <a:lnTo>
                  <a:pt x="3766" y="1712"/>
                </a:lnTo>
                <a:lnTo>
                  <a:pt x="3766" y="1712"/>
                </a:lnTo>
                <a:lnTo>
                  <a:pt x="3787" y="1819"/>
                </a:lnTo>
                <a:lnTo>
                  <a:pt x="3851" y="1904"/>
                </a:lnTo>
                <a:lnTo>
                  <a:pt x="4001" y="2076"/>
                </a:lnTo>
                <a:lnTo>
                  <a:pt x="4151" y="2247"/>
                </a:lnTo>
                <a:lnTo>
                  <a:pt x="4215" y="2332"/>
                </a:lnTo>
                <a:lnTo>
                  <a:pt x="4237" y="2439"/>
                </a:lnTo>
                <a:lnTo>
                  <a:pt x="4237" y="2439"/>
                </a:lnTo>
                <a:close/>
                <a:moveTo>
                  <a:pt x="5349" y="2824"/>
                </a:moveTo>
                <a:lnTo>
                  <a:pt x="5349" y="2824"/>
                </a:lnTo>
                <a:lnTo>
                  <a:pt x="5371" y="2910"/>
                </a:lnTo>
                <a:lnTo>
                  <a:pt x="5413" y="2953"/>
                </a:lnTo>
                <a:lnTo>
                  <a:pt x="5456" y="2996"/>
                </a:lnTo>
                <a:lnTo>
                  <a:pt x="5520" y="2996"/>
                </a:lnTo>
                <a:lnTo>
                  <a:pt x="5584" y="2996"/>
                </a:lnTo>
                <a:lnTo>
                  <a:pt x="5649" y="2974"/>
                </a:lnTo>
                <a:lnTo>
                  <a:pt x="5713" y="2931"/>
                </a:lnTo>
                <a:lnTo>
                  <a:pt x="5756" y="2889"/>
                </a:lnTo>
                <a:lnTo>
                  <a:pt x="5756" y="2889"/>
                </a:lnTo>
                <a:lnTo>
                  <a:pt x="5820" y="2824"/>
                </a:lnTo>
                <a:lnTo>
                  <a:pt x="5863" y="2760"/>
                </a:lnTo>
                <a:lnTo>
                  <a:pt x="5905" y="2589"/>
                </a:lnTo>
                <a:lnTo>
                  <a:pt x="5927" y="2418"/>
                </a:lnTo>
                <a:lnTo>
                  <a:pt x="5884" y="2268"/>
                </a:lnTo>
                <a:lnTo>
                  <a:pt x="5884" y="2268"/>
                </a:lnTo>
                <a:lnTo>
                  <a:pt x="5863" y="2204"/>
                </a:lnTo>
                <a:lnTo>
                  <a:pt x="5820" y="2140"/>
                </a:lnTo>
                <a:lnTo>
                  <a:pt x="5713" y="2033"/>
                </a:lnTo>
                <a:lnTo>
                  <a:pt x="5627" y="1904"/>
                </a:lnTo>
                <a:lnTo>
                  <a:pt x="5584" y="1840"/>
                </a:lnTo>
                <a:lnTo>
                  <a:pt x="5563" y="1776"/>
                </a:lnTo>
                <a:lnTo>
                  <a:pt x="5563" y="1776"/>
                </a:lnTo>
                <a:lnTo>
                  <a:pt x="5584" y="1712"/>
                </a:lnTo>
                <a:lnTo>
                  <a:pt x="5606" y="1648"/>
                </a:lnTo>
                <a:lnTo>
                  <a:pt x="5670" y="1519"/>
                </a:lnTo>
                <a:lnTo>
                  <a:pt x="5777" y="1391"/>
                </a:lnTo>
                <a:lnTo>
                  <a:pt x="5798" y="1327"/>
                </a:lnTo>
                <a:lnTo>
                  <a:pt x="5820" y="1263"/>
                </a:lnTo>
                <a:lnTo>
                  <a:pt x="5820" y="1263"/>
                </a:lnTo>
                <a:lnTo>
                  <a:pt x="5777" y="1220"/>
                </a:lnTo>
                <a:lnTo>
                  <a:pt x="5713" y="1177"/>
                </a:lnTo>
                <a:lnTo>
                  <a:pt x="5670" y="1156"/>
                </a:lnTo>
                <a:lnTo>
                  <a:pt x="5606" y="1177"/>
                </a:lnTo>
                <a:lnTo>
                  <a:pt x="5542" y="1198"/>
                </a:lnTo>
                <a:lnTo>
                  <a:pt x="5499" y="1220"/>
                </a:lnTo>
                <a:lnTo>
                  <a:pt x="5371" y="1327"/>
                </a:lnTo>
                <a:lnTo>
                  <a:pt x="5285" y="1455"/>
                </a:lnTo>
                <a:lnTo>
                  <a:pt x="5199" y="1605"/>
                </a:lnTo>
                <a:lnTo>
                  <a:pt x="5135" y="1755"/>
                </a:lnTo>
                <a:lnTo>
                  <a:pt x="5114" y="1862"/>
                </a:lnTo>
                <a:lnTo>
                  <a:pt x="5114" y="1862"/>
                </a:lnTo>
                <a:lnTo>
                  <a:pt x="5135" y="1926"/>
                </a:lnTo>
                <a:lnTo>
                  <a:pt x="5157" y="1990"/>
                </a:lnTo>
                <a:lnTo>
                  <a:pt x="5221" y="2097"/>
                </a:lnTo>
                <a:lnTo>
                  <a:pt x="5306" y="2204"/>
                </a:lnTo>
                <a:lnTo>
                  <a:pt x="5371" y="2311"/>
                </a:lnTo>
                <a:lnTo>
                  <a:pt x="5371" y="2311"/>
                </a:lnTo>
                <a:lnTo>
                  <a:pt x="5413" y="2397"/>
                </a:lnTo>
                <a:lnTo>
                  <a:pt x="5435" y="2461"/>
                </a:lnTo>
                <a:lnTo>
                  <a:pt x="5413" y="2525"/>
                </a:lnTo>
                <a:lnTo>
                  <a:pt x="5413" y="2568"/>
                </a:lnTo>
                <a:lnTo>
                  <a:pt x="5371" y="2675"/>
                </a:lnTo>
                <a:lnTo>
                  <a:pt x="5349" y="2739"/>
                </a:lnTo>
                <a:lnTo>
                  <a:pt x="5349" y="2824"/>
                </a:lnTo>
                <a:lnTo>
                  <a:pt x="5349" y="2824"/>
                </a:lnTo>
                <a:close/>
                <a:moveTo>
                  <a:pt x="10249" y="4515"/>
                </a:moveTo>
                <a:lnTo>
                  <a:pt x="10249" y="4515"/>
                </a:lnTo>
                <a:lnTo>
                  <a:pt x="10227" y="4408"/>
                </a:lnTo>
                <a:lnTo>
                  <a:pt x="10185" y="4344"/>
                </a:lnTo>
                <a:lnTo>
                  <a:pt x="10120" y="4279"/>
                </a:lnTo>
                <a:lnTo>
                  <a:pt x="10035" y="4258"/>
                </a:lnTo>
                <a:lnTo>
                  <a:pt x="9949" y="4237"/>
                </a:lnTo>
                <a:lnTo>
                  <a:pt x="9842" y="4215"/>
                </a:lnTo>
                <a:lnTo>
                  <a:pt x="9650" y="4215"/>
                </a:lnTo>
                <a:lnTo>
                  <a:pt x="9650" y="4215"/>
                </a:lnTo>
                <a:lnTo>
                  <a:pt x="9372" y="4279"/>
                </a:lnTo>
                <a:lnTo>
                  <a:pt x="9093" y="4365"/>
                </a:lnTo>
                <a:lnTo>
                  <a:pt x="9093" y="4365"/>
                </a:lnTo>
                <a:lnTo>
                  <a:pt x="8901" y="4515"/>
                </a:lnTo>
                <a:lnTo>
                  <a:pt x="8772" y="4579"/>
                </a:lnTo>
                <a:lnTo>
                  <a:pt x="8730" y="4600"/>
                </a:lnTo>
                <a:lnTo>
                  <a:pt x="8687" y="4600"/>
                </a:lnTo>
                <a:lnTo>
                  <a:pt x="8687" y="4600"/>
                </a:lnTo>
                <a:lnTo>
                  <a:pt x="8665" y="4493"/>
                </a:lnTo>
                <a:lnTo>
                  <a:pt x="8665" y="4386"/>
                </a:lnTo>
                <a:lnTo>
                  <a:pt x="8644" y="4301"/>
                </a:lnTo>
                <a:lnTo>
                  <a:pt x="8601" y="4215"/>
                </a:lnTo>
                <a:lnTo>
                  <a:pt x="8601" y="4215"/>
                </a:lnTo>
                <a:lnTo>
                  <a:pt x="8537" y="4130"/>
                </a:lnTo>
                <a:lnTo>
                  <a:pt x="8452" y="4065"/>
                </a:lnTo>
                <a:lnTo>
                  <a:pt x="8259" y="3980"/>
                </a:lnTo>
                <a:lnTo>
                  <a:pt x="8259" y="3980"/>
                </a:lnTo>
                <a:lnTo>
                  <a:pt x="8024" y="3873"/>
                </a:lnTo>
                <a:lnTo>
                  <a:pt x="7767" y="3809"/>
                </a:lnTo>
                <a:lnTo>
                  <a:pt x="7531" y="3745"/>
                </a:lnTo>
                <a:lnTo>
                  <a:pt x="7275" y="3723"/>
                </a:lnTo>
                <a:lnTo>
                  <a:pt x="7275" y="3723"/>
                </a:lnTo>
                <a:lnTo>
                  <a:pt x="6162" y="3638"/>
                </a:lnTo>
                <a:lnTo>
                  <a:pt x="5606" y="3595"/>
                </a:lnTo>
                <a:lnTo>
                  <a:pt x="5050" y="3595"/>
                </a:lnTo>
                <a:lnTo>
                  <a:pt x="5050" y="3595"/>
                </a:lnTo>
                <a:lnTo>
                  <a:pt x="3980" y="3659"/>
                </a:lnTo>
                <a:lnTo>
                  <a:pt x="3466" y="3680"/>
                </a:lnTo>
                <a:lnTo>
                  <a:pt x="2931" y="3745"/>
                </a:lnTo>
                <a:lnTo>
                  <a:pt x="2931" y="3745"/>
                </a:lnTo>
                <a:lnTo>
                  <a:pt x="2418" y="3809"/>
                </a:lnTo>
                <a:lnTo>
                  <a:pt x="2161" y="3851"/>
                </a:lnTo>
                <a:lnTo>
                  <a:pt x="1926" y="3958"/>
                </a:lnTo>
                <a:lnTo>
                  <a:pt x="1926" y="3958"/>
                </a:lnTo>
                <a:lnTo>
                  <a:pt x="1819" y="4023"/>
                </a:lnTo>
                <a:lnTo>
                  <a:pt x="1755" y="4108"/>
                </a:lnTo>
                <a:lnTo>
                  <a:pt x="1690" y="4215"/>
                </a:lnTo>
                <a:lnTo>
                  <a:pt x="1669" y="4322"/>
                </a:lnTo>
                <a:lnTo>
                  <a:pt x="1648" y="4558"/>
                </a:lnTo>
                <a:lnTo>
                  <a:pt x="1626" y="4793"/>
                </a:lnTo>
                <a:lnTo>
                  <a:pt x="1626" y="4793"/>
                </a:lnTo>
                <a:lnTo>
                  <a:pt x="1220" y="4622"/>
                </a:lnTo>
                <a:lnTo>
                  <a:pt x="1006" y="4558"/>
                </a:lnTo>
                <a:lnTo>
                  <a:pt x="749" y="4515"/>
                </a:lnTo>
                <a:lnTo>
                  <a:pt x="749" y="4515"/>
                </a:lnTo>
                <a:lnTo>
                  <a:pt x="514" y="4493"/>
                </a:lnTo>
                <a:lnTo>
                  <a:pt x="407" y="4493"/>
                </a:lnTo>
                <a:lnTo>
                  <a:pt x="278" y="4515"/>
                </a:lnTo>
                <a:lnTo>
                  <a:pt x="193" y="4558"/>
                </a:lnTo>
                <a:lnTo>
                  <a:pt x="107" y="4622"/>
                </a:lnTo>
                <a:lnTo>
                  <a:pt x="43" y="4707"/>
                </a:lnTo>
                <a:lnTo>
                  <a:pt x="0" y="4836"/>
                </a:lnTo>
                <a:lnTo>
                  <a:pt x="0" y="4836"/>
                </a:lnTo>
                <a:lnTo>
                  <a:pt x="0" y="4964"/>
                </a:lnTo>
                <a:lnTo>
                  <a:pt x="22" y="5092"/>
                </a:lnTo>
                <a:lnTo>
                  <a:pt x="64" y="5199"/>
                </a:lnTo>
                <a:lnTo>
                  <a:pt x="129" y="5306"/>
                </a:lnTo>
                <a:lnTo>
                  <a:pt x="214" y="5413"/>
                </a:lnTo>
                <a:lnTo>
                  <a:pt x="300" y="5499"/>
                </a:lnTo>
                <a:lnTo>
                  <a:pt x="407" y="5563"/>
                </a:lnTo>
                <a:lnTo>
                  <a:pt x="514" y="5627"/>
                </a:lnTo>
                <a:lnTo>
                  <a:pt x="514" y="5627"/>
                </a:lnTo>
                <a:lnTo>
                  <a:pt x="599" y="5649"/>
                </a:lnTo>
                <a:lnTo>
                  <a:pt x="706" y="5670"/>
                </a:lnTo>
                <a:lnTo>
                  <a:pt x="963" y="5713"/>
                </a:lnTo>
                <a:lnTo>
                  <a:pt x="1220" y="5756"/>
                </a:lnTo>
                <a:lnTo>
                  <a:pt x="1305" y="5799"/>
                </a:lnTo>
                <a:lnTo>
                  <a:pt x="1370" y="5841"/>
                </a:lnTo>
                <a:lnTo>
                  <a:pt x="1370" y="5841"/>
                </a:lnTo>
                <a:lnTo>
                  <a:pt x="1391" y="5905"/>
                </a:lnTo>
                <a:lnTo>
                  <a:pt x="1412" y="5970"/>
                </a:lnTo>
                <a:lnTo>
                  <a:pt x="1370" y="6098"/>
                </a:lnTo>
                <a:lnTo>
                  <a:pt x="1370" y="6162"/>
                </a:lnTo>
                <a:lnTo>
                  <a:pt x="1370" y="6248"/>
                </a:lnTo>
                <a:lnTo>
                  <a:pt x="1391" y="6312"/>
                </a:lnTo>
                <a:lnTo>
                  <a:pt x="1455" y="6376"/>
                </a:lnTo>
                <a:lnTo>
                  <a:pt x="1455" y="6376"/>
                </a:lnTo>
                <a:lnTo>
                  <a:pt x="1519" y="6419"/>
                </a:lnTo>
                <a:lnTo>
                  <a:pt x="1562" y="6440"/>
                </a:lnTo>
                <a:lnTo>
                  <a:pt x="1605" y="6462"/>
                </a:lnTo>
                <a:lnTo>
                  <a:pt x="1648" y="6505"/>
                </a:lnTo>
                <a:lnTo>
                  <a:pt x="1648" y="6505"/>
                </a:lnTo>
                <a:lnTo>
                  <a:pt x="1669" y="6569"/>
                </a:lnTo>
                <a:lnTo>
                  <a:pt x="1690" y="6633"/>
                </a:lnTo>
                <a:lnTo>
                  <a:pt x="1690" y="6847"/>
                </a:lnTo>
                <a:lnTo>
                  <a:pt x="1690" y="7189"/>
                </a:lnTo>
                <a:lnTo>
                  <a:pt x="1690" y="7189"/>
                </a:lnTo>
                <a:lnTo>
                  <a:pt x="1712" y="7724"/>
                </a:lnTo>
                <a:lnTo>
                  <a:pt x="1712" y="7724"/>
                </a:lnTo>
                <a:lnTo>
                  <a:pt x="1733" y="8024"/>
                </a:lnTo>
                <a:lnTo>
                  <a:pt x="1776" y="8302"/>
                </a:lnTo>
                <a:lnTo>
                  <a:pt x="1840" y="8580"/>
                </a:lnTo>
                <a:lnTo>
                  <a:pt x="1947" y="8837"/>
                </a:lnTo>
                <a:lnTo>
                  <a:pt x="1947" y="8837"/>
                </a:lnTo>
                <a:lnTo>
                  <a:pt x="2011" y="8944"/>
                </a:lnTo>
                <a:lnTo>
                  <a:pt x="2097" y="9029"/>
                </a:lnTo>
                <a:lnTo>
                  <a:pt x="2204" y="9115"/>
                </a:lnTo>
                <a:lnTo>
                  <a:pt x="2311" y="9179"/>
                </a:lnTo>
                <a:lnTo>
                  <a:pt x="2546" y="9307"/>
                </a:lnTo>
                <a:lnTo>
                  <a:pt x="2782" y="9372"/>
                </a:lnTo>
                <a:lnTo>
                  <a:pt x="2782" y="9372"/>
                </a:lnTo>
                <a:lnTo>
                  <a:pt x="3081" y="9436"/>
                </a:lnTo>
                <a:lnTo>
                  <a:pt x="3381" y="9479"/>
                </a:lnTo>
                <a:lnTo>
                  <a:pt x="3980" y="9543"/>
                </a:lnTo>
                <a:lnTo>
                  <a:pt x="4579" y="9564"/>
                </a:lnTo>
                <a:lnTo>
                  <a:pt x="5178" y="9564"/>
                </a:lnTo>
                <a:lnTo>
                  <a:pt x="5178" y="9564"/>
                </a:lnTo>
                <a:lnTo>
                  <a:pt x="5798" y="9543"/>
                </a:lnTo>
                <a:lnTo>
                  <a:pt x="6398" y="9521"/>
                </a:lnTo>
                <a:lnTo>
                  <a:pt x="6997" y="9479"/>
                </a:lnTo>
                <a:lnTo>
                  <a:pt x="7296" y="9436"/>
                </a:lnTo>
                <a:lnTo>
                  <a:pt x="7596" y="9372"/>
                </a:lnTo>
                <a:lnTo>
                  <a:pt x="7596" y="9372"/>
                </a:lnTo>
                <a:lnTo>
                  <a:pt x="7852" y="9307"/>
                </a:lnTo>
                <a:lnTo>
                  <a:pt x="8066" y="9179"/>
                </a:lnTo>
                <a:lnTo>
                  <a:pt x="8259" y="9029"/>
                </a:lnTo>
                <a:lnTo>
                  <a:pt x="8409" y="8858"/>
                </a:lnTo>
                <a:lnTo>
                  <a:pt x="8537" y="8644"/>
                </a:lnTo>
                <a:lnTo>
                  <a:pt x="8644" y="8430"/>
                </a:lnTo>
                <a:lnTo>
                  <a:pt x="8730" y="8195"/>
                </a:lnTo>
                <a:lnTo>
                  <a:pt x="8751" y="7959"/>
                </a:lnTo>
                <a:lnTo>
                  <a:pt x="8751" y="7959"/>
                </a:lnTo>
                <a:lnTo>
                  <a:pt x="8794" y="7382"/>
                </a:lnTo>
                <a:lnTo>
                  <a:pt x="8815" y="6804"/>
                </a:lnTo>
                <a:lnTo>
                  <a:pt x="8815" y="6804"/>
                </a:lnTo>
                <a:lnTo>
                  <a:pt x="8837" y="6333"/>
                </a:lnTo>
                <a:lnTo>
                  <a:pt x="8837" y="6333"/>
                </a:lnTo>
                <a:lnTo>
                  <a:pt x="8815" y="6034"/>
                </a:lnTo>
                <a:lnTo>
                  <a:pt x="8815" y="5884"/>
                </a:lnTo>
                <a:lnTo>
                  <a:pt x="8837" y="5841"/>
                </a:lnTo>
                <a:lnTo>
                  <a:pt x="8858" y="5777"/>
                </a:lnTo>
                <a:lnTo>
                  <a:pt x="8858" y="5777"/>
                </a:lnTo>
                <a:lnTo>
                  <a:pt x="8901" y="5734"/>
                </a:lnTo>
                <a:lnTo>
                  <a:pt x="8965" y="5713"/>
                </a:lnTo>
                <a:lnTo>
                  <a:pt x="9093" y="5649"/>
                </a:lnTo>
                <a:lnTo>
                  <a:pt x="9265" y="5606"/>
                </a:lnTo>
                <a:lnTo>
                  <a:pt x="9372" y="5542"/>
                </a:lnTo>
                <a:lnTo>
                  <a:pt x="9372" y="5542"/>
                </a:lnTo>
                <a:lnTo>
                  <a:pt x="9821" y="5221"/>
                </a:lnTo>
                <a:lnTo>
                  <a:pt x="9821" y="5221"/>
                </a:lnTo>
                <a:lnTo>
                  <a:pt x="9992" y="5092"/>
                </a:lnTo>
                <a:lnTo>
                  <a:pt x="10120" y="4900"/>
                </a:lnTo>
                <a:lnTo>
                  <a:pt x="10185" y="4814"/>
                </a:lnTo>
                <a:lnTo>
                  <a:pt x="10227" y="4707"/>
                </a:lnTo>
                <a:lnTo>
                  <a:pt x="10249" y="4622"/>
                </a:lnTo>
                <a:lnTo>
                  <a:pt x="10249" y="4515"/>
                </a:lnTo>
                <a:lnTo>
                  <a:pt x="10249" y="4515"/>
                </a:lnTo>
                <a:close/>
                <a:moveTo>
                  <a:pt x="1391" y="5371"/>
                </a:moveTo>
                <a:lnTo>
                  <a:pt x="1391" y="5371"/>
                </a:lnTo>
                <a:lnTo>
                  <a:pt x="963" y="5285"/>
                </a:lnTo>
                <a:lnTo>
                  <a:pt x="749" y="5242"/>
                </a:lnTo>
                <a:lnTo>
                  <a:pt x="556" y="5199"/>
                </a:lnTo>
                <a:lnTo>
                  <a:pt x="556" y="5199"/>
                </a:lnTo>
                <a:lnTo>
                  <a:pt x="450" y="5050"/>
                </a:lnTo>
                <a:lnTo>
                  <a:pt x="407" y="4964"/>
                </a:lnTo>
                <a:lnTo>
                  <a:pt x="407" y="4943"/>
                </a:lnTo>
                <a:lnTo>
                  <a:pt x="428" y="4900"/>
                </a:lnTo>
                <a:lnTo>
                  <a:pt x="428" y="4900"/>
                </a:lnTo>
                <a:lnTo>
                  <a:pt x="450" y="4900"/>
                </a:lnTo>
                <a:lnTo>
                  <a:pt x="492" y="4878"/>
                </a:lnTo>
                <a:lnTo>
                  <a:pt x="599" y="4900"/>
                </a:lnTo>
                <a:lnTo>
                  <a:pt x="813" y="4921"/>
                </a:lnTo>
                <a:lnTo>
                  <a:pt x="813" y="4921"/>
                </a:lnTo>
                <a:lnTo>
                  <a:pt x="1006" y="4964"/>
                </a:lnTo>
                <a:lnTo>
                  <a:pt x="1198" y="5028"/>
                </a:lnTo>
                <a:lnTo>
                  <a:pt x="1370" y="5114"/>
                </a:lnTo>
                <a:lnTo>
                  <a:pt x="1519" y="5242"/>
                </a:lnTo>
                <a:lnTo>
                  <a:pt x="1519" y="5242"/>
                </a:lnTo>
                <a:lnTo>
                  <a:pt x="1605" y="5349"/>
                </a:lnTo>
                <a:lnTo>
                  <a:pt x="1626" y="5392"/>
                </a:lnTo>
                <a:lnTo>
                  <a:pt x="1605" y="5413"/>
                </a:lnTo>
                <a:lnTo>
                  <a:pt x="1541" y="5413"/>
                </a:lnTo>
                <a:lnTo>
                  <a:pt x="1391" y="5371"/>
                </a:lnTo>
                <a:lnTo>
                  <a:pt x="1391" y="5371"/>
                </a:lnTo>
                <a:close/>
                <a:moveTo>
                  <a:pt x="3081" y="4065"/>
                </a:moveTo>
                <a:lnTo>
                  <a:pt x="3081" y="4065"/>
                </a:lnTo>
                <a:lnTo>
                  <a:pt x="3659" y="4001"/>
                </a:lnTo>
                <a:lnTo>
                  <a:pt x="4237" y="3958"/>
                </a:lnTo>
                <a:lnTo>
                  <a:pt x="4237" y="3958"/>
                </a:lnTo>
                <a:lnTo>
                  <a:pt x="4985" y="3958"/>
                </a:lnTo>
                <a:lnTo>
                  <a:pt x="5713" y="4001"/>
                </a:lnTo>
                <a:lnTo>
                  <a:pt x="6462" y="4044"/>
                </a:lnTo>
                <a:lnTo>
                  <a:pt x="7189" y="4130"/>
                </a:lnTo>
                <a:lnTo>
                  <a:pt x="7189" y="4130"/>
                </a:lnTo>
                <a:lnTo>
                  <a:pt x="7146" y="4151"/>
                </a:lnTo>
                <a:lnTo>
                  <a:pt x="7104" y="4172"/>
                </a:lnTo>
                <a:lnTo>
                  <a:pt x="6932" y="4194"/>
                </a:lnTo>
                <a:lnTo>
                  <a:pt x="6654" y="4215"/>
                </a:lnTo>
                <a:lnTo>
                  <a:pt x="6654" y="4215"/>
                </a:lnTo>
                <a:lnTo>
                  <a:pt x="6333" y="4258"/>
                </a:lnTo>
                <a:lnTo>
                  <a:pt x="5991" y="4279"/>
                </a:lnTo>
                <a:lnTo>
                  <a:pt x="5991" y="4279"/>
                </a:lnTo>
                <a:lnTo>
                  <a:pt x="5606" y="4301"/>
                </a:lnTo>
                <a:lnTo>
                  <a:pt x="5221" y="4301"/>
                </a:lnTo>
                <a:lnTo>
                  <a:pt x="4451" y="4279"/>
                </a:lnTo>
                <a:lnTo>
                  <a:pt x="4451" y="4279"/>
                </a:lnTo>
                <a:lnTo>
                  <a:pt x="3873" y="4301"/>
                </a:lnTo>
                <a:lnTo>
                  <a:pt x="3595" y="4322"/>
                </a:lnTo>
                <a:lnTo>
                  <a:pt x="3295" y="4301"/>
                </a:lnTo>
                <a:lnTo>
                  <a:pt x="3295" y="4301"/>
                </a:lnTo>
                <a:lnTo>
                  <a:pt x="2653" y="4279"/>
                </a:lnTo>
                <a:lnTo>
                  <a:pt x="2653" y="4279"/>
                </a:lnTo>
                <a:lnTo>
                  <a:pt x="2397" y="4279"/>
                </a:lnTo>
                <a:lnTo>
                  <a:pt x="2268" y="4258"/>
                </a:lnTo>
                <a:lnTo>
                  <a:pt x="2204" y="4237"/>
                </a:lnTo>
                <a:lnTo>
                  <a:pt x="2140" y="4215"/>
                </a:lnTo>
                <a:lnTo>
                  <a:pt x="2140" y="4215"/>
                </a:lnTo>
                <a:lnTo>
                  <a:pt x="2161" y="4172"/>
                </a:lnTo>
                <a:lnTo>
                  <a:pt x="2204" y="4151"/>
                </a:lnTo>
                <a:lnTo>
                  <a:pt x="2290" y="4108"/>
                </a:lnTo>
                <a:lnTo>
                  <a:pt x="2439" y="4087"/>
                </a:lnTo>
                <a:lnTo>
                  <a:pt x="2589" y="4065"/>
                </a:lnTo>
                <a:lnTo>
                  <a:pt x="3081" y="4065"/>
                </a:lnTo>
                <a:lnTo>
                  <a:pt x="3081" y="4065"/>
                </a:lnTo>
                <a:close/>
                <a:moveTo>
                  <a:pt x="8387" y="6847"/>
                </a:moveTo>
                <a:lnTo>
                  <a:pt x="8387" y="6847"/>
                </a:lnTo>
                <a:lnTo>
                  <a:pt x="8345" y="7574"/>
                </a:lnTo>
                <a:lnTo>
                  <a:pt x="8345" y="7574"/>
                </a:lnTo>
                <a:lnTo>
                  <a:pt x="8323" y="7938"/>
                </a:lnTo>
                <a:lnTo>
                  <a:pt x="8302" y="8109"/>
                </a:lnTo>
                <a:lnTo>
                  <a:pt x="8238" y="8280"/>
                </a:lnTo>
                <a:lnTo>
                  <a:pt x="8173" y="8452"/>
                </a:lnTo>
                <a:lnTo>
                  <a:pt x="8088" y="8601"/>
                </a:lnTo>
                <a:lnTo>
                  <a:pt x="7981" y="8730"/>
                </a:lnTo>
                <a:lnTo>
                  <a:pt x="7831" y="8837"/>
                </a:lnTo>
                <a:lnTo>
                  <a:pt x="7831" y="8837"/>
                </a:lnTo>
                <a:lnTo>
                  <a:pt x="7681" y="8922"/>
                </a:lnTo>
                <a:lnTo>
                  <a:pt x="7510" y="8965"/>
                </a:lnTo>
                <a:lnTo>
                  <a:pt x="7339" y="9008"/>
                </a:lnTo>
                <a:lnTo>
                  <a:pt x="7168" y="9051"/>
                </a:lnTo>
                <a:lnTo>
                  <a:pt x="6804" y="9093"/>
                </a:lnTo>
                <a:lnTo>
                  <a:pt x="6462" y="9115"/>
                </a:lnTo>
                <a:lnTo>
                  <a:pt x="6462" y="9115"/>
                </a:lnTo>
                <a:lnTo>
                  <a:pt x="5691" y="9179"/>
                </a:lnTo>
                <a:lnTo>
                  <a:pt x="5306" y="9200"/>
                </a:lnTo>
                <a:lnTo>
                  <a:pt x="4943" y="9200"/>
                </a:lnTo>
                <a:lnTo>
                  <a:pt x="4943" y="9200"/>
                </a:lnTo>
                <a:lnTo>
                  <a:pt x="4579" y="9200"/>
                </a:lnTo>
                <a:lnTo>
                  <a:pt x="4215" y="9179"/>
                </a:lnTo>
                <a:lnTo>
                  <a:pt x="3851" y="9136"/>
                </a:lnTo>
                <a:lnTo>
                  <a:pt x="3488" y="9072"/>
                </a:lnTo>
                <a:lnTo>
                  <a:pt x="3488" y="9072"/>
                </a:lnTo>
                <a:lnTo>
                  <a:pt x="3103" y="9008"/>
                </a:lnTo>
                <a:lnTo>
                  <a:pt x="2910" y="8965"/>
                </a:lnTo>
                <a:lnTo>
                  <a:pt x="2739" y="8901"/>
                </a:lnTo>
                <a:lnTo>
                  <a:pt x="2589" y="8815"/>
                </a:lnTo>
                <a:lnTo>
                  <a:pt x="2461" y="8687"/>
                </a:lnTo>
                <a:lnTo>
                  <a:pt x="2397" y="8623"/>
                </a:lnTo>
                <a:lnTo>
                  <a:pt x="2354" y="8537"/>
                </a:lnTo>
                <a:lnTo>
                  <a:pt x="2311" y="8430"/>
                </a:lnTo>
                <a:lnTo>
                  <a:pt x="2290" y="8323"/>
                </a:lnTo>
                <a:lnTo>
                  <a:pt x="2290" y="8323"/>
                </a:lnTo>
                <a:lnTo>
                  <a:pt x="2717" y="8473"/>
                </a:lnTo>
                <a:lnTo>
                  <a:pt x="2931" y="8537"/>
                </a:lnTo>
                <a:lnTo>
                  <a:pt x="3145" y="8559"/>
                </a:lnTo>
                <a:lnTo>
                  <a:pt x="3145" y="8559"/>
                </a:lnTo>
                <a:lnTo>
                  <a:pt x="3295" y="8559"/>
                </a:lnTo>
                <a:lnTo>
                  <a:pt x="3359" y="8537"/>
                </a:lnTo>
                <a:lnTo>
                  <a:pt x="3424" y="8494"/>
                </a:lnTo>
                <a:lnTo>
                  <a:pt x="3488" y="8452"/>
                </a:lnTo>
                <a:lnTo>
                  <a:pt x="3488" y="8409"/>
                </a:lnTo>
                <a:lnTo>
                  <a:pt x="3466" y="8345"/>
                </a:lnTo>
                <a:lnTo>
                  <a:pt x="3402" y="8280"/>
                </a:lnTo>
                <a:lnTo>
                  <a:pt x="3402" y="8280"/>
                </a:lnTo>
                <a:lnTo>
                  <a:pt x="3295" y="8216"/>
                </a:lnTo>
                <a:lnTo>
                  <a:pt x="3145" y="8195"/>
                </a:lnTo>
                <a:lnTo>
                  <a:pt x="2867" y="8152"/>
                </a:lnTo>
                <a:lnTo>
                  <a:pt x="2867" y="8152"/>
                </a:lnTo>
                <a:lnTo>
                  <a:pt x="2653" y="8066"/>
                </a:lnTo>
                <a:lnTo>
                  <a:pt x="2418" y="8002"/>
                </a:lnTo>
                <a:lnTo>
                  <a:pt x="2418" y="8002"/>
                </a:lnTo>
                <a:lnTo>
                  <a:pt x="2311" y="7938"/>
                </a:lnTo>
                <a:lnTo>
                  <a:pt x="2247" y="7874"/>
                </a:lnTo>
                <a:lnTo>
                  <a:pt x="2225" y="7788"/>
                </a:lnTo>
                <a:lnTo>
                  <a:pt x="2225" y="7660"/>
                </a:lnTo>
                <a:lnTo>
                  <a:pt x="2225" y="7660"/>
                </a:lnTo>
                <a:lnTo>
                  <a:pt x="2461" y="7703"/>
                </a:lnTo>
                <a:lnTo>
                  <a:pt x="2717" y="7767"/>
                </a:lnTo>
                <a:lnTo>
                  <a:pt x="2953" y="7810"/>
                </a:lnTo>
                <a:lnTo>
                  <a:pt x="3081" y="7810"/>
                </a:lnTo>
                <a:lnTo>
                  <a:pt x="3210" y="7810"/>
                </a:lnTo>
                <a:lnTo>
                  <a:pt x="3210" y="7810"/>
                </a:lnTo>
                <a:lnTo>
                  <a:pt x="3295" y="7810"/>
                </a:lnTo>
                <a:lnTo>
                  <a:pt x="3402" y="7767"/>
                </a:lnTo>
                <a:lnTo>
                  <a:pt x="3424" y="7724"/>
                </a:lnTo>
                <a:lnTo>
                  <a:pt x="3445" y="7703"/>
                </a:lnTo>
                <a:lnTo>
                  <a:pt x="3466" y="7660"/>
                </a:lnTo>
                <a:lnTo>
                  <a:pt x="3445" y="7596"/>
                </a:lnTo>
                <a:lnTo>
                  <a:pt x="3445" y="7596"/>
                </a:lnTo>
                <a:lnTo>
                  <a:pt x="3424" y="7553"/>
                </a:lnTo>
                <a:lnTo>
                  <a:pt x="3381" y="7532"/>
                </a:lnTo>
                <a:lnTo>
                  <a:pt x="3295" y="7489"/>
                </a:lnTo>
                <a:lnTo>
                  <a:pt x="3103" y="7467"/>
                </a:lnTo>
                <a:lnTo>
                  <a:pt x="3103" y="7467"/>
                </a:lnTo>
                <a:lnTo>
                  <a:pt x="2653" y="7425"/>
                </a:lnTo>
                <a:lnTo>
                  <a:pt x="2397" y="7382"/>
                </a:lnTo>
                <a:lnTo>
                  <a:pt x="2311" y="7360"/>
                </a:lnTo>
                <a:lnTo>
                  <a:pt x="2247" y="7318"/>
                </a:lnTo>
                <a:lnTo>
                  <a:pt x="2247" y="7318"/>
                </a:lnTo>
                <a:lnTo>
                  <a:pt x="2183" y="7232"/>
                </a:lnTo>
                <a:lnTo>
                  <a:pt x="2204" y="7211"/>
                </a:lnTo>
                <a:lnTo>
                  <a:pt x="2204" y="7189"/>
                </a:lnTo>
                <a:lnTo>
                  <a:pt x="2268" y="7168"/>
                </a:lnTo>
                <a:lnTo>
                  <a:pt x="2354" y="7168"/>
                </a:lnTo>
                <a:lnTo>
                  <a:pt x="2568" y="7211"/>
                </a:lnTo>
                <a:lnTo>
                  <a:pt x="2696" y="7211"/>
                </a:lnTo>
                <a:lnTo>
                  <a:pt x="2696" y="7211"/>
                </a:lnTo>
                <a:lnTo>
                  <a:pt x="2803" y="7189"/>
                </a:lnTo>
                <a:lnTo>
                  <a:pt x="2867" y="7125"/>
                </a:lnTo>
                <a:lnTo>
                  <a:pt x="2889" y="7082"/>
                </a:lnTo>
                <a:lnTo>
                  <a:pt x="2889" y="7039"/>
                </a:lnTo>
                <a:lnTo>
                  <a:pt x="2889" y="6975"/>
                </a:lnTo>
                <a:lnTo>
                  <a:pt x="2867" y="6932"/>
                </a:lnTo>
                <a:lnTo>
                  <a:pt x="2867" y="6932"/>
                </a:lnTo>
                <a:lnTo>
                  <a:pt x="2846" y="6890"/>
                </a:lnTo>
                <a:lnTo>
                  <a:pt x="2803" y="6868"/>
                </a:lnTo>
                <a:lnTo>
                  <a:pt x="2717" y="6826"/>
                </a:lnTo>
                <a:lnTo>
                  <a:pt x="2525" y="6804"/>
                </a:lnTo>
                <a:lnTo>
                  <a:pt x="2525" y="6804"/>
                </a:lnTo>
                <a:lnTo>
                  <a:pt x="2439" y="6783"/>
                </a:lnTo>
                <a:lnTo>
                  <a:pt x="2354" y="6740"/>
                </a:lnTo>
                <a:lnTo>
                  <a:pt x="2311" y="6719"/>
                </a:lnTo>
                <a:lnTo>
                  <a:pt x="2290" y="6697"/>
                </a:lnTo>
                <a:lnTo>
                  <a:pt x="2268" y="6654"/>
                </a:lnTo>
                <a:lnTo>
                  <a:pt x="2290" y="6612"/>
                </a:lnTo>
                <a:lnTo>
                  <a:pt x="2290" y="6612"/>
                </a:lnTo>
                <a:lnTo>
                  <a:pt x="2311" y="6569"/>
                </a:lnTo>
                <a:lnTo>
                  <a:pt x="2332" y="6569"/>
                </a:lnTo>
                <a:lnTo>
                  <a:pt x="2418" y="6547"/>
                </a:lnTo>
                <a:lnTo>
                  <a:pt x="2525" y="6569"/>
                </a:lnTo>
                <a:lnTo>
                  <a:pt x="2610" y="6547"/>
                </a:lnTo>
                <a:lnTo>
                  <a:pt x="2610" y="6547"/>
                </a:lnTo>
                <a:lnTo>
                  <a:pt x="2675" y="6505"/>
                </a:lnTo>
                <a:lnTo>
                  <a:pt x="2717" y="6440"/>
                </a:lnTo>
                <a:lnTo>
                  <a:pt x="2696" y="6355"/>
                </a:lnTo>
                <a:lnTo>
                  <a:pt x="2632" y="6291"/>
                </a:lnTo>
                <a:lnTo>
                  <a:pt x="2632" y="6291"/>
                </a:lnTo>
                <a:lnTo>
                  <a:pt x="2589" y="6269"/>
                </a:lnTo>
                <a:lnTo>
                  <a:pt x="2525" y="6248"/>
                </a:lnTo>
                <a:lnTo>
                  <a:pt x="2439" y="6226"/>
                </a:lnTo>
                <a:lnTo>
                  <a:pt x="2439" y="6226"/>
                </a:lnTo>
                <a:lnTo>
                  <a:pt x="2354" y="6184"/>
                </a:lnTo>
                <a:lnTo>
                  <a:pt x="2332" y="6184"/>
                </a:lnTo>
                <a:lnTo>
                  <a:pt x="2311" y="6141"/>
                </a:lnTo>
                <a:lnTo>
                  <a:pt x="2290" y="6055"/>
                </a:lnTo>
                <a:lnTo>
                  <a:pt x="2290" y="6055"/>
                </a:lnTo>
                <a:lnTo>
                  <a:pt x="2247" y="5884"/>
                </a:lnTo>
                <a:lnTo>
                  <a:pt x="2225" y="5713"/>
                </a:lnTo>
                <a:lnTo>
                  <a:pt x="2225" y="5328"/>
                </a:lnTo>
                <a:lnTo>
                  <a:pt x="2247" y="4943"/>
                </a:lnTo>
                <a:lnTo>
                  <a:pt x="2268" y="4600"/>
                </a:lnTo>
                <a:lnTo>
                  <a:pt x="2268" y="4600"/>
                </a:lnTo>
                <a:lnTo>
                  <a:pt x="2632" y="4665"/>
                </a:lnTo>
                <a:lnTo>
                  <a:pt x="2996" y="4707"/>
                </a:lnTo>
                <a:lnTo>
                  <a:pt x="3359" y="4729"/>
                </a:lnTo>
                <a:lnTo>
                  <a:pt x="3744" y="4750"/>
                </a:lnTo>
                <a:lnTo>
                  <a:pt x="4472" y="4750"/>
                </a:lnTo>
                <a:lnTo>
                  <a:pt x="5221" y="4729"/>
                </a:lnTo>
                <a:lnTo>
                  <a:pt x="5221" y="4729"/>
                </a:lnTo>
                <a:lnTo>
                  <a:pt x="5991" y="4707"/>
                </a:lnTo>
                <a:lnTo>
                  <a:pt x="6761" y="4665"/>
                </a:lnTo>
                <a:lnTo>
                  <a:pt x="6761" y="4665"/>
                </a:lnTo>
                <a:lnTo>
                  <a:pt x="7446" y="4579"/>
                </a:lnTo>
                <a:lnTo>
                  <a:pt x="7788" y="4515"/>
                </a:lnTo>
                <a:lnTo>
                  <a:pt x="8109" y="4429"/>
                </a:lnTo>
                <a:lnTo>
                  <a:pt x="8109" y="4429"/>
                </a:lnTo>
                <a:lnTo>
                  <a:pt x="8173" y="4451"/>
                </a:lnTo>
                <a:lnTo>
                  <a:pt x="8216" y="4472"/>
                </a:lnTo>
                <a:lnTo>
                  <a:pt x="8259" y="4515"/>
                </a:lnTo>
                <a:lnTo>
                  <a:pt x="8280" y="4579"/>
                </a:lnTo>
                <a:lnTo>
                  <a:pt x="8280" y="4707"/>
                </a:lnTo>
                <a:lnTo>
                  <a:pt x="8280" y="4836"/>
                </a:lnTo>
                <a:lnTo>
                  <a:pt x="8280" y="4836"/>
                </a:lnTo>
                <a:lnTo>
                  <a:pt x="8302" y="5028"/>
                </a:lnTo>
                <a:lnTo>
                  <a:pt x="8302" y="5135"/>
                </a:lnTo>
                <a:lnTo>
                  <a:pt x="8302" y="5221"/>
                </a:lnTo>
                <a:lnTo>
                  <a:pt x="8302" y="5221"/>
                </a:lnTo>
                <a:lnTo>
                  <a:pt x="8280" y="5328"/>
                </a:lnTo>
                <a:lnTo>
                  <a:pt x="8259" y="5371"/>
                </a:lnTo>
                <a:lnTo>
                  <a:pt x="8216" y="5392"/>
                </a:lnTo>
                <a:lnTo>
                  <a:pt x="8131" y="5435"/>
                </a:lnTo>
                <a:lnTo>
                  <a:pt x="8131" y="5435"/>
                </a:lnTo>
                <a:lnTo>
                  <a:pt x="8002" y="5520"/>
                </a:lnTo>
                <a:lnTo>
                  <a:pt x="7938" y="5627"/>
                </a:lnTo>
                <a:lnTo>
                  <a:pt x="7917" y="5734"/>
                </a:lnTo>
                <a:lnTo>
                  <a:pt x="7917" y="5884"/>
                </a:lnTo>
                <a:lnTo>
                  <a:pt x="7917" y="5884"/>
                </a:lnTo>
                <a:lnTo>
                  <a:pt x="7917" y="5970"/>
                </a:lnTo>
                <a:lnTo>
                  <a:pt x="7959" y="6034"/>
                </a:lnTo>
                <a:lnTo>
                  <a:pt x="7981" y="6098"/>
                </a:lnTo>
                <a:lnTo>
                  <a:pt x="8024" y="6119"/>
                </a:lnTo>
                <a:lnTo>
                  <a:pt x="8152" y="6162"/>
                </a:lnTo>
                <a:lnTo>
                  <a:pt x="8302" y="6205"/>
                </a:lnTo>
                <a:lnTo>
                  <a:pt x="8302" y="6205"/>
                </a:lnTo>
                <a:lnTo>
                  <a:pt x="8366" y="6226"/>
                </a:lnTo>
                <a:lnTo>
                  <a:pt x="8387" y="6226"/>
                </a:lnTo>
                <a:lnTo>
                  <a:pt x="8409" y="6355"/>
                </a:lnTo>
                <a:lnTo>
                  <a:pt x="8409" y="6355"/>
                </a:lnTo>
                <a:lnTo>
                  <a:pt x="8409" y="6462"/>
                </a:lnTo>
                <a:lnTo>
                  <a:pt x="8409" y="6590"/>
                </a:lnTo>
                <a:lnTo>
                  <a:pt x="8387" y="6847"/>
                </a:lnTo>
                <a:lnTo>
                  <a:pt x="8387" y="6847"/>
                </a:lnTo>
                <a:close/>
                <a:moveTo>
                  <a:pt x="8430" y="5799"/>
                </a:moveTo>
                <a:lnTo>
                  <a:pt x="8430" y="5799"/>
                </a:lnTo>
                <a:lnTo>
                  <a:pt x="8387" y="5863"/>
                </a:lnTo>
                <a:lnTo>
                  <a:pt x="8345" y="5905"/>
                </a:lnTo>
                <a:lnTo>
                  <a:pt x="8302" y="5927"/>
                </a:lnTo>
                <a:lnTo>
                  <a:pt x="8238" y="5927"/>
                </a:lnTo>
                <a:lnTo>
                  <a:pt x="8195" y="5905"/>
                </a:lnTo>
                <a:lnTo>
                  <a:pt x="8152" y="5884"/>
                </a:lnTo>
                <a:lnTo>
                  <a:pt x="8109" y="5841"/>
                </a:lnTo>
                <a:lnTo>
                  <a:pt x="8109" y="5756"/>
                </a:lnTo>
                <a:lnTo>
                  <a:pt x="8109" y="5756"/>
                </a:lnTo>
                <a:lnTo>
                  <a:pt x="8131" y="5692"/>
                </a:lnTo>
                <a:lnTo>
                  <a:pt x="8173" y="5649"/>
                </a:lnTo>
                <a:lnTo>
                  <a:pt x="8238" y="5627"/>
                </a:lnTo>
                <a:lnTo>
                  <a:pt x="8302" y="5606"/>
                </a:lnTo>
                <a:lnTo>
                  <a:pt x="8366" y="5627"/>
                </a:lnTo>
                <a:lnTo>
                  <a:pt x="8409" y="5670"/>
                </a:lnTo>
                <a:lnTo>
                  <a:pt x="8430" y="5734"/>
                </a:lnTo>
                <a:lnTo>
                  <a:pt x="8430" y="5799"/>
                </a:lnTo>
                <a:lnTo>
                  <a:pt x="8430" y="5799"/>
                </a:lnTo>
                <a:close/>
                <a:moveTo>
                  <a:pt x="8794" y="5199"/>
                </a:moveTo>
                <a:lnTo>
                  <a:pt x="8794" y="5199"/>
                </a:lnTo>
                <a:lnTo>
                  <a:pt x="8772" y="5135"/>
                </a:lnTo>
                <a:lnTo>
                  <a:pt x="8772" y="5071"/>
                </a:lnTo>
                <a:lnTo>
                  <a:pt x="8772" y="5028"/>
                </a:lnTo>
                <a:lnTo>
                  <a:pt x="8751" y="4964"/>
                </a:lnTo>
                <a:lnTo>
                  <a:pt x="8751" y="4964"/>
                </a:lnTo>
                <a:lnTo>
                  <a:pt x="9008" y="4814"/>
                </a:lnTo>
                <a:lnTo>
                  <a:pt x="9286" y="4686"/>
                </a:lnTo>
                <a:lnTo>
                  <a:pt x="9585" y="4622"/>
                </a:lnTo>
                <a:lnTo>
                  <a:pt x="9885" y="4579"/>
                </a:lnTo>
                <a:lnTo>
                  <a:pt x="9885" y="4579"/>
                </a:lnTo>
                <a:lnTo>
                  <a:pt x="9864" y="4643"/>
                </a:lnTo>
                <a:lnTo>
                  <a:pt x="9821" y="4707"/>
                </a:lnTo>
                <a:lnTo>
                  <a:pt x="9714" y="4814"/>
                </a:lnTo>
                <a:lnTo>
                  <a:pt x="9585" y="4900"/>
                </a:lnTo>
                <a:lnTo>
                  <a:pt x="9414" y="4985"/>
                </a:lnTo>
                <a:lnTo>
                  <a:pt x="9072" y="5092"/>
                </a:lnTo>
                <a:lnTo>
                  <a:pt x="8794" y="5199"/>
                </a:lnTo>
                <a:lnTo>
                  <a:pt x="8794" y="5199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10;p8"/>
          <p:cNvSpPr/>
          <p:nvPr/>
        </p:nvSpPr>
        <p:spPr>
          <a:xfrm>
            <a:off x="6439220" y="1736799"/>
            <a:ext cx="466016" cy="473861"/>
          </a:xfrm>
          <a:custGeom>
            <a:avLst/>
            <a:gdLst/>
            <a:ahLst/>
            <a:cxnLst/>
            <a:rect l="l" t="t" r="r" b="b"/>
            <a:pathLst>
              <a:path w="9565" h="9757" extrusionOk="0">
                <a:moveTo>
                  <a:pt x="9093" y="2931"/>
                </a:moveTo>
                <a:lnTo>
                  <a:pt x="9093" y="2931"/>
                </a:lnTo>
                <a:lnTo>
                  <a:pt x="8815" y="2375"/>
                </a:lnTo>
                <a:lnTo>
                  <a:pt x="8687" y="2097"/>
                </a:lnTo>
                <a:lnTo>
                  <a:pt x="8516" y="1840"/>
                </a:lnTo>
                <a:lnTo>
                  <a:pt x="8516" y="1840"/>
                </a:lnTo>
                <a:lnTo>
                  <a:pt x="8409" y="1669"/>
                </a:lnTo>
                <a:lnTo>
                  <a:pt x="8280" y="1519"/>
                </a:lnTo>
                <a:lnTo>
                  <a:pt x="8002" y="1220"/>
                </a:lnTo>
                <a:lnTo>
                  <a:pt x="7681" y="963"/>
                </a:lnTo>
                <a:lnTo>
                  <a:pt x="7360" y="728"/>
                </a:lnTo>
                <a:lnTo>
                  <a:pt x="7360" y="728"/>
                </a:lnTo>
                <a:lnTo>
                  <a:pt x="6718" y="385"/>
                </a:lnTo>
                <a:lnTo>
                  <a:pt x="6718" y="385"/>
                </a:lnTo>
                <a:lnTo>
                  <a:pt x="6590" y="300"/>
                </a:lnTo>
                <a:lnTo>
                  <a:pt x="6483" y="235"/>
                </a:lnTo>
                <a:lnTo>
                  <a:pt x="6483" y="235"/>
                </a:lnTo>
                <a:lnTo>
                  <a:pt x="6397" y="214"/>
                </a:lnTo>
                <a:lnTo>
                  <a:pt x="6312" y="193"/>
                </a:lnTo>
                <a:lnTo>
                  <a:pt x="6141" y="150"/>
                </a:lnTo>
                <a:lnTo>
                  <a:pt x="6141" y="150"/>
                </a:lnTo>
                <a:lnTo>
                  <a:pt x="5756" y="43"/>
                </a:lnTo>
                <a:lnTo>
                  <a:pt x="5563" y="0"/>
                </a:lnTo>
                <a:lnTo>
                  <a:pt x="5349" y="0"/>
                </a:lnTo>
                <a:lnTo>
                  <a:pt x="4536" y="0"/>
                </a:lnTo>
                <a:lnTo>
                  <a:pt x="4536" y="0"/>
                </a:lnTo>
                <a:lnTo>
                  <a:pt x="4493" y="21"/>
                </a:lnTo>
                <a:lnTo>
                  <a:pt x="4429" y="43"/>
                </a:lnTo>
                <a:lnTo>
                  <a:pt x="4194" y="64"/>
                </a:lnTo>
                <a:lnTo>
                  <a:pt x="3766" y="107"/>
                </a:lnTo>
                <a:lnTo>
                  <a:pt x="3766" y="107"/>
                </a:lnTo>
                <a:lnTo>
                  <a:pt x="3381" y="214"/>
                </a:lnTo>
                <a:lnTo>
                  <a:pt x="3017" y="342"/>
                </a:lnTo>
                <a:lnTo>
                  <a:pt x="3017" y="342"/>
                </a:lnTo>
                <a:lnTo>
                  <a:pt x="2824" y="407"/>
                </a:lnTo>
                <a:lnTo>
                  <a:pt x="2610" y="492"/>
                </a:lnTo>
                <a:lnTo>
                  <a:pt x="2610" y="492"/>
                </a:lnTo>
                <a:lnTo>
                  <a:pt x="2503" y="535"/>
                </a:lnTo>
                <a:lnTo>
                  <a:pt x="2396" y="599"/>
                </a:lnTo>
                <a:lnTo>
                  <a:pt x="2204" y="749"/>
                </a:lnTo>
                <a:lnTo>
                  <a:pt x="2204" y="749"/>
                </a:lnTo>
                <a:lnTo>
                  <a:pt x="1840" y="1006"/>
                </a:lnTo>
                <a:lnTo>
                  <a:pt x="1498" y="1262"/>
                </a:lnTo>
                <a:lnTo>
                  <a:pt x="1498" y="1262"/>
                </a:lnTo>
                <a:lnTo>
                  <a:pt x="1327" y="1412"/>
                </a:lnTo>
                <a:lnTo>
                  <a:pt x="1177" y="1583"/>
                </a:lnTo>
                <a:lnTo>
                  <a:pt x="1027" y="1755"/>
                </a:lnTo>
                <a:lnTo>
                  <a:pt x="899" y="1947"/>
                </a:lnTo>
                <a:lnTo>
                  <a:pt x="642" y="2332"/>
                </a:lnTo>
                <a:lnTo>
                  <a:pt x="428" y="2717"/>
                </a:lnTo>
                <a:lnTo>
                  <a:pt x="428" y="2717"/>
                </a:lnTo>
                <a:lnTo>
                  <a:pt x="342" y="2931"/>
                </a:lnTo>
                <a:lnTo>
                  <a:pt x="278" y="3145"/>
                </a:lnTo>
                <a:lnTo>
                  <a:pt x="214" y="3381"/>
                </a:lnTo>
                <a:lnTo>
                  <a:pt x="150" y="3616"/>
                </a:lnTo>
                <a:lnTo>
                  <a:pt x="86" y="4108"/>
                </a:lnTo>
                <a:lnTo>
                  <a:pt x="22" y="4579"/>
                </a:lnTo>
                <a:lnTo>
                  <a:pt x="22" y="4579"/>
                </a:lnTo>
                <a:lnTo>
                  <a:pt x="0" y="4771"/>
                </a:lnTo>
                <a:lnTo>
                  <a:pt x="0" y="4964"/>
                </a:lnTo>
                <a:lnTo>
                  <a:pt x="43" y="5370"/>
                </a:lnTo>
                <a:lnTo>
                  <a:pt x="107" y="5777"/>
                </a:lnTo>
                <a:lnTo>
                  <a:pt x="150" y="6162"/>
                </a:lnTo>
                <a:lnTo>
                  <a:pt x="150" y="6162"/>
                </a:lnTo>
                <a:lnTo>
                  <a:pt x="150" y="6312"/>
                </a:lnTo>
                <a:lnTo>
                  <a:pt x="193" y="6462"/>
                </a:lnTo>
                <a:lnTo>
                  <a:pt x="278" y="6740"/>
                </a:lnTo>
                <a:lnTo>
                  <a:pt x="428" y="7018"/>
                </a:lnTo>
                <a:lnTo>
                  <a:pt x="578" y="7275"/>
                </a:lnTo>
                <a:lnTo>
                  <a:pt x="578" y="7275"/>
                </a:lnTo>
                <a:lnTo>
                  <a:pt x="770" y="7574"/>
                </a:lnTo>
                <a:lnTo>
                  <a:pt x="1006" y="7852"/>
                </a:lnTo>
                <a:lnTo>
                  <a:pt x="1262" y="8130"/>
                </a:lnTo>
                <a:lnTo>
                  <a:pt x="1519" y="8409"/>
                </a:lnTo>
                <a:lnTo>
                  <a:pt x="1519" y="8409"/>
                </a:lnTo>
                <a:lnTo>
                  <a:pt x="1797" y="8644"/>
                </a:lnTo>
                <a:lnTo>
                  <a:pt x="2076" y="8858"/>
                </a:lnTo>
                <a:lnTo>
                  <a:pt x="2076" y="8858"/>
                </a:lnTo>
                <a:lnTo>
                  <a:pt x="2268" y="8965"/>
                </a:lnTo>
                <a:lnTo>
                  <a:pt x="2461" y="9050"/>
                </a:lnTo>
                <a:lnTo>
                  <a:pt x="2653" y="9115"/>
                </a:lnTo>
                <a:lnTo>
                  <a:pt x="2846" y="9179"/>
                </a:lnTo>
                <a:lnTo>
                  <a:pt x="2846" y="9179"/>
                </a:lnTo>
                <a:lnTo>
                  <a:pt x="3167" y="9350"/>
                </a:lnTo>
                <a:lnTo>
                  <a:pt x="3509" y="9500"/>
                </a:lnTo>
                <a:lnTo>
                  <a:pt x="3509" y="9500"/>
                </a:lnTo>
                <a:lnTo>
                  <a:pt x="3680" y="9564"/>
                </a:lnTo>
                <a:lnTo>
                  <a:pt x="3873" y="9628"/>
                </a:lnTo>
                <a:lnTo>
                  <a:pt x="4258" y="9692"/>
                </a:lnTo>
                <a:lnTo>
                  <a:pt x="4258" y="9692"/>
                </a:lnTo>
                <a:lnTo>
                  <a:pt x="4472" y="9735"/>
                </a:lnTo>
                <a:lnTo>
                  <a:pt x="4686" y="9757"/>
                </a:lnTo>
                <a:lnTo>
                  <a:pt x="5114" y="9757"/>
                </a:lnTo>
                <a:lnTo>
                  <a:pt x="5542" y="9757"/>
                </a:lnTo>
                <a:lnTo>
                  <a:pt x="5970" y="9735"/>
                </a:lnTo>
                <a:lnTo>
                  <a:pt x="5970" y="9735"/>
                </a:lnTo>
                <a:lnTo>
                  <a:pt x="6333" y="9692"/>
                </a:lnTo>
                <a:lnTo>
                  <a:pt x="6697" y="9607"/>
                </a:lnTo>
                <a:lnTo>
                  <a:pt x="6890" y="9543"/>
                </a:lnTo>
                <a:lnTo>
                  <a:pt x="7061" y="9457"/>
                </a:lnTo>
                <a:lnTo>
                  <a:pt x="7232" y="9393"/>
                </a:lnTo>
                <a:lnTo>
                  <a:pt x="7382" y="9286"/>
                </a:lnTo>
                <a:lnTo>
                  <a:pt x="7382" y="9286"/>
                </a:lnTo>
                <a:lnTo>
                  <a:pt x="7660" y="9072"/>
                </a:lnTo>
                <a:lnTo>
                  <a:pt x="7917" y="8858"/>
                </a:lnTo>
                <a:lnTo>
                  <a:pt x="8173" y="8601"/>
                </a:lnTo>
                <a:lnTo>
                  <a:pt x="8409" y="8366"/>
                </a:lnTo>
                <a:lnTo>
                  <a:pt x="8409" y="8366"/>
                </a:lnTo>
                <a:lnTo>
                  <a:pt x="8516" y="8237"/>
                </a:lnTo>
                <a:lnTo>
                  <a:pt x="8601" y="8109"/>
                </a:lnTo>
                <a:lnTo>
                  <a:pt x="8772" y="7810"/>
                </a:lnTo>
                <a:lnTo>
                  <a:pt x="9029" y="7210"/>
                </a:lnTo>
                <a:lnTo>
                  <a:pt x="9029" y="7210"/>
                </a:lnTo>
                <a:lnTo>
                  <a:pt x="9179" y="6847"/>
                </a:lnTo>
                <a:lnTo>
                  <a:pt x="9307" y="6504"/>
                </a:lnTo>
                <a:lnTo>
                  <a:pt x="9414" y="6141"/>
                </a:lnTo>
                <a:lnTo>
                  <a:pt x="9500" y="5777"/>
                </a:lnTo>
                <a:lnTo>
                  <a:pt x="9500" y="5777"/>
                </a:lnTo>
                <a:lnTo>
                  <a:pt x="9543" y="5435"/>
                </a:lnTo>
                <a:lnTo>
                  <a:pt x="9564" y="5071"/>
                </a:lnTo>
                <a:lnTo>
                  <a:pt x="9543" y="4686"/>
                </a:lnTo>
                <a:lnTo>
                  <a:pt x="9500" y="4322"/>
                </a:lnTo>
                <a:lnTo>
                  <a:pt x="9436" y="3937"/>
                </a:lnTo>
                <a:lnTo>
                  <a:pt x="9350" y="3595"/>
                </a:lnTo>
                <a:lnTo>
                  <a:pt x="9222" y="3252"/>
                </a:lnTo>
                <a:lnTo>
                  <a:pt x="9093" y="2931"/>
                </a:lnTo>
                <a:lnTo>
                  <a:pt x="9093" y="2931"/>
                </a:lnTo>
                <a:close/>
                <a:moveTo>
                  <a:pt x="8580" y="6890"/>
                </a:moveTo>
                <a:lnTo>
                  <a:pt x="8580" y="6890"/>
                </a:lnTo>
                <a:lnTo>
                  <a:pt x="8430" y="7253"/>
                </a:lnTo>
                <a:lnTo>
                  <a:pt x="8259" y="7638"/>
                </a:lnTo>
                <a:lnTo>
                  <a:pt x="8152" y="7810"/>
                </a:lnTo>
                <a:lnTo>
                  <a:pt x="8024" y="7981"/>
                </a:lnTo>
                <a:lnTo>
                  <a:pt x="7895" y="8130"/>
                </a:lnTo>
                <a:lnTo>
                  <a:pt x="7745" y="8259"/>
                </a:lnTo>
                <a:lnTo>
                  <a:pt x="7745" y="8259"/>
                </a:lnTo>
                <a:lnTo>
                  <a:pt x="7382" y="8537"/>
                </a:lnTo>
                <a:lnTo>
                  <a:pt x="6997" y="8794"/>
                </a:lnTo>
                <a:lnTo>
                  <a:pt x="6997" y="8794"/>
                </a:lnTo>
                <a:lnTo>
                  <a:pt x="6825" y="8901"/>
                </a:lnTo>
                <a:lnTo>
                  <a:pt x="6611" y="8986"/>
                </a:lnTo>
                <a:lnTo>
                  <a:pt x="6205" y="9136"/>
                </a:lnTo>
                <a:lnTo>
                  <a:pt x="5670" y="9136"/>
                </a:lnTo>
                <a:lnTo>
                  <a:pt x="5670" y="9136"/>
                </a:lnTo>
                <a:lnTo>
                  <a:pt x="5392" y="9157"/>
                </a:lnTo>
                <a:lnTo>
                  <a:pt x="5221" y="9157"/>
                </a:lnTo>
                <a:lnTo>
                  <a:pt x="5157" y="9157"/>
                </a:lnTo>
                <a:lnTo>
                  <a:pt x="5114" y="9136"/>
                </a:lnTo>
                <a:lnTo>
                  <a:pt x="5114" y="9136"/>
                </a:lnTo>
                <a:lnTo>
                  <a:pt x="5071" y="9093"/>
                </a:lnTo>
                <a:lnTo>
                  <a:pt x="5071" y="9093"/>
                </a:lnTo>
                <a:lnTo>
                  <a:pt x="5092" y="9093"/>
                </a:lnTo>
                <a:lnTo>
                  <a:pt x="5114" y="9072"/>
                </a:lnTo>
                <a:lnTo>
                  <a:pt x="5114" y="9029"/>
                </a:lnTo>
                <a:lnTo>
                  <a:pt x="5114" y="9029"/>
                </a:lnTo>
                <a:lnTo>
                  <a:pt x="5157" y="8944"/>
                </a:lnTo>
                <a:lnTo>
                  <a:pt x="5157" y="8879"/>
                </a:lnTo>
                <a:lnTo>
                  <a:pt x="5135" y="8815"/>
                </a:lnTo>
                <a:lnTo>
                  <a:pt x="5135" y="8815"/>
                </a:lnTo>
                <a:lnTo>
                  <a:pt x="5092" y="8772"/>
                </a:lnTo>
                <a:lnTo>
                  <a:pt x="5050" y="8751"/>
                </a:lnTo>
                <a:lnTo>
                  <a:pt x="4985" y="8751"/>
                </a:lnTo>
                <a:lnTo>
                  <a:pt x="4943" y="8751"/>
                </a:lnTo>
                <a:lnTo>
                  <a:pt x="4836" y="8794"/>
                </a:lnTo>
                <a:lnTo>
                  <a:pt x="4729" y="8901"/>
                </a:lnTo>
                <a:lnTo>
                  <a:pt x="4729" y="8901"/>
                </a:lnTo>
                <a:lnTo>
                  <a:pt x="4686" y="9029"/>
                </a:lnTo>
                <a:lnTo>
                  <a:pt x="4643" y="9093"/>
                </a:lnTo>
                <a:lnTo>
                  <a:pt x="4622" y="9136"/>
                </a:lnTo>
                <a:lnTo>
                  <a:pt x="4622" y="9136"/>
                </a:lnTo>
                <a:lnTo>
                  <a:pt x="4557" y="9136"/>
                </a:lnTo>
                <a:lnTo>
                  <a:pt x="4472" y="9115"/>
                </a:lnTo>
                <a:lnTo>
                  <a:pt x="4386" y="9093"/>
                </a:lnTo>
                <a:lnTo>
                  <a:pt x="4301" y="9093"/>
                </a:lnTo>
                <a:lnTo>
                  <a:pt x="4301" y="9093"/>
                </a:lnTo>
                <a:lnTo>
                  <a:pt x="4322" y="9008"/>
                </a:lnTo>
                <a:lnTo>
                  <a:pt x="4365" y="8901"/>
                </a:lnTo>
                <a:lnTo>
                  <a:pt x="4386" y="8858"/>
                </a:lnTo>
                <a:lnTo>
                  <a:pt x="4365" y="8815"/>
                </a:lnTo>
                <a:lnTo>
                  <a:pt x="4343" y="8772"/>
                </a:lnTo>
                <a:lnTo>
                  <a:pt x="4279" y="8751"/>
                </a:lnTo>
                <a:lnTo>
                  <a:pt x="4279" y="8751"/>
                </a:lnTo>
                <a:lnTo>
                  <a:pt x="4237" y="8751"/>
                </a:lnTo>
                <a:lnTo>
                  <a:pt x="4215" y="8772"/>
                </a:lnTo>
                <a:lnTo>
                  <a:pt x="4172" y="8837"/>
                </a:lnTo>
                <a:lnTo>
                  <a:pt x="4130" y="8901"/>
                </a:lnTo>
                <a:lnTo>
                  <a:pt x="4108" y="8965"/>
                </a:lnTo>
                <a:lnTo>
                  <a:pt x="4108" y="8965"/>
                </a:lnTo>
                <a:lnTo>
                  <a:pt x="4023" y="9008"/>
                </a:lnTo>
                <a:lnTo>
                  <a:pt x="3937" y="9029"/>
                </a:lnTo>
                <a:lnTo>
                  <a:pt x="3851" y="9029"/>
                </a:lnTo>
                <a:lnTo>
                  <a:pt x="3766" y="9008"/>
                </a:lnTo>
                <a:lnTo>
                  <a:pt x="3680" y="8944"/>
                </a:lnTo>
                <a:lnTo>
                  <a:pt x="3637" y="8879"/>
                </a:lnTo>
                <a:lnTo>
                  <a:pt x="3637" y="8815"/>
                </a:lnTo>
                <a:lnTo>
                  <a:pt x="3680" y="8730"/>
                </a:lnTo>
                <a:lnTo>
                  <a:pt x="3680" y="8730"/>
                </a:lnTo>
                <a:lnTo>
                  <a:pt x="3744" y="8644"/>
                </a:lnTo>
                <a:lnTo>
                  <a:pt x="3787" y="8601"/>
                </a:lnTo>
                <a:lnTo>
                  <a:pt x="3830" y="8537"/>
                </a:lnTo>
                <a:lnTo>
                  <a:pt x="3830" y="8430"/>
                </a:lnTo>
                <a:lnTo>
                  <a:pt x="3830" y="8430"/>
                </a:lnTo>
                <a:lnTo>
                  <a:pt x="3809" y="8366"/>
                </a:lnTo>
                <a:lnTo>
                  <a:pt x="3766" y="8323"/>
                </a:lnTo>
                <a:lnTo>
                  <a:pt x="3723" y="8302"/>
                </a:lnTo>
                <a:lnTo>
                  <a:pt x="3680" y="8280"/>
                </a:lnTo>
                <a:lnTo>
                  <a:pt x="3573" y="8280"/>
                </a:lnTo>
                <a:lnTo>
                  <a:pt x="3466" y="8323"/>
                </a:lnTo>
                <a:lnTo>
                  <a:pt x="3466" y="8323"/>
                </a:lnTo>
                <a:lnTo>
                  <a:pt x="3381" y="8387"/>
                </a:lnTo>
                <a:lnTo>
                  <a:pt x="3316" y="8451"/>
                </a:lnTo>
                <a:lnTo>
                  <a:pt x="3274" y="8537"/>
                </a:lnTo>
                <a:lnTo>
                  <a:pt x="3210" y="8623"/>
                </a:lnTo>
                <a:lnTo>
                  <a:pt x="3210" y="8623"/>
                </a:lnTo>
                <a:lnTo>
                  <a:pt x="3145" y="8665"/>
                </a:lnTo>
                <a:lnTo>
                  <a:pt x="3103" y="8687"/>
                </a:lnTo>
                <a:lnTo>
                  <a:pt x="3060" y="8687"/>
                </a:lnTo>
                <a:lnTo>
                  <a:pt x="3017" y="8687"/>
                </a:lnTo>
                <a:lnTo>
                  <a:pt x="2931" y="8644"/>
                </a:lnTo>
                <a:lnTo>
                  <a:pt x="2824" y="8580"/>
                </a:lnTo>
                <a:lnTo>
                  <a:pt x="2824" y="8580"/>
                </a:lnTo>
                <a:lnTo>
                  <a:pt x="2889" y="8473"/>
                </a:lnTo>
                <a:lnTo>
                  <a:pt x="2996" y="8344"/>
                </a:lnTo>
                <a:lnTo>
                  <a:pt x="3081" y="8216"/>
                </a:lnTo>
                <a:lnTo>
                  <a:pt x="3103" y="8152"/>
                </a:lnTo>
                <a:lnTo>
                  <a:pt x="3103" y="8088"/>
                </a:lnTo>
                <a:lnTo>
                  <a:pt x="3103" y="8088"/>
                </a:lnTo>
                <a:lnTo>
                  <a:pt x="3081" y="8023"/>
                </a:lnTo>
                <a:lnTo>
                  <a:pt x="3060" y="7981"/>
                </a:lnTo>
                <a:lnTo>
                  <a:pt x="3017" y="7959"/>
                </a:lnTo>
                <a:lnTo>
                  <a:pt x="2996" y="7938"/>
                </a:lnTo>
                <a:lnTo>
                  <a:pt x="2910" y="7938"/>
                </a:lnTo>
                <a:lnTo>
                  <a:pt x="2803" y="7981"/>
                </a:lnTo>
                <a:lnTo>
                  <a:pt x="2803" y="7981"/>
                </a:lnTo>
                <a:lnTo>
                  <a:pt x="2739" y="8066"/>
                </a:lnTo>
                <a:lnTo>
                  <a:pt x="2675" y="8152"/>
                </a:lnTo>
                <a:lnTo>
                  <a:pt x="2610" y="8237"/>
                </a:lnTo>
                <a:lnTo>
                  <a:pt x="2546" y="8302"/>
                </a:lnTo>
                <a:lnTo>
                  <a:pt x="2546" y="8302"/>
                </a:lnTo>
                <a:lnTo>
                  <a:pt x="2482" y="8366"/>
                </a:lnTo>
                <a:lnTo>
                  <a:pt x="2439" y="8366"/>
                </a:lnTo>
                <a:lnTo>
                  <a:pt x="2375" y="8323"/>
                </a:lnTo>
                <a:lnTo>
                  <a:pt x="2375" y="8323"/>
                </a:lnTo>
                <a:lnTo>
                  <a:pt x="2311" y="8302"/>
                </a:lnTo>
                <a:lnTo>
                  <a:pt x="2268" y="8259"/>
                </a:lnTo>
                <a:lnTo>
                  <a:pt x="2225" y="8216"/>
                </a:lnTo>
                <a:lnTo>
                  <a:pt x="2161" y="8195"/>
                </a:lnTo>
                <a:lnTo>
                  <a:pt x="2161" y="8195"/>
                </a:lnTo>
                <a:lnTo>
                  <a:pt x="2247" y="8045"/>
                </a:lnTo>
                <a:lnTo>
                  <a:pt x="2354" y="7917"/>
                </a:lnTo>
                <a:lnTo>
                  <a:pt x="2461" y="7767"/>
                </a:lnTo>
                <a:lnTo>
                  <a:pt x="2546" y="7617"/>
                </a:lnTo>
                <a:lnTo>
                  <a:pt x="2546" y="7617"/>
                </a:lnTo>
                <a:lnTo>
                  <a:pt x="2589" y="7531"/>
                </a:lnTo>
                <a:lnTo>
                  <a:pt x="2632" y="7446"/>
                </a:lnTo>
                <a:lnTo>
                  <a:pt x="2632" y="7403"/>
                </a:lnTo>
                <a:lnTo>
                  <a:pt x="2610" y="7382"/>
                </a:lnTo>
                <a:lnTo>
                  <a:pt x="2589" y="7339"/>
                </a:lnTo>
                <a:lnTo>
                  <a:pt x="2546" y="7317"/>
                </a:lnTo>
                <a:lnTo>
                  <a:pt x="2546" y="7317"/>
                </a:lnTo>
                <a:lnTo>
                  <a:pt x="2503" y="7317"/>
                </a:lnTo>
                <a:lnTo>
                  <a:pt x="2439" y="7317"/>
                </a:lnTo>
                <a:lnTo>
                  <a:pt x="2332" y="7360"/>
                </a:lnTo>
                <a:lnTo>
                  <a:pt x="2332" y="7360"/>
                </a:lnTo>
                <a:lnTo>
                  <a:pt x="2268" y="7403"/>
                </a:lnTo>
                <a:lnTo>
                  <a:pt x="2225" y="7446"/>
                </a:lnTo>
                <a:lnTo>
                  <a:pt x="2118" y="7574"/>
                </a:lnTo>
                <a:lnTo>
                  <a:pt x="2054" y="7681"/>
                </a:lnTo>
                <a:lnTo>
                  <a:pt x="1947" y="7788"/>
                </a:lnTo>
                <a:lnTo>
                  <a:pt x="1947" y="7788"/>
                </a:lnTo>
                <a:lnTo>
                  <a:pt x="1904" y="7831"/>
                </a:lnTo>
                <a:lnTo>
                  <a:pt x="1862" y="7874"/>
                </a:lnTo>
                <a:lnTo>
                  <a:pt x="1840" y="7874"/>
                </a:lnTo>
                <a:lnTo>
                  <a:pt x="1755" y="7852"/>
                </a:lnTo>
                <a:lnTo>
                  <a:pt x="1755" y="7852"/>
                </a:lnTo>
                <a:lnTo>
                  <a:pt x="1690" y="7810"/>
                </a:lnTo>
                <a:lnTo>
                  <a:pt x="1626" y="7724"/>
                </a:lnTo>
                <a:lnTo>
                  <a:pt x="1605" y="7638"/>
                </a:lnTo>
                <a:lnTo>
                  <a:pt x="1626" y="7574"/>
                </a:lnTo>
                <a:lnTo>
                  <a:pt x="1626" y="7574"/>
                </a:lnTo>
                <a:lnTo>
                  <a:pt x="1648" y="7510"/>
                </a:lnTo>
                <a:lnTo>
                  <a:pt x="1690" y="7446"/>
                </a:lnTo>
                <a:lnTo>
                  <a:pt x="1819" y="7339"/>
                </a:lnTo>
                <a:lnTo>
                  <a:pt x="1926" y="7232"/>
                </a:lnTo>
                <a:lnTo>
                  <a:pt x="2033" y="7125"/>
                </a:lnTo>
                <a:lnTo>
                  <a:pt x="2033" y="7125"/>
                </a:lnTo>
                <a:lnTo>
                  <a:pt x="2076" y="7061"/>
                </a:lnTo>
                <a:lnTo>
                  <a:pt x="2118" y="6997"/>
                </a:lnTo>
                <a:lnTo>
                  <a:pt x="2118" y="6932"/>
                </a:lnTo>
                <a:lnTo>
                  <a:pt x="2054" y="6868"/>
                </a:lnTo>
                <a:lnTo>
                  <a:pt x="2054" y="6868"/>
                </a:lnTo>
                <a:lnTo>
                  <a:pt x="1990" y="6825"/>
                </a:lnTo>
                <a:lnTo>
                  <a:pt x="1926" y="6804"/>
                </a:lnTo>
                <a:lnTo>
                  <a:pt x="1840" y="6825"/>
                </a:lnTo>
                <a:lnTo>
                  <a:pt x="1755" y="6847"/>
                </a:lnTo>
                <a:lnTo>
                  <a:pt x="1755" y="6847"/>
                </a:lnTo>
                <a:lnTo>
                  <a:pt x="1648" y="6911"/>
                </a:lnTo>
                <a:lnTo>
                  <a:pt x="1562" y="7018"/>
                </a:lnTo>
                <a:lnTo>
                  <a:pt x="1476" y="7103"/>
                </a:lnTo>
                <a:lnTo>
                  <a:pt x="1369" y="7189"/>
                </a:lnTo>
                <a:lnTo>
                  <a:pt x="1369" y="7189"/>
                </a:lnTo>
                <a:lnTo>
                  <a:pt x="1284" y="7232"/>
                </a:lnTo>
                <a:lnTo>
                  <a:pt x="1220" y="7232"/>
                </a:lnTo>
                <a:lnTo>
                  <a:pt x="1198" y="7232"/>
                </a:lnTo>
                <a:lnTo>
                  <a:pt x="1177" y="7189"/>
                </a:lnTo>
                <a:lnTo>
                  <a:pt x="1156" y="7082"/>
                </a:lnTo>
                <a:lnTo>
                  <a:pt x="1156" y="7082"/>
                </a:lnTo>
                <a:lnTo>
                  <a:pt x="1177" y="7018"/>
                </a:lnTo>
                <a:lnTo>
                  <a:pt x="1198" y="6954"/>
                </a:lnTo>
                <a:lnTo>
                  <a:pt x="1262" y="6825"/>
                </a:lnTo>
                <a:lnTo>
                  <a:pt x="1262" y="6825"/>
                </a:lnTo>
                <a:lnTo>
                  <a:pt x="1434" y="6611"/>
                </a:lnTo>
                <a:lnTo>
                  <a:pt x="1690" y="6290"/>
                </a:lnTo>
                <a:lnTo>
                  <a:pt x="1776" y="6119"/>
                </a:lnTo>
                <a:lnTo>
                  <a:pt x="1797" y="6055"/>
                </a:lnTo>
                <a:lnTo>
                  <a:pt x="1797" y="5991"/>
                </a:lnTo>
                <a:lnTo>
                  <a:pt x="1797" y="5948"/>
                </a:lnTo>
                <a:lnTo>
                  <a:pt x="1755" y="5927"/>
                </a:lnTo>
                <a:lnTo>
                  <a:pt x="1712" y="5905"/>
                </a:lnTo>
                <a:lnTo>
                  <a:pt x="1626" y="5927"/>
                </a:lnTo>
                <a:lnTo>
                  <a:pt x="1626" y="5927"/>
                </a:lnTo>
                <a:lnTo>
                  <a:pt x="1541" y="5948"/>
                </a:lnTo>
                <a:lnTo>
                  <a:pt x="1476" y="5970"/>
                </a:lnTo>
                <a:lnTo>
                  <a:pt x="1327" y="6076"/>
                </a:lnTo>
                <a:lnTo>
                  <a:pt x="1091" y="6312"/>
                </a:lnTo>
                <a:lnTo>
                  <a:pt x="1091" y="6312"/>
                </a:lnTo>
                <a:lnTo>
                  <a:pt x="963" y="6376"/>
                </a:lnTo>
                <a:lnTo>
                  <a:pt x="920" y="6397"/>
                </a:lnTo>
                <a:lnTo>
                  <a:pt x="877" y="6376"/>
                </a:lnTo>
                <a:lnTo>
                  <a:pt x="856" y="6333"/>
                </a:lnTo>
                <a:lnTo>
                  <a:pt x="835" y="6290"/>
                </a:lnTo>
                <a:lnTo>
                  <a:pt x="813" y="6141"/>
                </a:lnTo>
                <a:lnTo>
                  <a:pt x="813" y="6141"/>
                </a:lnTo>
                <a:lnTo>
                  <a:pt x="770" y="6098"/>
                </a:lnTo>
                <a:lnTo>
                  <a:pt x="770" y="6055"/>
                </a:lnTo>
                <a:lnTo>
                  <a:pt x="792" y="6012"/>
                </a:lnTo>
                <a:lnTo>
                  <a:pt x="856" y="5970"/>
                </a:lnTo>
                <a:lnTo>
                  <a:pt x="856" y="5970"/>
                </a:lnTo>
                <a:lnTo>
                  <a:pt x="1027" y="5820"/>
                </a:lnTo>
                <a:lnTo>
                  <a:pt x="1027" y="5820"/>
                </a:lnTo>
                <a:lnTo>
                  <a:pt x="1241" y="5606"/>
                </a:lnTo>
                <a:lnTo>
                  <a:pt x="1241" y="5606"/>
                </a:lnTo>
                <a:lnTo>
                  <a:pt x="1348" y="5499"/>
                </a:lnTo>
                <a:lnTo>
                  <a:pt x="1476" y="5349"/>
                </a:lnTo>
                <a:lnTo>
                  <a:pt x="1519" y="5285"/>
                </a:lnTo>
                <a:lnTo>
                  <a:pt x="1541" y="5221"/>
                </a:lnTo>
                <a:lnTo>
                  <a:pt x="1541" y="5135"/>
                </a:lnTo>
                <a:lnTo>
                  <a:pt x="1476" y="5071"/>
                </a:lnTo>
                <a:lnTo>
                  <a:pt x="1476" y="5071"/>
                </a:lnTo>
                <a:lnTo>
                  <a:pt x="1434" y="5028"/>
                </a:lnTo>
                <a:lnTo>
                  <a:pt x="1369" y="5007"/>
                </a:lnTo>
                <a:lnTo>
                  <a:pt x="1305" y="5007"/>
                </a:lnTo>
                <a:lnTo>
                  <a:pt x="1262" y="5007"/>
                </a:lnTo>
                <a:lnTo>
                  <a:pt x="1156" y="5071"/>
                </a:lnTo>
                <a:lnTo>
                  <a:pt x="1049" y="5178"/>
                </a:lnTo>
                <a:lnTo>
                  <a:pt x="835" y="5413"/>
                </a:lnTo>
                <a:lnTo>
                  <a:pt x="728" y="5499"/>
                </a:lnTo>
                <a:lnTo>
                  <a:pt x="642" y="5563"/>
                </a:lnTo>
                <a:lnTo>
                  <a:pt x="642" y="5563"/>
                </a:lnTo>
                <a:lnTo>
                  <a:pt x="663" y="5328"/>
                </a:lnTo>
                <a:lnTo>
                  <a:pt x="728" y="5156"/>
                </a:lnTo>
                <a:lnTo>
                  <a:pt x="813" y="4985"/>
                </a:lnTo>
                <a:lnTo>
                  <a:pt x="963" y="4814"/>
                </a:lnTo>
                <a:lnTo>
                  <a:pt x="963" y="4814"/>
                </a:lnTo>
                <a:lnTo>
                  <a:pt x="1156" y="4600"/>
                </a:lnTo>
                <a:lnTo>
                  <a:pt x="1262" y="4493"/>
                </a:lnTo>
                <a:lnTo>
                  <a:pt x="1327" y="4386"/>
                </a:lnTo>
                <a:lnTo>
                  <a:pt x="1327" y="4386"/>
                </a:lnTo>
                <a:lnTo>
                  <a:pt x="1369" y="4279"/>
                </a:lnTo>
                <a:lnTo>
                  <a:pt x="1369" y="4215"/>
                </a:lnTo>
                <a:lnTo>
                  <a:pt x="1369" y="4151"/>
                </a:lnTo>
                <a:lnTo>
                  <a:pt x="1348" y="4087"/>
                </a:lnTo>
                <a:lnTo>
                  <a:pt x="1305" y="4044"/>
                </a:lnTo>
                <a:lnTo>
                  <a:pt x="1262" y="4022"/>
                </a:lnTo>
                <a:lnTo>
                  <a:pt x="1198" y="4001"/>
                </a:lnTo>
                <a:lnTo>
                  <a:pt x="1198" y="4001"/>
                </a:lnTo>
                <a:lnTo>
                  <a:pt x="1113" y="4001"/>
                </a:lnTo>
                <a:lnTo>
                  <a:pt x="1027" y="4022"/>
                </a:lnTo>
                <a:lnTo>
                  <a:pt x="963" y="4087"/>
                </a:lnTo>
                <a:lnTo>
                  <a:pt x="899" y="4151"/>
                </a:lnTo>
                <a:lnTo>
                  <a:pt x="792" y="4301"/>
                </a:lnTo>
                <a:lnTo>
                  <a:pt x="685" y="4429"/>
                </a:lnTo>
                <a:lnTo>
                  <a:pt x="685" y="4429"/>
                </a:lnTo>
                <a:lnTo>
                  <a:pt x="642" y="4408"/>
                </a:lnTo>
                <a:lnTo>
                  <a:pt x="621" y="4365"/>
                </a:lnTo>
                <a:lnTo>
                  <a:pt x="599" y="4322"/>
                </a:lnTo>
                <a:lnTo>
                  <a:pt x="621" y="4279"/>
                </a:lnTo>
                <a:lnTo>
                  <a:pt x="685" y="4129"/>
                </a:lnTo>
                <a:lnTo>
                  <a:pt x="792" y="3980"/>
                </a:lnTo>
                <a:lnTo>
                  <a:pt x="1027" y="3702"/>
                </a:lnTo>
                <a:lnTo>
                  <a:pt x="1177" y="3552"/>
                </a:lnTo>
                <a:lnTo>
                  <a:pt x="1177" y="3552"/>
                </a:lnTo>
                <a:lnTo>
                  <a:pt x="1284" y="3445"/>
                </a:lnTo>
                <a:lnTo>
                  <a:pt x="1369" y="3316"/>
                </a:lnTo>
                <a:lnTo>
                  <a:pt x="1412" y="3274"/>
                </a:lnTo>
                <a:lnTo>
                  <a:pt x="1391" y="3209"/>
                </a:lnTo>
                <a:lnTo>
                  <a:pt x="1348" y="3167"/>
                </a:lnTo>
                <a:lnTo>
                  <a:pt x="1241" y="3145"/>
                </a:lnTo>
                <a:lnTo>
                  <a:pt x="1241" y="3145"/>
                </a:lnTo>
                <a:lnTo>
                  <a:pt x="1177" y="3145"/>
                </a:lnTo>
                <a:lnTo>
                  <a:pt x="1113" y="3167"/>
                </a:lnTo>
                <a:lnTo>
                  <a:pt x="1006" y="3231"/>
                </a:lnTo>
                <a:lnTo>
                  <a:pt x="877" y="3316"/>
                </a:lnTo>
                <a:lnTo>
                  <a:pt x="813" y="3423"/>
                </a:lnTo>
                <a:lnTo>
                  <a:pt x="813" y="3423"/>
                </a:lnTo>
                <a:lnTo>
                  <a:pt x="770" y="3381"/>
                </a:lnTo>
                <a:lnTo>
                  <a:pt x="770" y="3295"/>
                </a:lnTo>
                <a:lnTo>
                  <a:pt x="792" y="3231"/>
                </a:lnTo>
                <a:lnTo>
                  <a:pt x="835" y="3145"/>
                </a:lnTo>
                <a:lnTo>
                  <a:pt x="1006" y="2867"/>
                </a:lnTo>
                <a:lnTo>
                  <a:pt x="1006" y="2867"/>
                </a:lnTo>
                <a:lnTo>
                  <a:pt x="1027" y="2760"/>
                </a:lnTo>
                <a:lnTo>
                  <a:pt x="1049" y="2675"/>
                </a:lnTo>
                <a:lnTo>
                  <a:pt x="1070" y="2568"/>
                </a:lnTo>
                <a:lnTo>
                  <a:pt x="1134" y="2482"/>
                </a:lnTo>
                <a:lnTo>
                  <a:pt x="1134" y="2482"/>
                </a:lnTo>
                <a:lnTo>
                  <a:pt x="1262" y="2268"/>
                </a:lnTo>
                <a:lnTo>
                  <a:pt x="1391" y="2054"/>
                </a:lnTo>
                <a:lnTo>
                  <a:pt x="1391" y="2054"/>
                </a:lnTo>
                <a:lnTo>
                  <a:pt x="1541" y="1883"/>
                </a:lnTo>
                <a:lnTo>
                  <a:pt x="1733" y="1733"/>
                </a:lnTo>
                <a:lnTo>
                  <a:pt x="2140" y="1455"/>
                </a:lnTo>
                <a:lnTo>
                  <a:pt x="2140" y="1455"/>
                </a:lnTo>
                <a:lnTo>
                  <a:pt x="2525" y="1155"/>
                </a:lnTo>
                <a:lnTo>
                  <a:pt x="2739" y="1027"/>
                </a:lnTo>
                <a:lnTo>
                  <a:pt x="2974" y="920"/>
                </a:lnTo>
                <a:lnTo>
                  <a:pt x="2974" y="920"/>
                </a:lnTo>
                <a:lnTo>
                  <a:pt x="3381" y="770"/>
                </a:lnTo>
                <a:lnTo>
                  <a:pt x="3787" y="621"/>
                </a:lnTo>
                <a:lnTo>
                  <a:pt x="4001" y="535"/>
                </a:lnTo>
                <a:lnTo>
                  <a:pt x="4215" y="492"/>
                </a:lnTo>
                <a:lnTo>
                  <a:pt x="4429" y="471"/>
                </a:lnTo>
                <a:lnTo>
                  <a:pt x="4643" y="471"/>
                </a:lnTo>
                <a:lnTo>
                  <a:pt x="4643" y="471"/>
                </a:lnTo>
                <a:lnTo>
                  <a:pt x="5092" y="471"/>
                </a:lnTo>
                <a:lnTo>
                  <a:pt x="5328" y="471"/>
                </a:lnTo>
                <a:lnTo>
                  <a:pt x="5542" y="492"/>
                </a:lnTo>
                <a:lnTo>
                  <a:pt x="5542" y="492"/>
                </a:lnTo>
                <a:lnTo>
                  <a:pt x="5777" y="556"/>
                </a:lnTo>
                <a:lnTo>
                  <a:pt x="6012" y="642"/>
                </a:lnTo>
                <a:lnTo>
                  <a:pt x="6440" y="835"/>
                </a:lnTo>
                <a:lnTo>
                  <a:pt x="6440" y="835"/>
                </a:lnTo>
                <a:lnTo>
                  <a:pt x="6783" y="1006"/>
                </a:lnTo>
                <a:lnTo>
                  <a:pt x="7104" y="1220"/>
                </a:lnTo>
                <a:lnTo>
                  <a:pt x="7403" y="1455"/>
                </a:lnTo>
                <a:lnTo>
                  <a:pt x="7681" y="1712"/>
                </a:lnTo>
                <a:lnTo>
                  <a:pt x="7681" y="1712"/>
                </a:lnTo>
                <a:lnTo>
                  <a:pt x="7810" y="1883"/>
                </a:lnTo>
                <a:lnTo>
                  <a:pt x="7938" y="2075"/>
                </a:lnTo>
                <a:lnTo>
                  <a:pt x="8173" y="2461"/>
                </a:lnTo>
                <a:lnTo>
                  <a:pt x="8173" y="2461"/>
                </a:lnTo>
                <a:lnTo>
                  <a:pt x="8409" y="2803"/>
                </a:lnTo>
                <a:lnTo>
                  <a:pt x="8516" y="2995"/>
                </a:lnTo>
                <a:lnTo>
                  <a:pt x="8623" y="3167"/>
                </a:lnTo>
                <a:lnTo>
                  <a:pt x="8623" y="3167"/>
                </a:lnTo>
                <a:lnTo>
                  <a:pt x="8708" y="3402"/>
                </a:lnTo>
                <a:lnTo>
                  <a:pt x="8794" y="3616"/>
                </a:lnTo>
                <a:lnTo>
                  <a:pt x="8858" y="3851"/>
                </a:lnTo>
                <a:lnTo>
                  <a:pt x="8901" y="4087"/>
                </a:lnTo>
                <a:lnTo>
                  <a:pt x="8944" y="4301"/>
                </a:lnTo>
                <a:lnTo>
                  <a:pt x="8965" y="4557"/>
                </a:lnTo>
                <a:lnTo>
                  <a:pt x="8965" y="5028"/>
                </a:lnTo>
                <a:lnTo>
                  <a:pt x="8922" y="5499"/>
                </a:lnTo>
                <a:lnTo>
                  <a:pt x="8858" y="5970"/>
                </a:lnTo>
                <a:lnTo>
                  <a:pt x="8730" y="6440"/>
                </a:lnTo>
                <a:lnTo>
                  <a:pt x="8580" y="6890"/>
                </a:lnTo>
                <a:lnTo>
                  <a:pt x="8580" y="6890"/>
                </a:lnTo>
                <a:close/>
                <a:moveTo>
                  <a:pt x="5777" y="3616"/>
                </a:moveTo>
                <a:lnTo>
                  <a:pt x="5777" y="3616"/>
                </a:lnTo>
                <a:lnTo>
                  <a:pt x="5649" y="3466"/>
                </a:lnTo>
                <a:lnTo>
                  <a:pt x="5563" y="3402"/>
                </a:lnTo>
                <a:lnTo>
                  <a:pt x="5477" y="3381"/>
                </a:lnTo>
                <a:lnTo>
                  <a:pt x="5477" y="3381"/>
                </a:lnTo>
                <a:lnTo>
                  <a:pt x="5392" y="3381"/>
                </a:lnTo>
                <a:lnTo>
                  <a:pt x="5328" y="3381"/>
                </a:lnTo>
                <a:lnTo>
                  <a:pt x="5263" y="3402"/>
                </a:lnTo>
                <a:lnTo>
                  <a:pt x="5221" y="3423"/>
                </a:lnTo>
                <a:lnTo>
                  <a:pt x="5199" y="3466"/>
                </a:lnTo>
                <a:lnTo>
                  <a:pt x="5178" y="3509"/>
                </a:lnTo>
                <a:lnTo>
                  <a:pt x="5178" y="3616"/>
                </a:lnTo>
                <a:lnTo>
                  <a:pt x="5199" y="3723"/>
                </a:lnTo>
                <a:lnTo>
                  <a:pt x="5242" y="3851"/>
                </a:lnTo>
                <a:lnTo>
                  <a:pt x="5349" y="4044"/>
                </a:lnTo>
                <a:lnTo>
                  <a:pt x="5349" y="4044"/>
                </a:lnTo>
                <a:lnTo>
                  <a:pt x="5477" y="4215"/>
                </a:lnTo>
                <a:lnTo>
                  <a:pt x="5627" y="4386"/>
                </a:lnTo>
                <a:lnTo>
                  <a:pt x="5627" y="4386"/>
                </a:lnTo>
                <a:lnTo>
                  <a:pt x="5756" y="4515"/>
                </a:lnTo>
                <a:lnTo>
                  <a:pt x="5841" y="4579"/>
                </a:lnTo>
                <a:lnTo>
                  <a:pt x="5884" y="4643"/>
                </a:lnTo>
                <a:lnTo>
                  <a:pt x="5884" y="4643"/>
                </a:lnTo>
                <a:lnTo>
                  <a:pt x="5884" y="4707"/>
                </a:lnTo>
                <a:lnTo>
                  <a:pt x="5884" y="4750"/>
                </a:lnTo>
                <a:lnTo>
                  <a:pt x="5841" y="4793"/>
                </a:lnTo>
                <a:lnTo>
                  <a:pt x="5777" y="4793"/>
                </a:lnTo>
                <a:lnTo>
                  <a:pt x="5627" y="4793"/>
                </a:lnTo>
                <a:lnTo>
                  <a:pt x="5499" y="4793"/>
                </a:lnTo>
                <a:lnTo>
                  <a:pt x="5499" y="4793"/>
                </a:lnTo>
                <a:lnTo>
                  <a:pt x="4836" y="4771"/>
                </a:lnTo>
                <a:lnTo>
                  <a:pt x="4836" y="4771"/>
                </a:lnTo>
                <a:lnTo>
                  <a:pt x="4472" y="4750"/>
                </a:lnTo>
                <a:lnTo>
                  <a:pt x="4108" y="4729"/>
                </a:lnTo>
                <a:lnTo>
                  <a:pt x="4108" y="4729"/>
                </a:lnTo>
                <a:lnTo>
                  <a:pt x="3937" y="4729"/>
                </a:lnTo>
                <a:lnTo>
                  <a:pt x="3809" y="4750"/>
                </a:lnTo>
                <a:lnTo>
                  <a:pt x="3766" y="4771"/>
                </a:lnTo>
                <a:lnTo>
                  <a:pt x="3723" y="4814"/>
                </a:lnTo>
                <a:lnTo>
                  <a:pt x="3680" y="4857"/>
                </a:lnTo>
                <a:lnTo>
                  <a:pt x="3637" y="4943"/>
                </a:lnTo>
                <a:lnTo>
                  <a:pt x="3637" y="4943"/>
                </a:lnTo>
                <a:lnTo>
                  <a:pt x="3595" y="5092"/>
                </a:lnTo>
                <a:lnTo>
                  <a:pt x="3595" y="5156"/>
                </a:lnTo>
                <a:lnTo>
                  <a:pt x="3595" y="5221"/>
                </a:lnTo>
                <a:lnTo>
                  <a:pt x="3616" y="5263"/>
                </a:lnTo>
                <a:lnTo>
                  <a:pt x="3659" y="5306"/>
                </a:lnTo>
                <a:lnTo>
                  <a:pt x="3723" y="5328"/>
                </a:lnTo>
                <a:lnTo>
                  <a:pt x="3809" y="5349"/>
                </a:lnTo>
                <a:lnTo>
                  <a:pt x="3809" y="5349"/>
                </a:lnTo>
                <a:lnTo>
                  <a:pt x="3980" y="5370"/>
                </a:lnTo>
                <a:lnTo>
                  <a:pt x="4151" y="5370"/>
                </a:lnTo>
                <a:lnTo>
                  <a:pt x="4493" y="5370"/>
                </a:lnTo>
                <a:lnTo>
                  <a:pt x="4493" y="5370"/>
                </a:lnTo>
                <a:lnTo>
                  <a:pt x="5970" y="5328"/>
                </a:lnTo>
                <a:lnTo>
                  <a:pt x="5970" y="5328"/>
                </a:lnTo>
                <a:lnTo>
                  <a:pt x="5884" y="5435"/>
                </a:lnTo>
                <a:lnTo>
                  <a:pt x="5798" y="5542"/>
                </a:lnTo>
                <a:lnTo>
                  <a:pt x="5584" y="5713"/>
                </a:lnTo>
                <a:lnTo>
                  <a:pt x="5370" y="5863"/>
                </a:lnTo>
                <a:lnTo>
                  <a:pt x="5157" y="6034"/>
                </a:lnTo>
                <a:lnTo>
                  <a:pt x="5157" y="6034"/>
                </a:lnTo>
                <a:lnTo>
                  <a:pt x="5071" y="6119"/>
                </a:lnTo>
                <a:lnTo>
                  <a:pt x="5007" y="6226"/>
                </a:lnTo>
                <a:lnTo>
                  <a:pt x="4964" y="6333"/>
                </a:lnTo>
                <a:lnTo>
                  <a:pt x="4985" y="6376"/>
                </a:lnTo>
                <a:lnTo>
                  <a:pt x="5007" y="6440"/>
                </a:lnTo>
                <a:lnTo>
                  <a:pt x="5007" y="6440"/>
                </a:lnTo>
                <a:lnTo>
                  <a:pt x="5071" y="6547"/>
                </a:lnTo>
                <a:lnTo>
                  <a:pt x="5178" y="6611"/>
                </a:lnTo>
                <a:lnTo>
                  <a:pt x="5306" y="6654"/>
                </a:lnTo>
                <a:lnTo>
                  <a:pt x="5435" y="6654"/>
                </a:lnTo>
                <a:lnTo>
                  <a:pt x="5435" y="6654"/>
                </a:lnTo>
                <a:lnTo>
                  <a:pt x="5542" y="6590"/>
                </a:lnTo>
                <a:lnTo>
                  <a:pt x="5627" y="6526"/>
                </a:lnTo>
                <a:lnTo>
                  <a:pt x="5798" y="6333"/>
                </a:lnTo>
                <a:lnTo>
                  <a:pt x="5798" y="6333"/>
                </a:lnTo>
                <a:lnTo>
                  <a:pt x="5905" y="6226"/>
                </a:lnTo>
                <a:lnTo>
                  <a:pt x="6034" y="6141"/>
                </a:lnTo>
                <a:lnTo>
                  <a:pt x="6162" y="6034"/>
                </a:lnTo>
                <a:lnTo>
                  <a:pt x="6290" y="5948"/>
                </a:lnTo>
                <a:lnTo>
                  <a:pt x="6290" y="5948"/>
                </a:lnTo>
                <a:lnTo>
                  <a:pt x="6483" y="5756"/>
                </a:lnTo>
                <a:lnTo>
                  <a:pt x="6676" y="5520"/>
                </a:lnTo>
                <a:lnTo>
                  <a:pt x="6847" y="5285"/>
                </a:lnTo>
                <a:lnTo>
                  <a:pt x="6911" y="5178"/>
                </a:lnTo>
                <a:lnTo>
                  <a:pt x="6954" y="5049"/>
                </a:lnTo>
                <a:lnTo>
                  <a:pt x="6954" y="5049"/>
                </a:lnTo>
                <a:lnTo>
                  <a:pt x="6569" y="4515"/>
                </a:lnTo>
                <a:lnTo>
                  <a:pt x="6355" y="4236"/>
                </a:lnTo>
                <a:lnTo>
                  <a:pt x="6141" y="3980"/>
                </a:lnTo>
                <a:lnTo>
                  <a:pt x="6141" y="3980"/>
                </a:lnTo>
                <a:lnTo>
                  <a:pt x="5970" y="3787"/>
                </a:lnTo>
                <a:lnTo>
                  <a:pt x="5777" y="3616"/>
                </a:lnTo>
                <a:lnTo>
                  <a:pt x="5777" y="3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3;p8"/>
          <p:cNvSpPr/>
          <p:nvPr/>
        </p:nvSpPr>
        <p:spPr>
          <a:xfrm>
            <a:off x="7509293" y="1615678"/>
            <a:ext cx="807187" cy="716101"/>
          </a:xfrm>
          <a:custGeom>
            <a:avLst/>
            <a:gdLst/>
            <a:ahLst/>
            <a:cxnLst/>
            <a:rect l="l" t="t" r="r" b="b"/>
            <a:pathLst>
              <a:path w="9201" h="9137" extrusionOk="0">
                <a:moveTo>
                  <a:pt x="1006" y="2483"/>
                </a:moveTo>
                <a:lnTo>
                  <a:pt x="1006" y="2483"/>
                </a:lnTo>
                <a:lnTo>
                  <a:pt x="1049" y="2440"/>
                </a:lnTo>
                <a:lnTo>
                  <a:pt x="1091" y="2376"/>
                </a:lnTo>
                <a:lnTo>
                  <a:pt x="1156" y="2162"/>
                </a:lnTo>
                <a:lnTo>
                  <a:pt x="1198" y="2055"/>
                </a:lnTo>
                <a:lnTo>
                  <a:pt x="1241" y="1969"/>
                </a:lnTo>
                <a:lnTo>
                  <a:pt x="1284" y="1927"/>
                </a:lnTo>
                <a:lnTo>
                  <a:pt x="1305" y="1927"/>
                </a:lnTo>
                <a:lnTo>
                  <a:pt x="1348" y="1948"/>
                </a:lnTo>
                <a:lnTo>
                  <a:pt x="1348" y="1948"/>
                </a:lnTo>
                <a:lnTo>
                  <a:pt x="1412" y="2012"/>
                </a:lnTo>
                <a:lnTo>
                  <a:pt x="1477" y="2119"/>
                </a:lnTo>
                <a:lnTo>
                  <a:pt x="1541" y="2376"/>
                </a:lnTo>
                <a:lnTo>
                  <a:pt x="1605" y="2504"/>
                </a:lnTo>
                <a:lnTo>
                  <a:pt x="1669" y="2590"/>
                </a:lnTo>
                <a:lnTo>
                  <a:pt x="1712" y="2633"/>
                </a:lnTo>
                <a:lnTo>
                  <a:pt x="1755" y="2654"/>
                </a:lnTo>
                <a:lnTo>
                  <a:pt x="1819" y="2654"/>
                </a:lnTo>
                <a:lnTo>
                  <a:pt x="1905" y="2654"/>
                </a:lnTo>
                <a:lnTo>
                  <a:pt x="1905" y="2654"/>
                </a:lnTo>
                <a:lnTo>
                  <a:pt x="1969" y="2633"/>
                </a:lnTo>
                <a:lnTo>
                  <a:pt x="2012" y="2590"/>
                </a:lnTo>
                <a:lnTo>
                  <a:pt x="2054" y="2568"/>
                </a:lnTo>
                <a:lnTo>
                  <a:pt x="2076" y="2504"/>
                </a:lnTo>
                <a:lnTo>
                  <a:pt x="2097" y="2397"/>
                </a:lnTo>
                <a:lnTo>
                  <a:pt x="2054" y="2269"/>
                </a:lnTo>
                <a:lnTo>
                  <a:pt x="2012" y="2140"/>
                </a:lnTo>
                <a:lnTo>
                  <a:pt x="1969" y="2012"/>
                </a:lnTo>
                <a:lnTo>
                  <a:pt x="1862" y="1820"/>
                </a:lnTo>
                <a:lnTo>
                  <a:pt x="1862" y="1820"/>
                </a:lnTo>
                <a:lnTo>
                  <a:pt x="2012" y="1841"/>
                </a:lnTo>
                <a:lnTo>
                  <a:pt x="2183" y="1862"/>
                </a:lnTo>
                <a:lnTo>
                  <a:pt x="2268" y="1862"/>
                </a:lnTo>
                <a:lnTo>
                  <a:pt x="2354" y="1841"/>
                </a:lnTo>
                <a:lnTo>
                  <a:pt x="2397" y="1820"/>
                </a:lnTo>
                <a:lnTo>
                  <a:pt x="2418" y="1755"/>
                </a:lnTo>
                <a:lnTo>
                  <a:pt x="2418" y="1755"/>
                </a:lnTo>
                <a:lnTo>
                  <a:pt x="2418" y="1713"/>
                </a:lnTo>
                <a:lnTo>
                  <a:pt x="2397" y="1670"/>
                </a:lnTo>
                <a:lnTo>
                  <a:pt x="2332" y="1606"/>
                </a:lnTo>
                <a:lnTo>
                  <a:pt x="2247" y="1563"/>
                </a:lnTo>
                <a:lnTo>
                  <a:pt x="2118" y="1520"/>
                </a:lnTo>
                <a:lnTo>
                  <a:pt x="1883" y="1456"/>
                </a:lnTo>
                <a:lnTo>
                  <a:pt x="1733" y="1413"/>
                </a:lnTo>
                <a:lnTo>
                  <a:pt x="1733" y="1413"/>
                </a:lnTo>
                <a:lnTo>
                  <a:pt x="1798" y="1327"/>
                </a:lnTo>
                <a:lnTo>
                  <a:pt x="1905" y="1263"/>
                </a:lnTo>
                <a:lnTo>
                  <a:pt x="2140" y="1135"/>
                </a:lnTo>
                <a:lnTo>
                  <a:pt x="2397" y="1028"/>
                </a:lnTo>
                <a:lnTo>
                  <a:pt x="2611" y="921"/>
                </a:lnTo>
                <a:lnTo>
                  <a:pt x="2611" y="921"/>
                </a:lnTo>
                <a:lnTo>
                  <a:pt x="2782" y="793"/>
                </a:lnTo>
                <a:lnTo>
                  <a:pt x="2889" y="686"/>
                </a:lnTo>
                <a:lnTo>
                  <a:pt x="2996" y="579"/>
                </a:lnTo>
                <a:lnTo>
                  <a:pt x="3060" y="472"/>
                </a:lnTo>
                <a:lnTo>
                  <a:pt x="3081" y="429"/>
                </a:lnTo>
                <a:lnTo>
                  <a:pt x="3081" y="386"/>
                </a:lnTo>
                <a:lnTo>
                  <a:pt x="3060" y="365"/>
                </a:lnTo>
                <a:lnTo>
                  <a:pt x="3039" y="322"/>
                </a:lnTo>
                <a:lnTo>
                  <a:pt x="2974" y="322"/>
                </a:lnTo>
                <a:lnTo>
                  <a:pt x="2889" y="300"/>
                </a:lnTo>
                <a:lnTo>
                  <a:pt x="2889" y="300"/>
                </a:lnTo>
                <a:lnTo>
                  <a:pt x="2653" y="429"/>
                </a:lnTo>
                <a:lnTo>
                  <a:pt x="2225" y="686"/>
                </a:lnTo>
                <a:lnTo>
                  <a:pt x="1798" y="942"/>
                </a:lnTo>
                <a:lnTo>
                  <a:pt x="1648" y="1006"/>
                </a:lnTo>
                <a:lnTo>
                  <a:pt x="1605" y="1028"/>
                </a:lnTo>
                <a:lnTo>
                  <a:pt x="1584" y="1028"/>
                </a:lnTo>
                <a:lnTo>
                  <a:pt x="1584" y="1028"/>
                </a:lnTo>
                <a:lnTo>
                  <a:pt x="1691" y="707"/>
                </a:lnTo>
                <a:lnTo>
                  <a:pt x="1712" y="536"/>
                </a:lnTo>
                <a:lnTo>
                  <a:pt x="1712" y="472"/>
                </a:lnTo>
                <a:lnTo>
                  <a:pt x="1691" y="407"/>
                </a:lnTo>
                <a:lnTo>
                  <a:pt x="1691" y="407"/>
                </a:lnTo>
                <a:lnTo>
                  <a:pt x="1669" y="365"/>
                </a:lnTo>
                <a:lnTo>
                  <a:pt x="1626" y="322"/>
                </a:lnTo>
                <a:lnTo>
                  <a:pt x="1605" y="322"/>
                </a:lnTo>
                <a:lnTo>
                  <a:pt x="1562" y="322"/>
                </a:lnTo>
                <a:lnTo>
                  <a:pt x="1498" y="386"/>
                </a:lnTo>
                <a:lnTo>
                  <a:pt x="1434" y="472"/>
                </a:lnTo>
                <a:lnTo>
                  <a:pt x="1327" y="686"/>
                </a:lnTo>
                <a:lnTo>
                  <a:pt x="1263" y="835"/>
                </a:lnTo>
                <a:lnTo>
                  <a:pt x="1263" y="835"/>
                </a:lnTo>
                <a:lnTo>
                  <a:pt x="1263" y="900"/>
                </a:lnTo>
                <a:lnTo>
                  <a:pt x="1263" y="964"/>
                </a:lnTo>
                <a:lnTo>
                  <a:pt x="1263" y="964"/>
                </a:lnTo>
                <a:lnTo>
                  <a:pt x="1156" y="686"/>
                </a:lnTo>
                <a:lnTo>
                  <a:pt x="1070" y="493"/>
                </a:lnTo>
                <a:lnTo>
                  <a:pt x="963" y="300"/>
                </a:lnTo>
                <a:lnTo>
                  <a:pt x="856" y="151"/>
                </a:lnTo>
                <a:lnTo>
                  <a:pt x="792" y="86"/>
                </a:lnTo>
                <a:lnTo>
                  <a:pt x="728" y="44"/>
                </a:lnTo>
                <a:lnTo>
                  <a:pt x="664" y="1"/>
                </a:lnTo>
                <a:lnTo>
                  <a:pt x="599" y="1"/>
                </a:lnTo>
                <a:lnTo>
                  <a:pt x="535" y="44"/>
                </a:lnTo>
                <a:lnTo>
                  <a:pt x="471" y="108"/>
                </a:lnTo>
                <a:lnTo>
                  <a:pt x="471" y="108"/>
                </a:lnTo>
                <a:lnTo>
                  <a:pt x="471" y="151"/>
                </a:lnTo>
                <a:lnTo>
                  <a:pt x="471" y="193"/>
                </a:lnTo>
                <a:lnTo>
                  <a:pt x="492" y="343"/>
                </a:lnTo>
                <a:lnTo>
                  <a:pt x="557" y="514"/>
                </a:lnTo>
                <a:lnTo>
                  <a:pt x="642" y="707"/>
                </a:lnTo>
                <a:lnTo>
                  <a:pt x="813" y="1049"/>
                </a:lnTo>
                <a:lnTo>
                  <a:pt x="899" y="1199"/>
                </a:lnTo>
                <a:lnTo>
                  <a:pt x="899" y="1199"/>
                </a:lnTo>
                <a:lnTo>
                  <a:pt x="749" y="1156"/>
                </a:lnTo>
                <a:lnTo>
                  <a:pt x="578" y="1092"/>
                </a:lnTo>
                <a:lnTo>
                  <a:pt x="385" y="1049"/>
                </a:lnTo>
                <a:lnTo>
                  <a:pt x="321" y="1049"/>
                </a:lnTo>
                <a:lnTo>
                  <a:pt x="257" y="1071"/>
                </a:lnTo>
                <a:lnTo>
                  <a:pt x="257" y="1071"/>
                </a:lnTo>
                <a:lnTo>
                  <a:pt x="214" y="1113"/>
                </a:lnTo>
                <a:lnTo>
                  <a:pt x="193" y="1156"/>
                </a:lnTo>
                <a:lnTo>
                  <a:pt x="193" y="1178"/>
                </a:lnTo>
                <a:lnTo>
                  <a:pt x="214" y="1220"/>
                </a:lnTo>
                <a:lnTo>
                  <a:pt x="278" y="1285"/>
                </a:lnTo>
                <a:lnTo>
                  <a:pt x="385" y="1349"/>
                </a:lnTo>
                <a:lnTo>
                  <a:pt x="621" y="1456"/>
                </a:lnTo>
                <a:lnTo>
                  <a:pt x="728" y="1499"/>
                </a:lnTo>
                <a:lnTo>
                  <a:pt x="771" y="1541"/>
                </a:lnTo>
                <a:lnTo>
                  <a:pt x="771" y="1541"/>
                </a:lnTo>
                <a:lnTo>
                  <a:pt x="578" y="1648"/>
                </a:lnTo>
                <a:lnTo>
                  <a:pt x="321" y="1798"/>
                </a:lnTo>
                <a:lnTo>
                  <a:pt x="193" y="1884"/>
                </a:lnTo>
                <a:lnTo>
                  <a:pt x="86" y="1969"/>
                </a:lnTo>
                <a:lnTo>
                  <a:pt x="22" y="2055"/>
                </a:lnTo>
                <a:lnTo>
                  <a:pt x="0" y="2119"/>
                </a:lnTo>
                <a:lnTo>
                  <a:pt x="0" y="2162"/>
                </a:lnTo>
                <a:lnTo>
                  <a:pt x="0" y="2162"/>
                </a:lnTo>
                <a:lnTo>
                  <a:pt x="22" y="2205"/>
                </a:lnTo>
                <a:lnTo>
                  <a:pt x="65" y="2247"/>
                </a:lnTo>
                <a:lnTo>
                  <a:pt x="107" y="2247"/>
                </a:lnTo>
                <a:lnTo>
                  <a:pt x="171" y="2247"/>
                </a:lnTo>
                <a:lnTo>
                  <a:pt x="300" y="2226"/>
                </a:lnTo>
                <a:lnTo>
                  <a:pt x="450" y="2162"/>
                </a:lnTo>
                <a:lnTo>
                  <a:pt x="728" y="2012"/>
                </a:lnTo>
                <a:lnTo>
                  <a:pt x="920" y="1905"/>
                </a:lnTo>
                <a:lnTo>
                  <a:pt x="920" y="1905"/>
                </a:lnTo>
                <a:lnTo>
                  <a:pt x="878" y="1948"/>
                </a:lnTo>
                <a:lnTo>
                  <a:pt x="835" y="2033"/>
                </a:lnTo>
                <a:lnTo>
                  <a:pt x="813" y="2140"/>
                </a:lnTo>
                <a:lnTo>
                  <a:pt x="813" y="2247"/>
                </a:lnTo>
                <a:lnTo>
                  <a:pt x="835" y="2354"/>
                </a:lnTo>
                <a:lnTo>
                  <a:pt x="856" y="2440"/>
                </a:lnTo>
                <a:lnTo>
                  <a:pt x="920" y="2504"/>
                </a:lnTo>
                <a:lnTo>
                  <a:pt x="963" y="2504"/>
                </a:lnTo>
                <a:lnTo>
                  <a:pt x="1006" y="2483"/>
                </a:lnTo>
                <a:lnTo>
                  <a:pt x="1006" y="2483"/>
                </a:lnTo>
                <a:close/>
                <a:moveTo>
                  <a:pt x="8238" y="1884"/>
                </a:moveTo>
                <a:lnTo>
                  <a:pt x="8238" y="1884"/>
                </a:lnTo>
                <a:lnTo>
                  <a:pt x="8516" y="1734"/>
                </a:lnTo>
                <a:lnTo>
                  <a:pt x="8708" y="1606"/>
                </a:lnTo>
                <a:lnTo>
                  <a:pt x="8922" y="1477"/>
                </a:lnTo>
                <a:lnTo>
                  <a:pt x="9072" y="1327"/>
                </a:lnTo>
                <a:lnTo>
                  <a:pt x="9136" y="1263"/>
                </a:lnTo>
                <a:lnTo>
                  <a:pt x="9179" y="1178"/>
                </a:lnTo>
                <a:lnTo>
                  <a:pt x="9200" y="1113"/>
                </a:lnTo>
                <a:lnTo>
                  <a:pt x="9179" y="1028"/>
                </a:lnTo>
                <a:lnTo>
                  <a:pt x="9136" y="964"/>
                </a:lnTo>
                <a:lnTo>
                  <a:pt x="9072" y="900"/>
                </a:lnTo>
                <a:lnTo>
                  <a:pt x="9072" y="900"/>
                </a:lnTo>
                <a:lnTo>
                  <a:pt x="9008" y="857"/>
                </a:lnTo>
                <a:lnTo>
                  <a:pt x="8965" y="835"/>
                </a:lnTo>
                <a:lnTo>
                  <a:pt x="8837" y="835"/>
                </a:lnTo>
                <a:lnTo>
                  <a:pt x="8708" y="878"/>
                </a:lnTo>
                <a:lnTo>
                  <a:pt x="8580" y="942"/>
                </a:lnTo>
                <a:lnTo>
                  <a:pt x="8345" y="1071"/>
                </a:lnTo>
                <a:lnTo>
                  <a:pt x="8216" y="1135"/>
                </a:lnTo>
                <a:lnTo>
                  <a:pt x="8131" y="1199"/>
                </a:lnTo>
                <a:lnTo>
                  <a:pt x="8131" y="1199"/>
                </a:lnTo>
                <a:lnTo>
                  <a:pt x="8152" y="1156"/>
                </a:lnTo>
                <a:lnTo>
                  <a:pt x="8195" y="1092"/>
                </a:lnTo>
                <a:lnTo>
                  <a:pt x="8216" y="921"/>
                </a:lnTo>
                <a:lnTo>
                  <a:pt x="8238" y="600"/>
                </a:lnTo>
                <a:lnTo>
                  <a:pt x="8238" y="600"/>
                </a:lnTo>
                <a:lnTo>
                  <a:pt x="8238" y="450"/>
                </a:lnTo>
                <a:lnTo>
                  <a:pt x="8216" y="279"/>
                </a:lnTo>
                <a:lnTo>
                  <a:pt x="8195" y="215"/>
                </a:lnTo>
                <a:lnTo>
                  <a:pt x="8152" y="151"/>
                </a:lnTo>
                <a:lnTo>
                  <a:pt x="8088" y="108"/>
                </a:lnTo>
                <a:lnTo>
                  <a:pt x="8002" y="108"/>
                </a:lnTo>
                <a:lnTo>
                  <a:pt x="8002" y="108"/>
                </a:lnTo>
                <a:lnTo>
                  <a:pt x="7874" y="129"/>
                </a:lnTo>
                <a:lnTo>
                  <a:pt x="7788" y="172"/>
                </a:lnTo>
                <a:lnTo>
                  <a:pt x="7703" y="258"/>
                </a:lnTo>
                <a:lnTo>
                  <a:pt x="7660" y="365"/>
                </a:lnTo>
                <a:lnTo>
                  <a:pt x="7617" y="493"/>
                </a:lnTo>
                <a:lnTo>
                  <a:pt x="7596" y="600"/>
                </a:lnTo>
                <a:lnTo>
                  <a:pt x="7553" y="835"/>
                </a:lnTo>
                <a:lnTo>
                  <a:pt x="7553" y="835"/>
                </a:lnTo>
                <a:lnTo>
                  <a:pt x="7532" y="1071"/>
                </a:lnTo>
                <a:lnTo>
                  <a:pt x="7489" y="1178"/>
                </a:lnTo>
                <a:lnTo>
                  <a:pt x="7446" y="1263"/>
                </a:lnTo>
                <a:lnTo>
                  <a:pt x="7446" y="1263"/>
                </a:lnTo>
                <a:lnTo>
                  <a:pt x="7403" y="1306"/>
                </a:lnTo>
                <a:lnTo>
                  <a:pt x="7360" y="1306"/>
                </a:lnTo>
                <a:lnTo>
                  <a:pt x="7253" y="1263"/>
                </a:lnTo>
                <a:lnTo>
                  <a:pt x="7253" y="1263"/>
                </a:lnTo>
                <a:lnTo>
                  <a:pt x="7125" y="1199"/>
                </a:lnTo>
                <a:lnTo>
                  <a:pt x="6997" y="1113"/>
                </a:lnTo>
                <a:lnTo>
                  <a:pt x="6997" y="1113"/>
                </a:lnTo>
                <a:lnTo>
                  <a:pt x="6826" y="985"/>
                </a:lnTo>
                <a:lnTo>
                  <a:pt x="6633" y="835"/>
                </a:lnTo>
                <a:lnTo>
                  <a:pt x="6526" y="771"/>
                </a:lnTo>
                <a:lnTo>
                  <a:pt x="6419" y="728"/>
                </a:lnTo>
                <a:lnTo>
                  <a:pt x="6312" y="707"/>
                </a:lnTo>
                <a:lnTo>
                  <a:pt x="6205" y="707"/>
                </a:lnTo>
                <a:lnTo>
                  <a:pt x="6205" y="707"/>
                </a:lnTo>
                <a:lnTo>
                  <a:pt x="6141" y="728"/>
                </a:lnTo>
                <a:lnTo>
                  <a:pt x="6098" y="771"/>
                </a:lnTo>
                <a:lnTo>
                  <a:pt x="6077" y="793"/>
                </a:lnTo>
                <a:lnTo>
                  <a:pt x="6055" y="835"/>
                </a:lnTo>
                <a:lnTo>
                  <a:pt x="6055" y="942"/>
                </a:lnTo>
                <a:lnTo>
                  <a:pt x="6098" y="1028"/>
                </a:lnTo>
                <a:lnTo>
                  <a:pt x="6162" y="1135"/>
                </a:lnTo>
                <a:lnTo>
                  <a:pt x="6248" y="1220"/>
                </a:lnTo>
                <a:lnTo>
                  <a:pt x="6419" y="1370"/>
                </a:lnTo>
                <a:lnTo>
                  <a:pt x="6419" y="1370"/>
                </a:lnTo>
                <a:lnTo>
                  <a:pt x="6761" y="1563"/>
                </a:lnTo>
                <a:lnTo>
                  <a:pt x="6868" y="1627"/>
                </a:lnTo>
                <a:lnTo>
                  <a:pt x="6933" y="1691"/>
                </a:lnTo>
                <a:lnTo>
                  <a:pt x="6997" y="1755"/>
                </a:lnTo>
                <a:lnTo>
                  <a:pt x="6997" y="1820"/>
                </a:lnTo>
                <a:lnTo>
                  <a:pt x="6997" y="1820"/>
                </a:lnTo>
                <a:lnTo>
                  <a:pt x="6975" y="1862"/>
                </a:lnTo>
                <a:lnTo>
                  <a:pt x="6933" y="1884"/>
                </a:lnTo>
                <a:lnTo>
                  <a:pt x="6761" y="1991"/>
                </a:lnTo>
                <a:lnTo>
                  <a:pt x="6462" y="2140"/>
                </a:lnTo>
                <a:lnTo>
                  <a:pt x="6462" y="2140"/>
                </a:lnTo>
                <a:lnTo>
                  <a:pt x="6269" y="2226"/>
                </a:lnTo>
                <a:lnTo>
                  <a:pt x="6162" y="2290"/>
                </a:lnTo>
                <a:lnTo>
                  <a:pt x="6077" y="2354"/>
                </a:lnTo>
                <a:lnTo>
                  <a:pt x="6077" y="2354"/>
                </a:lnTo>
                <a:lnTo>
                  <a:pt x="6034" y="2419"/>
                </a:lnTo>
                <a:lnTo>
                  <a:pt x="5991" y="2483"/>
                </a:lnTo>
                <a:lnTo>
                  <a:pt x="5948" y="2568"/>
                </a:lnTo>
                <a:lnTo>
                  <a:pt x="5948" y="2633"/>
                </a:lnTo>
                <a:lnTo>
                  <a:pt x="5948" y="2697"/>
                </a:lnTo>
                <a:lnTo>
                  <a:pt x="5991" y="2761"/>
                </a:lnTo>
                <a:lnTo>
                  <a:pt x="6055" y="2804"/>
                </a:lnTo>
                <a:lnTo>
                  <a:pt x="6141" y="2825"/>
                </a:lnTo>
                <a:lnTo>
                  <a:pt x="6141" y="2825"/>
                </a:lnTo>
                <a:lnTo>
                  <a:pt x="6269" y="2825"/>
                </a:lnTo>
                <a:lnTo>
                  <a:pt x="6398" y="2825"/>
                </a:lnTo>
                <a:lnTo>
                  <a:pt x="6526" y="2782"/>
                </a:lnTo>
                <a:lnTo>
                  <a:pt x="6654" y="2718"/>
                </a:lnTo>
                <a:lnTo>
                  <a:pt x="6911" y="2611"/>
                </a:lnTo>
                <a:lnTo>
                  <a:pt x="7018" y="2568"/>
                </a:lnTo>
                <a:lnTo>
                  <a:pt x="7146" y="2547"/>
                </a:lnTo>
                <a:lnTo>
                  <a:pt x="7146" y="2547"/>
                </a:lnTo>
                <a:lnTo>
                  <a:pt x="7061" y="2761"/>
                </a:lnTo>
                <a:lnTo>
                  <a:pt x="6975" y="3039"/>
                </a:lnTo>
                <a:lnTo>
                  <a:pt x="6954" y="3189"/>
                </a:lnTo>
                <a:lnTo>
                  <a:pt x="6954" y="3339"/>
                </a:lnTo>
                <a:lnTo>
                  <a:pt x="6954" y="3467"/>
                </a:lnTo>
                <a:lnTo>
                  <a:pt x="6997" y="3553"/>
                </a:lnTo>
                <a:lnTo>
                  <a:pt x="6997" y="3553"/>
                </a:lnTo>
                <a:lnTo>
                  <a:pt x="7040" y="3617"/>
                </a:lnTo>
                <a:lnTo>
                  <a:pt x="7104" y="3638"/>
                </a:lnTo>
                <a:lnTo>
                  <a:pt x="7146" y="3617"/>
                </a:lnTo>
                <a:lnTo>
                  <a:pt x="7211" y="3595"/>
                </a:lnTo>
                <a:lnTo>
                  <a:pt x="7318" y="3510"/>
                </a:lnTo>
                <a:lnTo>
                  <a:pt x="7382" y="3403"/>
                </a:lnTo>
                <a:lnTo>
                  <a:pt x="7382" y="3403"/>
                </a:lnTo>
                <a:lnTo>
                  <a:pt x="7489" y="3146"/>
                </a:lnTo>
                <a:lnTo>
                  <a:pt x="7574" y="2868"/>
                </a:lnTo>
                <a:lnTo>
                  <a:pt x="7681" y="2590"/>
                </a:lnTo>
                <a:lnTo>
                  <a:pt x="7724" y="2461"/>
                </a:lnTo>
                <a:lnTo>
                  <a:pt x="7810" y="2333"/>
                </a:lnTo>
                <a:lnTo>
                  <a:pt x="7810" y="2333"/>
                </a:lnTo>
                <a:lnTo>
                  <a:pt x="8088" y="2526"/>
                </a:lnTo>
                <a:lnTo>
                  <a:pt x="8302" y="2654"/>
                </a:lnTo>
                <a:lnTo>
                  <a:pt x="8516" y="2782"/>
                </a:lnTo>
                <a:lnTo>
                  <a:pt x="8730" y="2868"/>
                </a:lnTo>
                <a:lnTo>
                  <a:pt x="8837" y="2889"/>
                </a:lnTo>
                <a:lnTo>
                  <a:pt x="8922" y="2889"/>
                </a:lnTo>
                <a:lnTo>
                  <a:pt x="8987" y="2868"/>
                </a:lnTo>
                <a:lnTo>
                  <a:pt x="9029" y="2825"/>
                </a:lnTo>
                <a:lnTo>
                  <a:pt x="9051" y="2740"/>
                </a:lnTo>
                <a:lnTo>
                  <a:pt x="9072" y="2611"/>
                </a:lnTo>
                <a:lnTo>
                  <a:pt x="9072" y="2611"/>
                </a:lnTo>
                <a:lnTo>
                  <a:pt x="9051" y="2547"/>
                </a:lnTo>
                <a:lnTo>
                  <a:pt x="9029" y="2483"/>
                </a:lnTo>
                <a:lnTo>
                  <a:pt x="8944" y="2376"/>
                </a:lnTo>
                <a:lnTo>
                  <a:pt x="8837" y="2290"/>
                </a:lnTo>
                <a:lnTo>
                  <a:pt x="8708" y="2205"/>
                </a:lnTo>
                <a:lnTo>
                  <a:pt x="8452" y="2055"/>
                </a:lnTo>
                <a:lnTo>
                  <a:pt x="8323" y="1969"/>
                </a:lnTo>
                <a:lnTo>
                  <a:pt x="8238" y="1884"/>
                </a:lnTo>
                <a:lnTo>
                  <a:pt x="8238" y="1884"/>
                </a:lnTo>
                <a:close/>
                <a:moveTo>
                  <a:pt x="6633" y="6676"/>
                </a:moveTo>
                <a:lnTo>
                  <a:pt x="6633" y="6676"/>
                </a:lnTo>
                <a:lnTo>
                  <a:pt x="6440" y="6741"/>
                </a:lnTo>
                <a:lnTo>
                  <a:pt x="6248" y="6848"/>
                </a:lnTo>
                <a:lnTo>
                  <a:pt x="6034" y="6912"/>
                </a:lnTo>
                <a:lnTo>
                  <a:pt x="5948" y="6933"/>
                </a:lnTo>
                <a:lnTo>
                  <a:pt x="5841" y="6933"/>
                </a:lnTo>
                <a:lnTo>
                  <a:pt x="5841" y="6933"/>
                </a:lnTo>
                <a:lnTo>
                  <a:pt x="5734" y="6890"/>
                </a:lnTo>
                <a:lnTo>
                  <a:pt x="5627" y="6826"/>
                </a:lnTo>
                <a:lnTo>
                  <a:pt x="5435" y="6698"/>
                </a:lnTo>
                <a:lnTo>
                  <a:pt x="5435" y="6698"/>
                </a:lnTo>
                <a:lnTo>
                  <a:pt x="4857" y="6313"/>
                </a:lnTo>
                <a:lnTo>
                  <a:pt x="4857" y="6313"/>
                </a:lnTo>
                <a:lnTo>
                  <a:pt x="5199" y="6035"/>
                </a:lnTo>
                <a:lnTo>
                  <a:pt x="5392" y="5906"/>
                </a:lnTo>
                <a:lnTo>
                  <a:pt x="5585" y="5778"/>
                </a:lnTo>
                <a:lnTo>
                  <a:pt x="5585" y="5778"/>
                </a:lnTo>
                <a:lnTo>
                  <a:pt x="5670" y="5756"/>
                </a:lnTo>
                <a:lnTo>
                  <a:pt x="5777" y="5735"/>
                </a:lnTo>
                <a:lnTo>
                  <a:pt x="5863" y="5735"/>
                </a:lnTo>
                <a:lnTo>
                  <a:pt x="5948" y="5756"/>
                </a:lnTo>
                <a:lnTo>
                  <a:pt x="6119" y="5821"/>
                </a:lnTo>
                <a:lnTo>
                  <a:pt x="6312" y="5885"/>
                </a:lnTo>
                <a:lnTo>
                  <a:pt x="6312" y="5885"/>
                </a:lnTo>
                <a:lnTo>
                  <a:pt x="6440" y="5928"/>
                </a:lnTo>
                <a:lnTo>
                  <a:pt x="6612" y="5928"/>
                </a:lnTo>
                <a:lnTo>
                  <a:pt x="6697" y="5928"/>
                </a:lnTo>
                <a:lnTo>
                  <a:pt x="6761" y="5885"/>
                </a:lnTo>
                <a:lnTo>
                  <a:pt x="6826" y="5842"/>
                </a:lnTo>
                <a:lnTo>
                  <a:pt x="6868" y="5778"/>
                </a:lnTo>
                <a:lnTo>
                  <a:pt x="6868" y="5778"/>
                </a:lnTo>
                <a:lnTo>
                  <a:pt x="6868" y="5692"/>
                </a:lnTo>
                <a:lnTo>
                  <a:pt x="6826" y="5628"/>
                </a:lnTo>
                <a:lnTo>
                  <a:pt x="6740" y="5585"/>
                </a:lnTo>
                <a:lnTo>
                  <a:pt x="6654" y="5542"/>
                </a:lnTo>
                <a:lnTo>
                  <a:pt x="6440" y="5478"/>
                </a:lnTo>
                <a:lnTo>
                  <a:pt x="6355" y="5457"/>
                </a:lnTo>
                <a:lnTo>
                  <a:pt x="6291" y="5435"/>
                </a:lnTo>
                <a:lnTo>
                  <a:pt x="6291" y="5435"/>
                </a:lnTo>
                <a:lnTo>
                  <a:pt x="6462" y="5328"/>
                </a:lnTo>
                <a:lnTo>
                  <a:pt x="6676" y="5157"/>
                </a:lnTo>
                <a:lnTo>
                  <a:pt x="6761" y="5050"/>
                </a:lnTo>
                <a:lnTo>
                  <a:pt x="6804" y="4965"/>
                </a:lnTo>
                <a:lnTo>
                  <a:pt x="6826" y="4922"/>
                </a:lnTo>
                <a:lnTo>
                  <a:pt x="6826" y="4879"/>
                </a:lnTo>
                <a:lnTo>
                  <a:pt x="6804" y="4836"/>
                </a:lnTo>
                <a:lnTo>
                  <a:pt x="6761" y="4794"/>
                </a:lnTo>
                <a:lnTo>
                  <a:pt x="6761" y="4794"/>
                </a:lnTo>
                <a:lnTo>
                  <a:pt x="6697" y="4772"/>
                </a:lnTo>
                <a:lnTo>
                  <a:pt x="6590" y="4794"/>
                </a:lnTo>
                <a:lnTo>
                  <a:pt x="6333" y="4858"/>
                </a:lnTo>
                <a:lnTo>
                  <a:pt x="5991" y="5008"/>
                </a:lnTo>
                <a:lnTo>
                  <a:pt x="5991" y="5008"/>
                </a:lnTo>
                <a:lnTo>
                  <a:pt x="6055" y="4836"/>
                </a:lnTo>
                <a:lnTo>
                  <a:pt x="6098" y="4644"/>
                </a:lnTo>
                <a:lnTo>
                  <a:pt x="6077" y="4537"/>
                </a:lnTo>
                <a:lnTo>
                  <a:pt x="6055" y="4451"/>
                </a:lnTo>
                <a:lnTo>
                  <a:pt x="6013" y="4408"/>
                </a:lnTo>
                <a:lnTo>
                  <a:pt x="5927" y="4387"/>
                </a:lnTo>
                <a:lnTo>
                  <a:pt x="5927" y="4387"/>
                </a:lnTo>
                <a:lnTo>
                  <a:pt x="5841" y="4408"/>
                </a:lnTo>
                <a:lnTo>
                  <a:pt x="5756" y="4473"/>
                </a:lnTo>
                <a:lnTo>
                  <a:pt x="5692" y="4537"/>
                </a:lnTo>
                <a:lnTo>
                  <a:pt x="5627" y="4622"/>
                </a:lnTo>
                <a:lnTo>
                  <a:pt x="5542" y="4836"/>
                </a:lnTo>
                <a:lnTo>
                  <a:pt x="5478" y="4986"/>
                </a:lnTo>
                <a:lnTo>
                  <a:pt x="5478" y="4986"/>
                </a:lnTo>
                <a:lnTo>
                  <a:pt x="5413" y="5179"/>
                </a:lnTo>
                <a:lnTo>
                  <a:pt x="5349" y="5307"/>
                </a:lnTo>
                <a:lnTo>
                  <a:pt x="5306" y="5371"/>
                </a:lnTo>
                <a:lnTo>
                  <a:pt x="5264" y="5414"/>
                </a:lnTo>
                <a:lnTo>
                  <a:pt x="5092" y="5500"/>
                </a:lnTo>
                <a:lnTo>
                  <a:pt x="5092" y="5500"/>
                </a:lnTo>
                <a:lnTo>
                  <a:pt x="4793" y="5649"/>
                </a:lnTo>
                <a:lnTo>
                  <a:pt x="4515" y="5778"/>
                </a:lnTo>
                <a:lnTo>
                  <a:pt x="4515" y="5778"/>
                </a:lnTo>
                <a:lnTo>
                  <a:pt x="4472" y="5221"/>
                </a:lnTo>
                <a:lnTo>
                  <a:pt x="4472" y="5221"/>
                </a:lnTo>
                <a:lnTo>
                  <a:pt x="4429" y="5008"/>
                </a:lnTo>
                <a:lnTo>
                  <a:pt x="4429" y="4901"/>
                </a:lnTo>
                <a:lnTo>
                  <a:pt x="4429" y="4794"/>
                </a:lnTo>
                <a:lnTo>
                  <a:pt x="4429" y="4794"/>
                </a:lnTo>
                <a:lnTo>
                  <a:pt x="4472" y="4729"/>
                </a:lnTo>
                <a:lnTo>
                  <a:pt x="4515" y="4687"/>
                </a:lnTo>
                <a:lnTo>
                  <a:pt x="4622" y="4601"/>
                </a:lnTo>
                <a:lnTo>
                  <a:pt x="4750" y="4515"/>
                </a:lnTo>
                <a:lnTo>
                  <a:pt x="4857" y="4430"/>
                </a:lnTo>
                <a:lnTo>
                  <a:pt x="4857" y="4430"/>
                </a:lnTo>
                <a:lnTo>
                  <a:pt x="4964" y="4301"/>
                </a:lnTo>
                <a:lnTo>
                  <a:pt x="5007" y="4216"/>
                </a:lnTo>
                <a:lnTo>
                  <a:pt x="5050" y="4130"/>
                </a:lnTo>
                <a:lnTo>
                  <a:pt x="5050" y="4066"/>
                </a:lnTo>
                <a:lnTo>
                  <a:pt x="5050" y="4002"/>
                </a:lnTo>
                <a:lnTo>
                  <a:pt x="4986" y="3959"/>
                </a:lnTo>
                <a:lnTo>
                  <a:pt x="4900" y="3938"/>
                </a:lnTo>
                <a:lnTo>
                  <a:pt x="4900" y="3938"/>
                </a:lnTo>
                <a:lnTo>
                  <a:pt x="4814" y="3981"/>
                </a:lnTo>
                <a:lnTo>
                  <a:pt x="4686" y="4045"/>
                </a:lnTo>
                <a:lnTo>
                  <a:pt x="4472" y="4216"/>
                </a:lnTo>
                <a:lnTo>
                  <a:pt x="4472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216"/>
                </a:lnTo>
                <a:lnTo>
                  <a:pt x="4451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173"/>
                </a:lnTo>
                <a:lnTo>
                  <a:pt x="4451" y="4173"/>
                </a:lnTo>
                <a:lnTo>
                  <a:pt x="4451" y="4216"/>
                </a:lnTo>
                <a:lnTo>
                  <a:pt x="4451" y="4216"/>
                </a:lnTo>
                <a:lnTo>
                  <a:pt x="4472" y="4216"/>
                </a:lnTo>
                <a:lnTo>
                  <a:pt x="4472" y="4216"/>
                </a:lnTo>
                <a:lnTo>
                  <a:pt x="4472" y="4045"/>
                </a:lnTo>
                <a:lnTo>
                  <a:pt x="4472" y="3831"/>
                </a:lnTo>
                <a:lnTo>
                  <a:pt x="4408" y="3638"/>
                </a:lnTo>
                <a:lnTo>
                  <a:pt x="4365" y="3553"/>
                </a:lnTo>
                <a:lnTo>
                  <a:pt x="4322" y="3510"/>
                </a:lnTo>
                <a:lnTo>
                  <a:pt x="4322" y="3510"/>
                </a:lnTo>
                <a:lnTo>
                  <a:pt x="4258" y="3488"/>
                </a:lnTo>
                <a:lnTo>
                  <a:pt x="4194" y="3467"/>
                </a:lnTo>
                <a:lnTo>
                  <a:pt x="4151" y="3467"/>
                </a:lnTo>
                <a:lnTo>
                  <a:pt x="4087" y="3488"/>
                </a:lnTo>
                <a:lnTo>
                  <a:pt x="4044" y="3531"/>
                </a:lnTo>
                <a:lnTo>
                  <a:pt x="4023" y="3574"/>
                </a:lnTo>
                <a:lnTo>
                  <a:pt x="3959" y="3702"/>
                </a:lnTo>
                <a:lnTo>
                  <a:pt x="3937" y="3852"/>
                </a:lnTo>
                <a:lnTo>
                  <a:pt x="3916" y="4002"/>
                </a:lnTo>
                <a:lnTo>
                  <a:pt x="3916" y="4237"/>
                </a:lnTo>
                <a:lnTo>
                  <a:pt x="3916" y="4237"/>
                </a:lnTo>
                <a:lnTo>
                  <a:pt x="3787" y="4130"/>
                </a:lnTo>
                <a:lnTo>
                  <a:pt x="3638" y="4045"/>
                </a:lnTo>
                <a:lnTo>
                  <a:pt x="3552" y="4023"/>
                </a:lnTo>
                <a:lnTo>
                  <a:pt x="3466" y="4023"/>
                </a:lnTo>
                <a:lnTo>
                  <a:pt x="3402" y="4045"/>
                </a:lnTo>
                <a:lnTo>
                  <a:pt x="3359" y="4109"/>
                </a:lnTo>
                <a:lnTo>
                  <a:pt x="3359" y="4109"/>
                </a:lnTo>
                <a:lnTo>
                  <a:pt x="3359" y="4173"/>
                </a:lnTo>
                <a:lnTo>
                  <a:pt x="3381" y="4259"/>
                </a:lnTo>
                <a:lnTo>
                  <a:pt x="3424" y="4323"/>
                </a:lnTo>
                <a:lnTo>
                  <a:pt x="3488" y="4387"/>
                </a:lnTo>
                <a:lnTo>
                  <a:pt x="3638" y="4515"/>
                </a:lnTo>
                <a:lnTo>
                  <a:pt x="3745" y="4601"/>
                </a:lnTo>
                <a:lnTo>
                  <a:pt x="3745" y="4601"/>
                </a:lnTo>
                <a:lnTo>
                  <a:pt x="3852" y="4729"/>
                </a:lnTo>
                <a:lnTo>
                  <a:pt x="3916" y="4858"/>
                </a:lnTo>
                <a:lnTo>
                  <a:pt x="3937" y="5008"/>
                </a:lnTo>
                <a:lnTo>
                  <a:pt x="3937" y="5179"/>
                </a:lnTo>
                <a:lnTo>
                  <a:pt x="3937" y="5179"/>
                </a:lnTo>
                <a:lnTo>
                  <a:pt x="3916" y="5521"/>
                </a:lnTo>
                <a:lnTo>
                  <a:pt x="3916" y="5521"/>
                </a:lnTo>
                <a:lnTo>
                  <a:pt x="3916" y="5607"/>
                </a:lnTo>
                <a:lnTo>
                  <a:pt x="3894" y="5692"/>
                </a:lnTo>
                <a:lnTo>
                  <a:pt x="3894" y="5692"/>
                </a:lnTo>
                <a:lnTo>
                  <a:pt x="3873" y="5735"/>
                </a:lnTo>
                <a:lnTo>
                  <a:pt x="3830" y="5756"/>
                </a:lnTo>
                <a:lnTo>
                  <a:pt x="3787" y="5735"/>
                </a:lnTo>
                <a:lnTo>
                  <a:pt x="3723" y="5671"/>
                </a:lnTo>
                <a:lnTo>
                  <a:pt x="3723" y="5671"/>
                </a:lnTo>
                <a:lnTo>
                  <a:pt x="3616" y="5628"/>
                </a:lnTo>
                <a:lnTo>
                  <a:pt x="3488" y="5542"/>
                </a:lnTo>
                <a:lnTo>
                  <a:pt x="3252" y="5393"/>
                </a:lnTo>
                <a:lnTo>
                  <a:pt x="3252" y="5393"/>
                </a:lnTo>
                <a:lnTo>
                  <a:pt x="3039" y="5286"/>
                </a:lnTo>
                <a:lnTo>
                  <a:pt x="2825" y="5179"/>
                </a:lnTo>
                <a:lnTo>
                  <a:pt x="2825" y="5179"/>
                </a:lnTo>
                <a:lnTo>
                  <a:pt x="2739" y="5114"/>
                </a:lnTo>
                <a:lnTo>
                  <a:pt x="2675" y="5050"/>
                </a:lnTo>
                <a:lnTo>
                  <a:pt x="2632" y="4986"/>
                </a:lnTo>
                <a:lnTo>
                  <a:pt x="2611" y="4901"/>
                </a:lnTo>
                <a:lnTo>
                  <a:pt x="2546" y="4729"/>
                </a:lnTo>
                <a:lnTo>
                  <a:pt x="2504" y="4558"/>
                </a:lnTo>
                <a:lnTo>
                  <a:pt x="2504" y="4558"/>
                </a:lnTo>
                <a:lnTo>
                  <a:pt x="2439" y="4430"/>
                </a:lnTo>
                <a:lnTo>
                  <a:pt x="2354" y="4280"/>
                </a:lnTo>
                <a:lnTo>
                  <a:pt x="2290" y="4216"/>
                </a:lnTo>
                <a:lnTo>
                  <a:pt x="2225" y="4194"/>
                </a:lnTo>
                <a:lnTo>
                  <a:pt x="2161" y="4194"/>
                </a:lnTo>
                <a:lnTo>
                  <a:pt x="2076" y="4259"/>
                </a:lnTo>
                <a:lnTo>
                  <a:pt x="2076" y="4259"/>
                </a:lnTo>
                <a:lnTo>
                  <a:pt x="2054" y="4323"/>
                </a:lnTo>
                <a:lnTo>
                  <a:pt x="2033" y="4366"/>
                </a:lnTo>
                <a:lnTo>
                  <a:pt x="2054" y="4515"/>
                </a:lnTo>
                <a:lnTo>
                  <a:pt x="2076" y="4644"/>
                </a:lnTo>
                <a:lnTo>
                  <a:pt x="2097" y="4772"/>
                </a:lnTo>
                <a:lnTo>
                  <a:pt x="2097" y="4772"/>
                </a:lnTo>
                <a:lnTo>
                  <a:pt x="1969" y="4729"/>
                </a:lnTo>
                <a:lnTo>
                  <a:pt x="1755" y="4665"/>
                </a:lnTo>
                <a:lnTo>
                  <a:pt x="1584" y="4665"/>
                </a:lnTo>
                <a:lnTo>
                  <a:pt x="1498" y="4665"/>
                </a:lnTo>
                <a:lnTo>
                  <a:pt x="1434" y="4708"/>
                </a:lnTo>
                <a:lnTo>
                  <a:pt x="1434" y="4708"/>
                </a:lnTo>
                <a:lnTo>
                  <a:pt x="1412" y="4751"/>
                </a:lnTo>
                <a:lnTo>
                  <a:pt x="1412" y="4772"/>
                </a:lnTo>
                <a:lnTo>
                  <a:pt x="1455" y="4858"/>
                </a:lnTo>
                <a:lnTo>
                  <a:pt x="1541" y="4943"/>
                </a:lnTo>
                <a:lnTo>
                  <a:pt x="1669" y="5008"/>
                </a:lnTo>
                <a:lnTo>
                  <a:pt x="1926" y="5157"/>
                </a:lnTo>
                <a:lnTo>
                  <a:pt x="2097" y="5264"/>
                </a:lnTo>
                <a:lnTo>
                  <a:pt x="2097" y="5264"/>
                </a:lnTo>
                <a:lnTo>
                  <a:pt x="2012" y="5286"/>
                </a:lnTo>
                <a:lnTo>
                  <a:pt x="1926" y="5286"/>
                </a:lnTo>
                <a:lnTo>
                  <a:pt x="1712" y="5286"/>
                </a:lnTo>
                <a:lnTo>
                  <a:pt x="1605" y="5286"/>
                </a:lnTo>
                <a:lnTo>
                  <a:pt x="1519" y="5286"/>
                </a:lnTo>
                <a:lnTo>
                  <a:pt x="1434" y="5328"/>
                </a:lnTo>
                <a:lnTo>
                  <a:pt x="1370" y="5371"/>
                </a:lnTo>
                <a:lnTo>
                  <a:pt x="1370" y="5371"/>
                </a:lnTo>
                <a:lnTo>
                  <a:pt x="1327" y="5435"/>
                </a:lnTo>
                <a:lnTo>
                  <a:pt x="1305" y="5478"/>
                </a:lnTo>
                <a:lnTo>
                  <a:pt x="1305" y="5521"/>
                </a:lnTo>
                <a:lnTo>
                  <a:pt x="1327" y="5564"/>
                </a:lnTo>
                <a:lnTo>
                  <a:pt x="1391" y="5607"/>
                </a:lnTo>
                <a:lnTo>
                  <a:pt x="1477" y="5649"/>
                </a:lnTo>
                <a:lnTo>
                  <a:pt x="1605" y="5671"/>
                </a:lnTo>
                <a:lnTo>
                  <a:pt x="1733" y="5692"/>
                </a:lnTo>
                <a:lnTo>
                  <a:pt x="1905" y="5692"/>
                </a:lnTo>
                <a:lnTo>
                  <a:pt x="1905" y="5692"/>
                </a:lnTo>
                <a:lnTo>
                  <a:pt x="2311" y="5692"/>
                </a:lnTo>
                <a:lnTo>
                  <a:pt x="2311" y="5692"/>
                </a:lnTo>
                <a:lnTo>
                  <a:pt x="2482" y="5671"/>
                </a:lnTo>
                <a:lnTo>
                  <a:pt x="2568" y="5649"/>
                </a:lnTo>
                <a:lnTo>
                  <a:pt x="2653" y="5671"/>
                </a:lnTo>
                <a:lnTo>
                  <a:pt x="2653" y="5671"/>
                </a:lnTo>
                <a:lnTo>
                  <a:pt x="2760" y="5735"/>
                </a:lnTo>
                <a:lnTo>
                  <a:pt x="2889" y="5821"/>
                </a:lnTo>
                <a:lnTo>
                  <a:pt x="3017" y="5928"/>
                </a:lnTo>
                <a:lnTo>
                  <a:pt x="3124" y="5992"/>
                </a:lnTo>
                <a:lnTo>
                  <a:pt x="3124" y="5992"/>
                </a:lnTo>
                <a:lnTo>
                  <a:pt x="3381" y="6120"/>
                </a:lnTo>
                <a:lnTo>
                  <a:pt x="3509" y="6184"/>
                </a:lnTo>
                <a:lnTo>
                  <a:pt x="3552" y="6206"/>
                </a:lnTo>
                <a:lnTo>
                  <a:pt x="3573" y="6248"/>
                </a:lnTo>
                <a:lnTo>
                  <a:pt x="3573" y="6248"/>
                </a:lnTo>
                <a:lnTo>
                  <a:pt x="3595" y="6291"/>
                </a:lnTo>
                <a:lnTo>
                  <a:pt x="3595" y="6355"/>
                </a:lnTo>
                <a:lnTo>
                  <a:pt x="3573" y="6377"/>
                </a:lnTo>
                <a:lnTo>
                  <a:pt x="3531" y="6420"/>
                </a:lnTo>
                <a:lnTo>
                  <a:pt x="3445" y="6462"/>
                </a:lnTo>
                <a:lnTo>
                  <a:pt x="3338" y="6527"/>
                </a:lnTo>
                <a:lnTo>
                  <a:pt x="3338" y="6527"/>
                </a:lnTo>
                <a:lnTo>
                  <a:pt x="2803" y="6826"/>
                </a:lnTo>
                <a:lnTo>
                  <a:pt x="2525" y="6955"/>
                </a:lnTo>
                <a:lnTo>
                  <a:pt x="2397" y="7019"/>
                </a:lnTo>
                <a:lnTo>
                  <a:pt x="2247" y="7040"/>
                </a:lnTo>
                <a:lnTo>
                  <a:pt x="2247" y="7040"/>
                </a:lnTo>
                <a:lnTo>
                  <a:pt x="2012" y="7061"/>
                </a:lnTo>
                <a:lnTo>
                  <a:pt x="1776" y="7061"/>
                </a:lnTo>
                <a:lnTo>
                  <a:pt x="1284" y="7061"/>
                </a:lnTo>
                <a:lnTo>
                  <a:pt x="1284" y="7061"/>
                </a:lnTo>
                <a:lnTo>
                  <a:pt x="1156" y="7083"/>
                </a:lnTo>
                <a:lnTo>
                  <a:pt x="985" y="7083"/>
                </a:lnTo>
                <a:lnTo>
                  <a:pt x="920" y="7104"/>
                </a:lnTo>
                <a:lnTo>
                  <a:pt x="856" y="7147"/>
                </a:lnTo>
                <a:lnTo>
                  <a:pt x="813" y="7190"/>
                </a:lnTo>
                <a:lnTo>
                  <a:pt x="771" y="7254"/>
                </a:lnTo>
                <a:lnTo>
                  <a:pt x="771" y="7254"/>
                </a:lnTo>
                <a:lnTo>
                  <a:pt x="771" y="7318"/>
                </a:lnTo>
                <a:lnTo>
                  <a:pt x="792" y="7361"/>
                </a:lnTo>
                <a:lnTo>
                  <a:pt x="813" y="7404"/>
                </a:lnTo>
                <a:lnTo>
                  <a:pt x="835" y="7447"/>
                </a:lnTo>
                <a:lnTo>
                  <a:pt x="942" y="7489"/>
                </a:lnTo>
                <a:lnTo>
                  <a:pt x="1070" y="7511"/>
                </a:lnTo>
                <a:lnTo>
                  <a:pt x="1327" y="7532"/>
                </a:lnTo>
                <a:lnTo>
                  <a:pt x="1455" y="7532"/>
                </a:lnTo>
                <a:lnTo>
                  <a:pt x="1519" y="7554"/>
                </a:lnTo>
                <a:lnTo>
                  <a:pt x="1519" y="7554"/>
                </a:lnTo>
                <a:lnTo>
                  <a:pt x="1370" y="7661"/>
                </a:lnTo>
                <a:lnTo>
                  <a:pt x="1177" y="7832"/>
                </a:lnTo>
                <a:lnTo>
                  <a:pt x="1134" y="7896"/>
                </a:lnTo>
                <a:lnTo>
                  <a:pt x="1091" y="7982"/>
                </a:lnTo>
                <a:lnTo>
                  <a:pt x="1113" y="8024"/>
                </a:lnTo>
                <a:lnTo>
                  <a:pt x="1134" y="8067"/>
                </a:lnTo>
                <a:lnTo>
                  <a:pt x="1177" y="8088"/>
                </a:lnTo>
                <a:lnTo>
                  <a:pt x="1241" y="8110"/>
                </a:lnTo>
                <a:lnTo>
                  <a:pt x="1241" y="8110"/>
                </a:lnTo>
                <a:lnTo>
                  <a:pt x="1370" y="8088"/>
                </a:lnTo>
                <a:lnTo>
                  <a:pt x="1605" y="8024"/>
                </a:lnTo>
                <a:lnTo>
                  <a:pt x="1798" y="7939"/>
                </a:lnTo>
                <a:lnTo>
                  <a:pt x="1883" y="7896"/>
                </a:lnTo>
                <a:lnTo>
                  <a:pt x="1905" y="7875"/>
                </a:lnTo>
                <a:lnTo>
                  <a:pt x="1905" y="7875"/>
                </a:lnTo>
                <a:lnTo>
                  <a:pt x="1840" y="8024"/>
                </a:lnTo>
                <a:lnTo>
                  <a:pt x="1798" y="8217"/>
                </a:lnTo>
                <a:lnTo>
                  <a:pt x="1776" y="8302"/>
                </a:lnTo>
                <a:lnTo>
                  <a:pt x="1755" y="8388"/>
                </a:lnTo>
                <a:lnTo>
                  <a:pt x="1776" y="8474"/>
                </a:lnTo>
                <a:lnTo>
                  <a:pt x="1819" y="8538"/>
                </a:lnTo>
                <a:lnTo>
                  <a:pt x="1819" y="8538"/>
                </a:lnTo>
                <a:lnTo>
                  <a:pt x="1883" y="8602"/>
                </a:lnTo>
                <a:lnTo>
                  <a:pt x="1969" y="8623"/>
                </a:lnTo>
                <a:lnTo>
                  <a:pt x="2033" y="8602"/>
                </a:lnTo>
                <a:lnTo>
                  <a:pt x="2097" y="8559"/>
                </a:lnTo>
                <a:lnTo>
                  <a:pt x="2161" y="8495"/>
                </a:lnTo>
                <a:lnTo>
                  <a:pt x="2225" y="8409"/>
                </a:lnTo>
                <a:lnTo>
                  <a:pt x="2290" y="8260"/>
                </a:lnTo>
                <a:lnTo>
                  <a:pt x="2290" y="8260"/>
                </a:lnTo>
                <a:lnTo>
                  <a:pt x="2375" y="8046"/>
                </a:lnTo>
                <a:lnTo>
                  <a:pt x="2482" y="7832"/>
                </a:lnTo>
                <a:lnTo>
                  <a:pt x="2525" y="7725"/>
                </a:lnTo>
                <a:lnTo>
                  <a:pt x="2589" y="7639"/>
                </a:lnTo>
                <a:lnTo>
                  <a:pt x="2675" y="7575"/>
                </a:lnTo>
                <a:lnTo>
                  <a:pt x="2782" y="7511"/>
                </a:lnTo>
                <a:lnTo>
                  <a:pt x="2782" y="7511"/>
                </a:lnTo>
                <a:lnTo>
                  <a:pt x="3338" y="7233"/>
                </a:lnTo>
                <a:lnTo>
                  <a:pt x="3873" y="6955"/>
                </a:lnTo>
                <a:lnTo>
                  <a:pt x="3873" y="6955"/>
                </a:lnTo>
                <a:lnTo>
                  <a:pt x="3894" y="7404"/>
                </a:lnTo>
                <a:lnTo>
                  <a:pt x="3894" y="7639"/>
                </a:lnTo>
                <a:lnTo>
                  <a:pt x="3873" y="7746"/>
                </a:lnTo>
                <a:lnTo>
                  <a:pt x="3830" y="7832"/>
                </a:lnTo>
                <a:lnTo>
                  <a:pt x="3830" y="7832"/>
                </a:lnTo>
                <a:lnTo>
                  <a:pt x="3787" y="7917"/>
                </a:lnTo>
                <a:lnTo>
                  <a:pt x="3723" y="7960"/>
                </a:lnTo>
                <a:lnTo>
                  <a:pt x="3595" y="8067"/>
                </a:lnTo>
                <a:lnTo>
                  <a:pt x="3466" y="8174"/>
                </a:lnTo>
                <a:lnTo>
                  <a:pt x="3402" y="8238"/>
                </a:lnTo>
                <a:lnTo>
                  <a:pt x="3359" y="8302"/>
                </a:lnTo>
                <a:lnTo>
                  <a:pt x="3359" y="8302"/>
                </a:lnTo>
                <a:lnTo>
                  <a:pt x="3317" y="8388"/>
                </a:lnTo>
                <a:lnTo>
                  <a:pt x="3295" y="8474"/>
                </a:lnTo>
                <a:lnTo>
                  <a:pt x="3295" y="8559"/>
                </a:lnTo>
                <a:lnTo>
                  <a:pt x="3295" y="8623"/>
                </a:lnTo>
                <a:lnTo>
                  <a:pt x="3338" y="8666"/>
                </a:lnTo>
                <a:lnTo>
                  <a:pt x="3381" y="8709"/>
                </a:lnTo>
                <a:lnTo>
                  <a:pt x="3466" y="8709"/>
                </a:lnTo>
                <a:lnTo>
                  <a:pt x="3552" y="8688"/>
                </a:lnTo>
                <a:lnTo>
                  <a:pt x="3552" y="8688"/>
                </a:lnTo>
                <a:lnTo>
                  <a:pt x="3659" y="8602"/>
                </a:lnTo>
                <a:lnTo>
                  <a:pt x="3745" y="8516"/>
                </a:lnTo>
                <a:lnTo>
                  <a:pt x="3830" y="8431"/>
                </a:lnTo>
                <a:lnTo>
                  <a:pt x="3873" y="8409"/>
                </a:lnTo>
                <a:lnTo>
                  <a:pt x="3937" y="8388"/>
                </a:lnTo>
                <a:lnTo>
                  <a:pt x="3937" y="8388"/>
                </a:lnTo>
                <a:lnTo>
                  <a:pt x="3937" y="8602"/>
                </a:lnTo>
                <a:lnTo>
                  <a:pt x="3959" y="8837"/>
                </a:lnTo>
                <a:lnTo>
                  <a:pt x="3980" y="8966"/>
                </a:lnTo>
                <a:lnTo>
                  <a:pt x="4023" y="9051"/>
                </a:lnTo>
                <a:lnTo>
                  <a:pt x="4108" y="9115"/>
                </a:lnTo>
                <a:lnTo>
                  <a:pt x="4151" y="9137"/>
                </a:lnTo>
                <a:lnTo>
                  <a:pt x="4215" y="9137"/>
                </a:lnTo>
                <a:lnTo>
                  <a:pt x="4215" y="9137"/>
                </a:lnTo>
                <a:lnTo>
                  <a:pt x="4279" y="9137"/>
                </a:lnTo>
                <a:lnTo>
                  <a:pt x="4344" y="9115"/>
                </a:lnTo>
                <a:lnTo>
                  <a:pt x="4408" y="9051"/>
                </a:lnTo>
                <a:lnTo>
                  <a:pt x="4451" y="8966"/>
                </a:lnTo>
                <a:lnTo>
                  <a:pt x="4472" y="8859"/>
                </a:lnTo>
                <a:lnTo>
                  <a:pt x="4493" y="8623"/>
                </a:lnTo>
                <a:lnTo>
                  <a:pt x="4515" y="8495"/>
                </a:lnTo>
                <a:lnTo>
                  <a:pt x="4536" y="8409"/>
                </a:lnTo>
                <a:lnTo>
                  <a:pt x="4536" y="8409"/>
                </a:lnTo>
                <a:lnTo>
                  <a:pt x="4665" y="8559"/>
                </a:lnTo>
                <a:lnTo>
                  <a:pt x="4879" y="8752"/>
                </a:lnTo>
                <a:lnTo>
                  <a:pt x="4986" y="8816"/>
                </a:lnTo>
                <a:lnTo>
                  <a:pt x="5028" y="8837"/>
                </a:lnTo>
                <a:lnTo>
                  <a:pt x="5071" y="8837"/>
                </a:lnTo>
                <a:lnTo>
                  <a:pt x="5114" y="8816"/>
                </a:lnTo>
                <a:lnTo>
                  <a:pt x="5135" y="8795"/>
                </a:lnTo>
                <a:lnTo>
                  <a:pt x="5157" y="8730"/>
                </a:lnTo>
                <a:lnTo>
                  <a:pt x="5178" y="8666"/>
                </a:lnTo>
                <a:lnTo>
                  <a:pt x="5178" y="8666"/>
                </a:lnTo>
                <a:lnTo>
                  <a:pt x="5157" y="8559"/>
                </a:lnTo>
                <a:lnTo>
                  <a:pt x="5092" y="8452"/>
                </a:lnTo>
                <a:lnTo>
                  <a:pt x="5007" y="8367"/>
                </a:lnTo>
                <a:lnTo>
                  <a:pt x="4900" y="8260"/>
                </a:lnTo>
                <a:lnTo>
                  <a:pt x="4707" y="8088"/>
                </a:lnTo>
                <a:lnTo>
                  <a:pt x="4622" y="8003"/>
                </a:lnTo>
                <a:lnTo>
                  <a:pt x="4558" y="7917"/>
                </a:lnTo>
                <a:lnTo>
                  <a:pt x="4558" y="7917"/>
                </a:lnTo>
                <a:lnTo>
                  <a:pt x="4515" y="7746"/>
                </a:lnTo>
                <a:lnTo>
                  <a:pt x="4515" y="7532"/>
                </a:lnTo>
                <a:lnTo>
                  <a:pt x="4515" y="7126"/>
                </a:lnTo>
                <a:lnTo>
                  <a:pt x="4515" y="7126"/>
                </a:lnTo>
                <a:lnTo>
                  <a:pt x="4515" y="6997"/>
                </a:lnTo>
                <a:lnTo>
                  <a:pt x="4536" y="6912"/>
                </a:lnTo>
                <a:lnTo>
                  <a:pt x="4536" y="6890"/>
                </a:lnTo>
                <a:lnTo>
                  <a:pt x="4558" y="6869"/>
                </a:lnTo>
                <a:lnTo>
                  <a:pt x="4558" y="6869"/>
                </a:lnTo>
                <a:lnTo>
                  <a:pt x="4622" y="6869"/>
                </a:lnTo>
                <a:lnTo>
                  <a:pt x="4686" y="6912"/>
                </a:lnTo>
                <a:lnTo>
                  <a:pt x="4900" y="7019"/>
                </a:lnTo>
                <a:lnTo>
                  <a:pt x="5221" y="7254"/>
                </a:lnTo>
                <a:lnTo>
                  <a:pt x="5221" y="7254"/>
                </a:lnTo>
                <a:lnTo>
                  <a:pt x="5520" y="7425"/>
                </a:lnTo>
                <a:lnTo>
                  <a:pt x="5670" y="7532"/>
                </a:lnTo>
                <a:lnTo>
                  <a:pt x="5713" y="7596"/>
                </a:lnTo>
                <a:lnTo>
                  <a:pt x="5756" y="7661"/>
                </a:lnTo>
                <a:lnTo>
                  <a:pt x="5756" y="7661"/>
                </a:lnTo>
                <a:lnTo>
                  <a:pt x="5799" y="7746"/>
                </a:lnTo>
                <a:lnTo>
                  <a:pt x="5820" y="7853"/>
                </a:lnTo>
                <a:lnTo>
                  <a:pt x="5841" y="8067"/>
                </a:lnTo>
                <a:lnTo>
                  <a:pt x="5841" y="8067"/>
                </a:lnTo>
                <a:lnTo>
                  <a:pt x="5863" y="8153"/>
                </a:lnTo>
                <a:lnTo>
                  <a:pt x="5906" y="8238"/>
                </a:lnTo>
                <a:lnTo>
                  <a:pt x="5970" y="8302"/>
                </a:lnTo>
                <a:lnTo>
                  <a:pt x="6055" y="8345"/>
                </a:lnTo>
                <a:lnTo>
                  <a:pt x="6055" y="8345"/>
                </a:lnTo>
                <a:lnTo>
                  <a:pt x="6119" y="8367"/>
                </a:lnTo>
                <a:lnTo>
                  <a:pt x="6184" y="8345"/>
                </a:lnTo>
                <a:lnTo>
                  <a:pt x="6226" y="8324"/>
                </a:lnTo>
                <a:lnTo>
                  <a:pt x="6226" y="8281"/>
                </a:lnTo>
                <a:lnTo>
                  <a:pt x="6248" y="8174"/>
                </a:lnTo>
                <a:lnTo>
                  <a:pt x="6269" y="8067"/>
                </a:lnTo>
                <a:lnTo>
                  <a:pt x="6269" y="8067"/>
                </a:lnTo>
                <a:lnTo>
                  <a:pt x="6291" y="8024"/>
                </a:lnTo>
                <a:lnTo>
                  <a:pt x="6312" y="8003"/>
                </a:lnTo>
                <a:lnTo>
                  <a:pt x="6376" y="8003"/>
                </a:lnTo>
                <a:lnTo>
                  <a:pt x="6462" y="8024"/>
                </a:lnTo>
                <a:lnTo>
                  <a:pt x="6569" y="8046"/>
                </a:lnTo>
                <a:lnTo>
                  <a:pt x="6569" y="8046"/>
                </a:lnTo>
                <a:lnTo>
                  <a:pt x="6676" y="8046"/>
                </a:lnTo>
                <a:lnTo>
                  <a:pt x="6761" y="8003"/>
                </a:lnTo>
                <a:lnTo>
                  <a:pt x="6804" y="7982"/>
                </a:lnTo>
                <a:lnTo>
                  <a:pt x="6826" y="7939"/>
                </a:lnTo>
                <a:lnTo>
                  <a:pt x="6847" y="7896"/>
                </a:lnTo>
                <a:lnTo>
                  <a:pt x="6868" y="7832"/>
                </a:lnTo>
                <a:lnTo>
                  <a:pt x="6868" y="7832"/>
                </a:lnTo>
                <a:lnTo>
                  <a:pt x="6847" y="7725"/>
                </a:lnTo>
                <a:lnTo>
                  <a:pt x="6783" y="7639"/>
                </a:lnTo>
                <a:lnTo>
                  <a:pt x="6719" y="7575"/>
                </a:lnTo>
                <a:lnTo>
                  <a:pt x="6612" y="7511"/>
                </a:lnTo>
                <a:lnTo>
                  <a:pt x="6440" y="7382"/>
                </a:lnTo>
                <a:lnTo>
                  <a:pt x="6355" y="7297"/>
                </a:lnTo>
                <a:lnTo>
                  <a:pt x="6312" y="7211"/>
                </a:lnTo>
                <a:lnTo>
                  <a:pt x="6312" y="7211"/>
                </a:lnTo>
                <a:lnTo>
                  <a:pt x="6483" y="7190"/>
                </a:lnTo>
                <a:lnTo>
                  <a:pt x="6676" y="7126"/>
                </a:lnTo>
                <a:lnTo>
                  <a:pt x="6847" y="7040"/>
                </a:lnTo>
                <a:lnTo>
                  <a:pt x="6911" y="6997"/>
                </a:lnTo>
                <a:lnTo>
                  <a:pt x="6975" y="6933"/>
                </a:lnTo>
                <a:lnTo>
                  <a:pt x="6975" y="6933"/>
                </a:lnTo>
                <a:lnTo>
                  <a:pt x="7040" y="6848"/>
                </a:lnTo>
                <a:lnTo>
                  <a:pt x="7061" y="6762"/>
                </a:lnTo>
                <a:lnTo>
                  <a:pt x="7040" y="6719"/>
                </a:lnTo>
                <a:lnTo>
                  <a:pt x="6975" y="6676"/>
                </a:lnTo>
                <a:lnTo>
                  <a:pt x="6911" y="6655"/>
                </a:lnTo>
                <a:lnTo>
                  <a:pt x="6804" y="6655"/>
                </a:lnTo>
                <a:lnTo>
                  <a:pt x="6633" y="6676"/>
                </a:lnTo>
                <a:lnTo>
                  <a:pt x="6633" y="6676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B9CFB922-1424-C7D7-8F6B-CA27AC1225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9C48A923-9397-4D02-88E9-5B99F57E221A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37844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>
            <a:spLocks noGrp="1"/>
          </p:cNvSpPr>
          <p:nvPr>
            <p:ph type="body" idx="4294967295"/>
          </p:nvPr>
        </p:nvSpPr>
        <p:spPr>
          <a:xfrm>
            <a:off x="1319400" y="2278688"/>
            <a:ext cx="3375545" cy="16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/>
              <a:t>Test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Zeige die fehlende physikalische Größe mit deinen Armen an.</a:t>
            </a:r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E6CF6FDB-034E-1644-E6BD-4FDF039214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92930603-4E67-987C-EAE4-9FA35205F066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67652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6;p8"/>
          <p:cNvSpPr/>
          <p:nvPr/>
        </p:nvSpPr>
        <p:spPr>
          <a:xfrm>
            <a:off x="1921007" y="1590595"/>
            <a:ext cx="1260181" cy="937451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42;p8"/>
          <p:cNvSpPr/>
          <p:nvPr/>
        </p:nvSpPr>
        <p:spPr>
          <a:xfrm>
            <a:off x="4829929" y="1403431"/>
            <a:ext cx="1497353" cy="1124615"/>
          </a:xfrm>
          <a:custGeom>
            <a:avLst/>
            <a:gdLst/>
            <a:ahLst/>
            <a:cxnLst/>
            <a:rect l="l" t="t" r="r" b="b"/>
            <a:pathLst>
              <a:path w="10249" h="9565" extrusionOk="0">
                <a:moveTo>
                  <a:pt x="6526" y="1712"/>
                </a:moveTo>
                <a:lnTo>
                  <a:pt x="6526" y="1712"/>
                </a:lnTo>
                <a:lnTo>
                  <a:pt x="6462" y="1840"/>
                </a:lnTo>
                <a:lnTo>
                  <a:pt x="6376" y="1990"/>
                </a:lnTo>
                <a:lnTo>
                  <a:pt x="6355" y="2076"/>
                </a:lnTo>
                <a:lnTo>
                  <a:pt x="6333" y="2140"/>
                </a:lnTo>
                <a:lnTo>
                  <a:pt x="6355" y="2225"/>
                </a:lnTo>
                <a:lnTo>
                  <a:pt x="6419" y="2268"/>
                </a:lnTo>
                <a:lnTo>
                  <a:pt x="6419" y="2268"/>
                </a:lnTo>
                <a:lnTo>
                  <a:pt x="6462" y="2311"/>
                </a:lnTo>
                <a:lnTo>
                  <a:pt x="6526" y="2311"/>
                </a:lnTo>
                <a:lnTo>
                  <a:pt x="6590" y="2290"/>
                </a:lnTo>
                <a:lnTo>
                  <a:pt x="6654" y="2268"/>
                </a:lnTo>
                <a:lnTo>
                  <a:pt x="6761" y="2183"/>
                </a:lnTo>
                <a:lnTo>
                  <a:pt x="6825" y="2097"/>
                </a:lnTo>
                <a:lnTo>
                  <a:pt x="6825" y="2097"/>
                </a:lnTo>
                <a:lnTo>
                  <a:pt x="6890" y="2011"/>
                </a:lnTo>
                <a:lnTo>
                  <a:pt x="6954" y="1904"/>
                </a:lnTo>
                <a:lnTo>
                  <a:pt x="6997" y="1819"/>
                </a:lnTo>
                <a:lnTo>
                  <a:pt x="7018" y="1712"/>
                </a:lnTo>
                <a:lnTo>
                  <a:pt x="7039" y="1584"/>
                </a:lnTo>
                <a:lnTo>
                  <a:pt x="7018" y="1477"/>
                </a:lnTo>
                <a:lnTo>
                  <a:pt x="6997" y="1370"/>
                </a:lnTo>
                <a:lnTo>
                  <a:pt x="6975" y="1263"/>
                </a:lnTo>
                <a:lnTo>
                  <a:pt x="6975" y="1263"/>
                </a:lnTo>
                <a:lnTo>
                  <a:pt x="6890" y="1113"/>
                </a:lnTo>
                <a:lnTo>
                  <a:pt x="6804" y="963"/>
                </a:lnTo>
                <a:lnTo>
                  <a:pt x="6740" y="813"/>
                </a:lnTo>
                <a:lnTo>
                  <a:pt x="6676" y="664"/>
                </a:lnTo>
                <a:lnTo>
                  <a:pt x="6676" y="664"/>
                </a:lnTo>
                <a:lnTo>
                  <a:pt x="6676" y="557"/>
                </a:lnTo>
                <a:lnTo>
                  <a:pt x="6676" y="471"/>
                </a:lnTo>
                <a:lnTo>
                  <a:pt x="6718" y="385"/>
                </a:lnTo>
                <a:lnTo>
                  <a:pt x="6761" y="321"/>
                </a:lnTo>
                <a:lnTo>
                  <a:pt x="6761" y="321"/>
                </a:lnTo>
                <a:lnTo>
                  <a:pt x="6804" y="257"/>
                </a:lnTo>
                <a:lnTo>
                  <a:pt x="6847" y="236"/>
                </a:lnTo>
                <a:lnTo>
                  <a:pt x="6890" y="171"/>
                </a:lnTo>
                <a:lnTo>
                  <a:pt x="6890" y="107"/>
                </a:lnTo>
                <a:lnTo>
                  <a:pt x="6890" y="107"/>
                </a:lnTo>
                <a:lnTo>
                  <a:pt x="6825" y="22"/>
                </a:lnTo>
                <a:lnTo>
                  <a:pt x="6761" y="0"/>
                </a:lnTo>
                <a:lnTo>
                  <a:pt x="6676" y="0"/>
                </a:lnTo>
                <a:lnTo>
                  <a:pt x="6590" y="43"/>
                </a:lnTo>
                <a:lnTo>
                  <a:pt x="6504" y="107"/>
                </a:lnTo>
                <a:lnTo>
                  <a:pt x="6419" y="171"/>
                </a:lnTo>
                <a:lnTo>
                  <a:pt x="6333" y="278"/>
                </a:lnTo>
                <a:lnTo>
                  <a:pt x="6333" y="278"/>
                </a:lnTo>
                <a:lnTo>
                  <a:pt x="6269" y="450"/>
                </a:lnTo>
                <a:lnTo>
                  <a:pt x="6248" y="621"/>
                </a:lnTo>
                <a:lnTo>
                  <a:pt x="6269" y="813"/>
                </a:lnTo>
                <a:lnTo>
                  <a:pt x="6312" y="984"/>
                </a:lnTo>
                <a:lnTo>
                  <a:pt x="6312" y="984"/>
                </a:lnTo>
                <a:lnTo>
                  <a:pt x="6398" y="1156"/>
                </a:lnTo>
                <a:lnTo>
                  <a:pt x="6483" y="1327"/>
                </a:lnTo>
                <a:lnTo>
                  <a:pt x="6526" y="1434"/>
                </a:lnTo>
                <a:lnTo>
                  <a:pt x="6547" y="1519"/>
                </a:lnTo>
                <a:lnTo>
                  <a:pt x="6547" y="1626"/>
                </a:lnTo>
                <a:lnTo>
                  <a:pt x="6526" y="1712"/>
                </a:lnTo>
                <a:lnTo>
                  <a:pt x="6526" y="1712"/>
                </a:lnTo>
                <a:close/>
                <a:moveTo>
                  <a:pt x="4237" y="2439"/>
                </a:moveTo>
                <a:lnTo>
                  <a:pt x="4237" y="2439"/>
                </a:lnTo>
                <a:lnTo>
                  <a:pt x="4237" y="2546"/>
                </a:lnTo>
                <a:lnTo>
                  <a:pt x="4215" y="2653"/>
                </a:lnTo>
                <a:lnTo>
                  <a:pt x="4108" y="2867"/>
                </a:lnTo>
                <a:lnTo>
                  <a:pt x="4065" y="2974"/>
                </a:lnTo>
                <a:lnTo>
                  <a:pt x="4044" y="3081"/>
                </a:lnTo>
                <a:lnTo>
                  <a:pt x="4023" y="3167"/>
                </a:lnTo>
                <a:lnTo>
                  <a:pt x="4044" y="3274"/>
                </a:lnTo>
                <a:lnTo>
                  <a:pt x="4044" y="3274"/>
                </a:lnTo>
                <a:lnTo>
                  <a:pt x="4108" y="3338"/>
                </a:lnTo>
                <a:lnTo>
                  <a:pt x="4151" y="3381"/>
                </a:lnTo>
                <a:lnTo>
                  <a:pt x="4194" y="3402"/>
                </a:lnTo>
                <a:lnTo>
                  <a:pt x="4237" y="3402"/>
                </a:lnTo>
                <a:lnTo>
                  <a:pt x="4279" y="3381"/>
                </a:lnTo>
                <a:lnTo>
                  <a:pt x="4344" y="3359"/>
                </a:lnTo>
                <a:lnTo>
                  <a:pt x="4429" y="3274"/>
                </a:lnTo>
                <a:lnTo>
                  <a:pt x="4515" y="3145"/>
                </a:lnTo>
                <a:lnTo>
                  <a:pt x="4579" y="3017"/>
                </a:lnTo>
                <a:lnTo>
                  <a:pt x="4664" y="2824"/>
                </a:lnTo>
                <a:lnTo>
                  <a:pt x="4664" y="2824"/>
                </a:lnTo>
                <a:lnTo>
                  <a:pt x="4707" y="2611"/>
                </a:lnTo>
                <a:lnTo>
                  <a:pt x="4707" y="2418"/>
                </a:lnTo>
                <a:lnTo>
                  <a:pt x="4664" y="2247"/>
                </a:lnTo>
                <a:lnTo>
                  <a:pt x="4600" y="2054"/>
                </a:lnTo>
                <a:lnTo>
                  <a:pt x="4600" y="2054"/>
                </a:lnTo>
                <a:lnTo>
                  <a:pt x="4515" y="1947"/>
                </a:lnTo>
                <a:lnTo>
                  <a:pt x="4451" y="1862"/>
                </a:lnTo>
                <a:lnTo>
                  <a:pt x="4301" y="1691"/>
                </a:lnTo>
                <a:lnTo>
                  <a:pt x="4258" y="1605"/>
                </a:lnTo>
                <a:lnTo>
                  <a:pt x="4215" y="1498"/>
                </a:lnTo>
                <a:lnTo>
                  <a:pt x="4215" y="1391"/>
                </a:lnTo>
                <a:lnTo>
                  <a:pt x="4279" y="1263"/>
                </a:lnTo>
                <a:lnTo>
                  <a:pt x="4279" y="1263"/>
                </a:lnTo>
                <a:lnTo>
                  <a:pt x="4322" y="1156"/>
                </a:lnTo>
                <a:lnTo>
                  <a:pt x="4386" y="1070"/>
                </a:lnTo>
                <a:lnTo>
                  <a:pt x="4579" y="877"/>
                </a:lnTo>
                <a:lnTo>
                  <a:pt x="4664" y="792"/>
                </a:lnTo>
                <a:lnTo>
                  <a:pt x="4729" y="685"/>
                </a:lnTo>
                <a:lnTo>
                  <a:pt x="4771" y="578"/>
                </a:lnTo>
                <a:lnTo>
                  <a:pt x="4793" y="492"/>
                </a:lnTo>
                <a:lnTo>
                  <a:pt x="4793" y="492"/>
                </a:lnTo>
                <a:lnTo>
                  <a:pt x="4771" y="428"/>
                </a:lnTo>
                <a:lnTo>
                  <a:pt x="4750" y="385"/>
                </a:lnTo>
                <a:lnTo>
                  <a:pt x="4707" y="364"/>
                </a:lnTo>
                <a:lnTo>
                  <a:pt x="4664" y="364"/>
                </a:lnTo>
                <a:lnTo>
                  <a:pt x="4579" y="407"/>
                </a:lnTo>
                <a:lnTo>
                  <a:pt x="4451" y="471"/>
                </a:lnTo>
                <a:lnTo>
                  <a:pt x="4237" y="664"/>
                </a:lnTo>
                <a:lnTo>
                  <a:pt x="4108" y="792"/>
                </a:lnTo>
                <a:lnTo>
                  <a:pt x="4108" y="792"/>
                </a:lnTo>
                <a:lnTo>
                  <a:pt x="3958" y="1006"/>
                </a:lnTo>
                <a:lnTo>
                  <a:pt x="3830" y="1220"/>
                </a:lnTo>
                <a:lnTo>
                  <a:pt x="3787" y="1348"/>
                </a:lnTo>
                <a:lnTo>
                  <a:pt x="3744" y="1477"/>
                </a:lnTo>
                <a:lnTo>
                  <a:pt x="3744" y="1584"/>
                </a:lnTo>
                <a:lnTo>
                  <a:pt x="3766" y="1712"/>
                </a:lnTo>
                <a:lnTo>
                  <a:pt x="3766" y="1712"/>
                </a:lnTo>
                <a:lnTo>
                  <a:pt x="3787" y="1819"/>
                </a:lnTo>
                <a:lnTo>
                  <a:pt x="3851" y="1904"/>
                </a:lnTo>
                <a:lnTo>
                  <a:pt x="4001" y="2076"/>
                </a:lnTo>
                <a:lnTo>
                  <a:pt x="4151" y="2247"/>
                </a:lnTo>
                <a:lnTo>
                  <a:pt x="4215" y="2332"/>
                </a:lnTo>
                <a:lnTo>
                  <a:pt x="4237" y="2439"/>
                </a:lnTo>
                <a:lnTo>
                  <a:pt x="4237" y="2439"/>
                </a:lnTo>
                <a:close/>
                <a:moveTo>
                  <a:pt x="5349" y="2824"/>
                </a:moveTo>
                <a:lnTo>
                  <a:pt x="5349" y="2824"/>
                </a:lnTo>
                <a:lnTo>
                  <a:pt x="5371" y="2910"/>
                </a:lnTo>
                <a:lnTo>
                  <a:pt x="5413" y="2953"/>
                </a:lnTo>
                <a:lnTo>
                  <a:pt x="5456" y="2996"/>
                </a:lnTo>
                <a:lnTo>
                  <a:pt x="5520" y="2996"/>
                </a:lnTo>
                <a:lnTo>
                  <a:pt x="5584" y="2996"/>
                </a:lnTo>
                <a:lnTo>
                  <a:pt x="5649" y="2974"/>
                </a:lnTo>
                <a:lnTo>
                  <a:pt x="5713" y="2931"/>
                </a:lnTo>
                <a:lnTo>
                  <a:pt x="5756" y="2889"/>
                </a:lnTo>
                <a:lnTo>
                  <a:pt x="5756" y="2889"/>
                </a:lnTo>
                <a:lnTo>
                  <a:pt x="5820" y="2824"/>
                </a:lnTo>
                <a:lnTo>
                  <a:pt x="5863" y="2760"/>
                </a:lnTo>
                <a:lnTo>
                  <a:pt x="5905" y="2589"/>
                </a:lnTo>
                <a:lnTo>
                  <a:pt x="5927" y="2418"/>
                </a:lnTo>
                <a:lnTo>
                  <a:pt x="5884" y="2268"/>
                </a:lnTo>
                <a:lnTo>
                  <a:pt x="5884" y="2268"/>
                </a:lnTo>
                <a:lnTo>
                  <a:pt x="5863" y="2204"/>
                </a:lnTo>
                <a:lnTo>
                  <a:pt x="5820" y="2140"/>
                </a:lnTo>
                <a:lnTo>
                  <a:pt x="5713" y="2033"/>
                </a:lnTo>
                <a:lnTo>
                  <a:pt x="5627" y="1904"/>
                </a:lnTo>
                <a:lnTo>
                  <a:pt x="5584" y="1840"/>
                </a:lnTo>
                <a:lnTo>
                  <a:pt x="5563" y="1776"/>
                </a:lnTo>
                <a:lnTo>
                  <a:pt x="5563" y="1776"/>
                </a:lnTo>
                <a:lnTo>
                  <a:pt x="5584" y="1712"/>
                </a:lnTo>
                <a:lnTo>
                  <a:pt x="5606" y="1648"/>
                </a:lnTo>
                <a:lnTo>
                  <a:pt x="5670" y="1519"/>
                </a:lnTo>
                <a:lnTo>
                  <a:pt x="5777" y="1391"/>
                </a:lnTo>
                <a:lnTo>
                  <a:pt x="5798" y="1327"/>
                </a:lnTo>
                <a:lnTo>
                  <a:pt x="5820" y="1263"/>
                </a:lnTo>
                <a:lnTo>
                  <a:pt x="5820" y="1263"/>
                </a:lnTo>
                <a:lnTo>
                  <a:pt x="5777" y="1220"/>
                </a:lnTo>
                <a:lnTo>
                  <a:pt x="5713" y="1177"/>
                </a:lnTo>
                <a:lnTo>
                  <a:pt x="5670" y="1156"/>
                </a:lnTo>
                <a:lnTo>
                  <a:pt x="5606" y="1177"/>
                </a:lnTo>
                <a:lnTo>
                  <a:pt x="5542" y="1198"/>
                </a:lnTo>
                <a:lnTo>
                  <a:pt x="5499" y="1220"/>
                </a:lnTo>
                <a:lnTo>
                  <a:pt x="5371" y="1327"/>
                </a:lnTo>
                <a:lnTo>
                  <a:pt x="5285" y="1455"/>
                </a:lnTo>
                <a:lnTo>
                  <a:pt x="5199" y="1605"/>
                </a:lnTo>
                <a:lnTo>
                  <a:pt x="5135" y="1755"/>
                </a:lnTo>
                <a:lnTo>
                  <a:pt x="5114" y="1862"/>
                </a:lnTo>
                <a:lnTo>
                  <a:pt x="5114" y="1862"/>
                </a:lnTo>
                <a:lnTo>
                  <a:pt x="5135" y="1926"/>
                </a:lnTo>
                <a:lnTo>
                  <a:pt x="5157" y="1990"/>
                </a:lnTo>
                <a:lnTo>
                  <a:pt x="5221" y="2097"/>
                </a:lnTo>
                <a:lnTo>
                  <a:pt x="5306" y="2204"/>
                </a:lnTo>
                <a:lnTo>
                  <a:pt x="5371" y="2311"/>
                </a:lnTo>
                <a:lnTo>
                  <a:pt x="5371" y="2311"/>
                </a:lnTo>
                <a:lnTo>
                  <a:pt x="5413" y="2397"/>
                </a:lnTo>
                <a:lnTo>
                  <a:pt x="5435" y="2461"/>
                </a:lnTo>
                <a:lnTo>
                  <a:pt x="5413" y="2525"/>
                </a:lnTo>
                <a:lnTo>
                  <a:pt x="5413" y="2568"/>
                </a:lnTo>
                <a:lnTo>
                  <a:pt x="5371" y="2675"/>
                </a:lnTo>
                <a:lnTo>
                  <a:pt x="5349" y="2739"/>
                </a:lnTo>
                <a:lnTo>
                  <a:pt x="5349" y="2824"/>
                </a:lnTo>
                <a:lnTo>
                  <a:pt x="5349" y="2824"/>
                </a:lnTo>
                <a:close/>
                <a:moveTo>
                  <a:pt x="10249" y="4515"/>
                </a:moveTo>
                <a:lnTo>
                  <a:pt x="10249" y="4515"/>
                </a:lnTo>
                <a:lnTo>
                  <a:pt x="10227" y="4408"/>
                </a:lnTo>
                <a:lnTo>
                  <a:pt x="10185" y="4344"/>
                </a:lnTo>
                <a:lnTo>
                  <a:pt x="10120" y="4279"/>
                </a:lnTo>
                <a:lnTo>
                  <a:pt x="10035" y="4258"/>
                </a:lnTo>
                <a:lnTo>
                  <a:pt x="9949" y="4237"/>
                </a:lnTo>
                <a:lnTo>
                  <a:pt x="9842" y="4215"/>
                </a:lnTo>
                <a:lnTo>
                  <a:pt x="9650" y="4215"/>
                </a:lnTo>
                <a:lnTo>
                  <a:pt x="9650" y="4215"/>
                </a:lnTo>
                <a:lnTo>
                  <a:pt x="9372" y="4279"/>
                </a:lnTo>
                <a:lnTo>
                  <a:pt x="9093" y="4365"/>
                </a:lnTo>
                <a:lnTo>
                  <a:pt x="9093" y="4365"/>
                </a:lnTo>
                <a:lnTo>
                  <a:pt x="8901" y="4515"/>
                </a:lnTo>
                <a:lnTo>
                  <a:pt x="8772" y="4579"/>
                </a:lnTo>
                <a:lnTo>
                  <a:pt x="8730" y="4600"/>
                </a:lnTo>
                <a:lnTo>
                  <a:pt x="8687" y="4600"/>
                </a:lnTo>
                <a:lnTo>
                  <a:pt x="8687" y="4600"/>
                </a:lnTo>
                <a:lnTo>
                  <a:pt x="8665" y="4493"/>
                </a:lnTo>
                <a:lnTo>
                  <a:pt x="8665" y="4386"/>
                </a:lnTo>
                <a:lnTo>
                  <a:pt x="8644" y="4301"/>
                </a:lnTo>
                <a:lnTo>
                  <a:pt x="8601" y="4215"/>
                </a:lnTo>
                <a:lnTo>
                  <a:pt x="8601" y="4215"/>
                </a:lnTo>
                <a:lnTo>
                  <a:pt x="8537" y="4130"/>
                </a:lnTo>
                <a:lnTo>
                  <a:pt x="8452" y="4065"/>
                </a:lnTo>
                <a:lnTo>
                  <a:pt x="8259" y="3980"/>
                </a:lnTo>
                <a:lnTo>
                  <a:pt x="8259" y="3980"/>
                </a:lnTo>
                <a:lnTo>
                  <a:pt x="8024" y="3873"/>
                </a:lnTo>
                <a:lnTo>
                  <a:pt x="7767" y="3809"/>
                </a:lnTo>
                <a:lnTo>
                  <a:pt x="7531" y="3745"/>
                </a:lnTo>
                <a:lnTo>
                  <a:pt x="7275" y="3723"/>
                </a:lnTo>
                <a:lnTo>
                  <a:pt x="7275" y="3723"/>
                </a:lnTo>
                <a:lnTo>
                  <a:pt x="6162" y="3638"/>
                </a:lnTo>
                <a:lnTo>
                  <a:pt x="5606" y="3595"/>
                </a:lnTo>
                <a:lnTo>
                  <a:pt x="5050" y="3595"/>
                </a:lnTo>
                <a:lnTo>
                  <a:pt x="5050" y="3595"/>
                </a:lnTo>
                <a:lnTo>
                  <a:pt x="3980" y="3659"/>
                </a:lnTo>
                <a:lnTo>
                  <a:pt x="3466" y="3680"/>
                </a:lnTo>
                <a:lnTo>
                  <a:pt x="2931" y="3745"/>
                </a:lnTo>
                <a:lnTo>
                  <a:pt x="2931" y="3745"/>
                </a:lnTo>
                <a:lnTo>
                  <a:pt x="2418" y="3809"/>
                </a:lnTo>
                <a:lnTo>
                  <a:pt x="2161" y="3851"/>
                </a:lnTo>
                <a:lnTo>
                  <a:pt x="1926" y="3958"/>
                </a:lnTo>
                <a:lnTo>
                  <a:pt x="1926" y="3958"/>
                </a:lnTo>
                <a:lnTo>
                  <a:pt x="1819" y="4023"/>
                </a:lnTo>
                <a:lnTo>
                  <a:pt x="1755" y="4108"/>
                </a:lnTo>
                <a:lnTo>
                  <a:pt x="1690" y="4215"/>
                </a:lnTo>
                <a:lnTo>
                  <a:pt x="1669" y="4322"/>
                </a:lnTo>
                <a:lnTo>
                  <a:pt x="1648" y="4558"/>
                </a:lnTo>
                <a:lnTo>
                  <a:pt x="1626" y="4793"/>
                </a:lnTo>
                <a:lnTo>
                  <a:pt x="1626" y="4793"/>
                </a:lnTo>
                <a:lnTo>
                  <a:pt x="1220" y="4622"/>
                </a:lnTo>
                <a:lnTo>
                  <a:pt x="1006" y="4558"/>
                </a:lnTo>
                <a:lnTo>
                  <a:pt x="749" y="4515"/>
                </a:lnTo>
                <a:lnTo>
                  <a:pt x="749" y="4515"/>
                </a:lnTo>
                <a:lnTo>
                  <a:pt x="514" y="4493"/>
                </a:lnTo>
                <a:lnTo>
                  <a:pt x="407" y="4493"/>
                </a:lnTo>
                <a:lnTo>
                  <a:pt x="278" y="4515"/>
                </a:lnTo>
                <a:lnTo>
                  <a:pt x="193" y="4558"/>
                </a:lnTo>
                <a:lnTo>
                  <a:pt x="107" y="4622"/>
                </a:lnTo>
                <a:lnTo>
                  <a:pt x="43" y="4707"/>
                </a:lnTo>
                <a:lnTo>
                  <a:pt x="0" y="4836"/>
                </a:lnTo>
                <a:lnTo>
                  <a:pt x="0" y="4836"/>
                </a:lnTo>
                <a:lnTo>
                  <a:pt x="0" y="4964"/>
                </a:lnTo>
                <a:lnTo>
                  <a:pt x="22" y="5092"/>
                </a:lnTo>
                <a:lnTo>
                  <a:pt x="64" y="5199"/>
                </a:lnTo>
                <a:lnTo>
                  <a:pt x="129" y="5306"/>
                </a:lnTo>
                <a:lnTo>
                  <a:pt x="214" y="5413"/>
                </a:lnTo>
                <a:lnTo>
                  <a:pt x="300" y="5499"/>
                </a:lnTo>
                <a:lnTo>
                  <a:pt x="407" y="5563"/>
                </a:lnTo>
                <a:lnTo>
                  <a:pt x="514" y="5627"/>
                </a:lnTo>
                <a:lnTo>
                  <a:pt x="514" y="5627"/>
                </a:lnTo>
                <a:lnTo>
                  <a:pt x="599" y="5649"/>
                </a:lnTo>
                <a:lnTo>
                  <a:pt x="706" y="5670"/>
                </a:lnTo>
                <a:lnTo>
                  <a:pt x="963" y="5713"/>
                </a:lnTo>
                <a:lnTo>
                  <a:pt x="1220" y="5756"/>
                </a:lnTo>
                <a:lnTo>
                  <a:pt x="1305" y="5799"/>
                </a:lnTo>
                <a:lnTo>
                  <a:pt x="1370" y="5841"/>
                </a:lnTo>
                <a:lnTo>
                  <a:pt x="1370" y="5841"/>
                </a:lnTo>
                <a:lnTo>
                  <a:pt x="1391" y="5905"/>
                </a:lnTo>
                <a:lnTo>
                  <a:pt x="1412" y="5970"/>
                </a:lnTo>
                <a:lnTo>
                  <a:pt x="1370" y="6098"/>
                </a:lnTo>
                <a:lnTo>
                  <a:pt x="1370" y="6162"/>
                </a:lnTo>
                <a:lnTo>
                  <a:pt x="1370" y="6248"/>
                </a:lnTo>
                <a:lnTo>
                  <a:pt x="1391" y="6312"/>
                </a:lnTo>
                <a:lnTo>
                  <a:pt x="1455" y="6376"/>
                </a:lnTo>
                <a:lnTo>
                  <a:pt x="1455" y="6376"/>
                </a:lnTo>
                <a:lnTo>
                  <a:pt x="1519" y="6419"/>
                </a:lnTo>
                <a:lnTo>
                  <a:pt x="1562" y="6440"/>
                </a:lnTo>
                <a:lnTo>
                  <a:pt x="1605" y="6462"/>
                </a:lnTo>
                <a:lnTo>
                  <a:pt x="1648" y="6505"/>
                </a:lnTo>
                <a:lnTo>
                  <a:pt x="1648" y="6505"/>
                </a:lnTo>
                <a:lnTo>
                  <a:pt x="1669" y="6569"/>
                </a:lnTo>
                <a:lnTo>
                  <a:pt x="1690" y="6633"/>
                </a:lnTo>
                <a:lnTo>
                  <a:pt x="1690" y="6847"/>
                </a:lnTo>
                <a:lnTo>
                  <a:pt x="1690" y="7189"/>
                </a:lnTo>
                <a:lnTo>
                  <a:pt x="1690" y="7189"/>
                </a:lnTo>
                <a:lnTo>
                  <a:pt x="1712" y="7724"/>
                </a:lnTo>
                <a:lnTo>
                  <a:pt x="1712" y="7724"/>
                </a:lnTo>
                <a:lnTo>
                  <a:pt x="1733" y="8024"/>
                </a:lnTo>
                <a:lnTo>
                  <a:pt x="1776" y="8302"/>
                </a:lnTo>
                <a:lnTo>
                  <a:pt x="1840" y="8580"/>
                </a:lnTo>
                <a:lnTo>
                  <a:pt x="1947" y="8837"/>
                </a:lnTo>
                <a:lnTo>
                  <a:pt x="1947" y="8837"/>
                </a:lnTo>
                <a:lnTo>
                  <a:pt x="2011" y="8944"/>
                </a:lnTo>
                <a:lnTo>
                  <a:pt x="2097" y="9029"/>
                </a:lnTo>
                <a:lnTo>
                  <a:pt x="2204" y="9115"/>
                </a:lnTo>
                <a:lnTo>
                  <a:pt x="2311" y="9179"/>
                </a:lnTo>
                <a:lnTo>
                  <a:pt x="2546" y="9307"/>
                </a:lnTo>
                <a:lnTo>
                  <a:pt x="2782" y="9372"/>
                </a:lnTo>
                <a:lnTo>
                  <a:pt x="2782" y="9372"/>
                </a:lnTo>
                <a:lnTo>
                  <a:pt x="3081" y="9436"/>
                </a:lnTo>
                <a:lnTo>
                  <a:pt x="3381" y="9479"/>
                </a:lnTo>
                <a:lnTo>
                  <a:pt x="3980" y="9543"/>
                </a:lnTo>
                <a:lnTo>
                  <a:pt x="4579" y="9564"/>
                </a:lnTo>
                <a:lnTo>
                  <a:pt x="5178" y="9564"/>
                </a:lnTo>
                <a:lnTo>
                  <a:pt x="5178" y="9564"/>
                </a:lnTo>
                <a:lnTo>
                  <a:pt x="5798" y="9543"/>
                </a:lnTo>
                <a:lnTo>
                  <a:pt x="6398" y="9521"/>
                </a:lnTo>
                <a:lnTo>
                  <a:pt x="6997" y="9479"/>
                </a:lnTo>
                <a:lnTo>
                  <a:pt x="7296" y="9436"/>
                </a:lnTo>
                <a:lnTo>
                  <a:pt x="7596" y="9372"/>
                </a:lnTo>
                <a:lnTo>
                  <a:pt x="7596" y="9372"/>
                </a:lnTo>
                <a:lnTo>
                  <a:pt x="7852" y="9307"/>
                </a:lnTo>
                <a:lnTo>
                  <a:pt x="8066" y="9179"/>
                </a:lnTo>
                <a:lnTo>
                  <a:pt x="8259" y="9029"/>
                </a:lnTo>
                <a:lnTo>
                  <a:pt x="8409" y="8858"/>
                </a:lnTo>
                <a:lnTo>
                  <a:pt x="8537" y="8644"/>
                </a:lnTo>
                <a:lnTo>
                  <a:pt x="8644" y="8430"/>
                </a:lnTo>
                <a:lnTo>
                  <a:pt x="8730" y="8195"/>
                </a:lnTo>
                <a:lnTo>
                  <a:pt x="8751" y="7959"/>
                </a:lnTo>
                <a:lnTo>
                  <a:pt x="8751" y="7959"/>
                </a:lnTo>
                <a:lnTo>
                  <a:pt x="8794" y="7382"/>
                </a:lnTo>
                <a:lnTo>
                  <a:pt x="8815" y="6804"/>
                </a:lnTo>
                <a:lnTo>
                  <a:pt x="8815" y="6804"/>
                </a:lnTo>
                <a:lnTo>
                  <a:pt x="8837" y="6333"/>
                </a:lnTo>
                <a:lnTo>
                  <a:pt x="8837" y="6333"/>
                </a:lnTo>
                <a:lnTo>
                  <a:pt x="8815" y="6034"/>
                </a:lnTo>
                <a:lnTo>
                  <a:pt x="8815" y="5884"/>
                </a:lnTo>
                <a:lnTo>
                  <a:pt x="8837" y="5841"/>
                </a:lnTo>
                <a:lnTo>
                  <a:pt x="8858" y="5777"/>
                </a:lnTo>
                <a:lnTo>
                  <a:pt x="8858" y="5777"/>
                </a:lnTo>
                <a:lnTo>
                  <a:pt x="8901" y="5734"/>
                </a:lnTo>
                <a:lnTo>
                  <a:pt x="8965" y="5713"/>
                </a:lnTo>
                <a:lnTo>
                  <a:pt x="9093" y="5649"/>
                </a:lnTo>
                <a:lnTo>
                  <a:pt x="9265" y="5606"/>
                </a:lnTo>
                <a:lnTo>
                  <a:pt x="9372" y="5542"/>
                </a:lnTo>
                <a:lnTo>
                  <a:pt x="9372" y="5542"/>
                </a:lnTo>
                <a:lnTo>
                  <a:pt x="9821" y="5221"/>
                </a:lnTo>
                <a:lnTo>
                  <a:pt x="9821" y="5221"/>
                </a:lnTo>
                <a:lnTo>
                  <a:pt x="9992" y="5092"/>
                </a:lnTo>
                <a:lnTo>
                  <a:pt x="10120" y="4900"/>
                </a:lnTo>
                <a:lnTo>
                  <a:pt x="10185" y="4814"/>
                </a:lnTo>
                <a:lnTo>
                  <a:pt x="10227" y="4707"/>
                </a:lnTo>
                <a:lnTo>
                  <a:pt x="10249" y="4622"/>
                </a:lnTo>
                <a:lnTo>
                  <a:pt x="10249" y="4515"/>
                </a:lnTo>
                <a:lnTo>
                  <a:pt x="10249" y="4515"/>
                </a:lnTo>
                <a:close/>
                <a:moveTo>
                  <a:pt x="1391" y="5371"/>
                </a:moveTo>
                <a:lnTo>
                  <a:pt x="1391" y="5371"/>
                </a:lnTo>
                <a:lnTo>
                  <a:pt x="963" y="5285"/>
                </a:lnTo>
                <a:lnTo>
                  <a:pt x="749" y="5242"/>
                </a:lnTo>
                <a:lnTo>
                  <a:pt x="556" y="5199"/>
                </a:lnTo>
                <a:lnTo>
                  <a:pt x="556" y="5199"/>
                </a:lnTo>
                <a:lnTo>
                  <a:pt x="450" y="5050"/>
                </a:lnTo>
                <a:lnTo>
                  <a:pt x="407" y="4964"/>
                </a:lnTo>
                <a:lnTo>
                  <a:pt x="407" y="4943"/>
                </a:lnTo>
                <a:lnTo>
                  <a:pt x="428" y="4900"/>
                </a:lnTo>
                <a:lnTo>
                  <a:pt x="428" y="4900"/>
                </a:lnTo>
                <a:lnTo>
                  <a:pt x="450" y="4900"/>
                </a:lnTo>
                <a:lnTo>
                  <a:pt x="492" y="4878"/>
                </a:lnTo>
                <a:lnTo>
                  <a:pt x="599" y="4900"/>
                </a:lnTo>
                <a:lnTo>
                  <a:pt x="813" y="4921"/>
                </a:lnTo>
                <a:lnTo>
                  <a:pt x="813" y="4921"/>
                </a:lnTo>
                <a:lnTo>
                  <a:pt x="1006" y="4964"/>
                </a:lnTo>
                <a:lnTo>
                  <a:pt x="1198" y="5028"/>
                </a:lnTo>
                <a:lnTo>
                  <a:pt x="1370" y="5114"/>
                </a:lnTo>
                <a:lnTo>
                  <a:pt x="1519" y="5242"/>
                </a:lnTo>
                <a:lnTo>
                  <a:pt x="1519" y="5242"/>
                </a:lnTo>
                <a:lnTo>
                  <a:pt x="1605" y="5349"/>
                </a:lnTo>
                <a:lnTo>
                  <a:pt x="1626" y="5392"/>
                </a:lnTo>
                <a:lnTo>
                  <a:pt x="1605" y="5413"/>
                </a:lnTo>
                <a:lnTo>
                  <a:pt x="1541" y="5413"/>
                </a:lnTo>
                <a:lnTo>
                  <a:pt x="1391" y="5371"/>
                </a:lnTo>
                <a:lnTo>
                  <a:pt x="1391" y="5371"/>
                </a:lnTo>
                <a:close/>
                <a:moveTo>
                  <a:pt x="3081" y="4065"/>
                </a:moveTo>
                <a:lnTo>
                  <a:pt x="3081" y="4065"/>
                </a:lnTo>
                <a:lnTo>
                  <a:pt x="3659" y="4001"/>
                </a:lnTo>
                <a:lnTo>
                  <a:pt x="4237" y="3958"/>
                </a:lnTo>
                <a:lnTo>
                  <a:pt x="4237" y="3958"/>
                </a:lnTo>
                <a:lnTo>
                  <a:pt x="4985" y="3958"/>
                </a:lnTo>
                <a:lnTo>
                  <a:pt x="5713" y="4001"/>
                </a:lnTo>
                <a:lnTo>
                  <a:pt x="6462" y="4044"/>
                </a:lnTo>
                <a:lnTo>
                  <a:pt x="7189" y="4130"/>
                </a:lnTo>
                <a:lnTo>
                  <a:pt x="7189" y="4130"/>
                </a:lnTo>
                <a:lnTo>
                  <a:pt x="7146" y="4151"/>
                </a:lnTo>
                <a:lnTo>
                  <a:pt x="7104" y="4172"/>
                </a:lnTo>
                <a:lnTo>
                  <a:pt x="6932" y="4194"/>
                </a:lnTo>
                <a:lnTo>
                  <a:pt x="6654" y="4215"/>
                </a:lnTo>
                <a:lnTo>
                  <a:pt x="6654" y="4215"/>
                </a:lnTo>
                <a:lnTo>
                  <a:pt x="6333" y="4258"/>
                </a:lnTo>
                <a:lnTo>
                  <a:pt x="5991" y="4279"/>
                </a:lnTo>
                <a:lnTo>
                  <a:pt x="5991" y="4279"/>
                </a:lnTo>
                <a:lnTo>
                  <a:pt x="5606" y="4301"/>
                </a:lnTo>
                <a:lnTo>
                  <a:pt x="5221" y="4301"/>
                </a:lnTo>
                <a:lnTo>
                  <a:pt x="4451" y="4279"/>
                </a:lnTo>
                <a:lnTo>
                  <a:pt x="4451" y="4279"/>
                </a:lnTo>
                <a:lnTo>
                  <a:pt x="3873" y="4301"/>
                </a:lnTo>
                <a:lnTo>
                  <a:pt x="3595" y="4322"/>
                </a:lnTo>
                <a:lnTo>
                  <a:pt x="3295" y="4301"/>
                </a:lnTo>
                <a:lnTo>
                  <a:pt x="3295" y="4301"/>
                </a:lnTo>
                <a:lnTo>
                  <a:pt x="2653" y="4279"/>
                </a:lnTo>
                <a:lnTo>
                  <a:pt x="2653" y="4279"/>
                </a:lnTo>
                <a:lnTo>
                  <a:pt x="2397" y="4279"/>
                </a:lnTo>
                <a:lnTo>
                  <a:pt x="2268" y="4258"/>
                </a:lnTo>
                <a:lnTo>
                  <a:pt x="2204" y="4237"/>
                </a:lnTo>
                <a:lnTo>
                  <a:pt x="2140" y="4215"/>
                </a:lnTo>
                <a:lnTo>
                  <a:pt x="2140" y="4215"/>
                </a:lnTo>
                <a:lnTo>
                  <a:pt x="2161" y="4172"/>
                </a:lnTo>
                <a:lnTo>
                  <a:pt x="2204" y="4151"/>
                </a:lnTo>
                <a:lnTo>
                  <a:pt x="2290" y="4108"/>
                </a:lnTo>
                <a:lnTo>
                  <a:pt x="2439" y="4087"/>
                </a:lnTo>
                <a:lnTo>
                  <a:pt x="2589" y="4065"/>
                </a:lnTo>
                <a:lnTo>
                  <a:pt x="3081" y="4065"/>
                </a:lnTo>
                <a:lnTo>
                  <a:pt x="3081" y="4065"/>
                </a:lnTo>
                <a:close/>
                <a:moveTo>
                  <a:pt x="8387" y="6847"/>
                </a:moveTo>
                <a:lnTo>
                  <a:pt x="8387" y="6847"/>
                </a:lnTo>
                <a:lnTo>
                  <a:pt x="8345" y="7574"/>
                </a:lnTo>
                <a:lnTo>
                  <a:pt x="8345" y="7574"/>
                </a:lnTo>
                <a:lnTo>
                  <a:pt x="8323" y="7938"/>
                </a:lnTo>
                <a:lnTo>
                  <a:pt x="8302" y="8109"/>
                </a:lnTo>
                <a:lnTo>
                  <a:pt x="8238" y="8280"/>
                </a:lnTo>
                <a:lnTo>
                  <a:pt x="8173" y="8452"/>
                </a:lnTo>
                <a:lnTo>
                  <a:pt x="8088" y="8601"/>
                </a:lnTo>
                <a:lnTo>
                  <a:pt x="7981" y="8730"/>
                </a:lnTo>
                <a:lnTo>
                  <a:pt x="7831" y="8837"/>
                </a:lnTo>
                <a:lnTo>
                  <a:pt x="7831" y="8837"/>
                </a:lnTo>
                <a:lnTo>
                  <a:pt x="7681" y="8922"/>
                </a:lnTo>
                <a:lnTo>
                  <a:pt x="7510" y="8965"/>
                </a:lnTo>
                <a:lnTo>
                  <a:pt x="7339" y="9008"/>
                </a:lnTo>
                <a:lnTo>
                  <a:pt x="7168" y="9051"/>
                </a:lnTo>
                <a:lnTo>
                  <a:pt x="6804" y="9093"/>
                </a:lnTo>
                <a:lnTo>
                  <a:pt x="6462" y="9115"/>
                </a:lnTo>
                <a:lnTo>
                  <a:pt x="6462" y="9115"/>
                </a:lnTo>
                <a:lnTo>
                  <a:pt x="5691" y="9179"/>
                </a:lnTo>
                <a:lnTo>
                  <a:pt x="5306" y="9200"/>
                </a:lnTo>
                <a:lnTo>
                  <a:pt x="4943" y="9200"/>
                </a:lnTo>
                <a:lnTo>
                  <a:pt x="4943" y="9200"/>
                </a:lnTo>
                <a:lnTo>
                  <a:pt x="4579" y="9200"/>
                </a:lnTo>
                <a:lnTo>
                  <a:pt x="4215" y="9179"/>
                </a:lnTo>
                <a:lnTo>
                  <a:pt x="3851" y="9136"/>
                </a:lnTo>
                <a:lnTo>
                  <a:pt x="3488" y="9072"/>
                </a:lnTo>
                <a:lnTo>
                  <a:pt x="3488" y="9072"/>
                </a:lnTo>
                <a:lnTo>
                  <a:pt x="3103" y="9008"/>
                </a:lnTo>
                <a:lnTo>
                  <a:pt x="2910" y="8965"/>
                </a:lnTo>
                <a:lnTo>
                  <a:pt x="2739" y="8901"/>
                </a:lnTo>
                <a:lnTo>
                  <a:pt x="2589" y="8815"/>
                </a:lnTo>
                <a:lnTo>
                  <a:pt x="2461" y="8687"/>
                </a:lnTo>
                <a:lnTo>
                  <a:pt x="2397" y="8623"/>
                </a:lnTo>
                <a:lnTo>
                  <a:pt x="2354" y="8537"/>
                </a:lnTo>
                <a:lnTo>
                  <a:pt x="2311" y="8430"/>
                </a:lnTo>
                <a:lnTo>
                  <a:pt x="2290" y="8323"/>
                </a:lnTo>
                <a:lnTo>
                  <a:pt x="2290" y="8323"/>
                </a:lnTo>
                <a:lnTo>
                  <a:pt x="2717" y="8473"/>
                </a:lnTo>
                <a:lnTo>
                  <a:pt x="2931" y="8537"/>
                </a:lnTo>
                <a:lnTo>
                  <a:pt x="3145" y="8559"/>
                </a:lnTo>
                <a:lnTo>
                  <a:pt x="3145" y="8559"/>
                </a:lnTo>
                <a:lnTo>
                  <a:pt x="3295" y="8559"/>
                </a:lnTo>
                <a:lnTo>
                  <a:pt x="3359" y="8537"/>
                </a:lnTo>
                <a:lnTo>
                  <a:pt x="3424" y="8494"/>
                </a:lnTo>
                <a:lnTo>
                  <a:pt x="3488" y="8452"/>
                </a:lnTo>
                <a:lnTo>
                  <a:pt x="3488" y="8409"/>
                </a:lnTo>
                <a:lnTo>
                  <a:pt x="3466" y="8345"/>
                </a:lnTo>
                <a:lnTo>
                  <a:pt x="3402" y="8280"/>
                </a:lnTo>
                <a:lnTo>
                  <a:pt x="3402" y="8280"/>
                </a:lnTo>
                <a:lnTo>
                  <a:pt x="3295" y="8216"/>
                </a:lnTo>
                <a:lnTo>
                  <a:pt x="3145" y="8195"/>
                </a:lnTo>
                <a:lnTo>
                  <a:pt x="2867" y="8152"/>
                </a:lnTo>
                <a:lnTo>
                  <a:pt x="2867" y="8152"/>
                </a:lnTo>
                <a:lnTo>
                  <a:pt x="2653" y="8066"/>
                </a:lnTo>
                <a:lnTo>
                  <a:pt x="2418" y="8002"/>
                </a:lnTo>
                <a:lnTo>
                  <a:pt x="2418" y="8002"/>
                </a:lnTo>
                <a:lnTo>
                  <a:pt x="2311" y="7938"/>
                </a:lnTo>
                <a:lnTo>
                  <a:pt x="2247" y="7874"/>
                </a:lnTo>
                <a:lnTo>
                  <a:pt x="2225" y="7788"/>
                </a:lnTo>
                <a:lnTo>
                  <a:pt x="2225" y="7660"/>
                </a:lnTo>
                <a:lnTo>
                  <a:pt x="2225" y="7660"/>
                </a:lnTo>
                <a:lnTo>
                  <a:pt x="2461" y="7703"/>
                </a:lnTo>
                <a:lnTo>
                  <a:pt x="2717" y="7767"/>
                </a:lnTo>
                <a:lnTo>
                  <a:pt x="2953" y="7810"/>
                </a:lnTo>
                <a:lnTo>
                  <a:pt x="3081" y="7810"/>
                </a:lnTo>
                <a:lnTo>
                  <a:pt x="3210" y="7810"/>
                </a:lnTo>
                <a:lnTo>
                  <a:pt x="3210" y="7810"/>
                </a:lnTo>
                <a:lnTo>
                  <a:pt x="3295" y="7810"/>
                </a:lnTo>
                <a:lnTo>
                  <a:pt x="3402" y="7767"/>
                </a:lnTo>
                <a:lnTo>
                  <a:pt x="3424" y="7724"/>
                </a:lnTo>
                <a:lnTo>
                  <a:pt x="3445" y="7703"/>
                </a:lnTo>
                <a:lnTo>
                  <a:pt x="3466" y="7660"/>
                </a:lnTo>
                <a:lnTo>
                  <a:pt x="3445" y="7596"/>
                </a:lnTo>
                <a:lnTo>
                  <a:pt x="3445" y="7596"/>
                </a:lnTo>
                <a:lnTo>
                  <a:pt x="3424" y="7553"/>
                </a:lnTo>
                <a:lnTo>
                  <a:pt x="3381" y="7532"/>
                </a:lnTo>
                <a:lnTo>
                  <a:pt x="3295" y="7489"/>
                </a:lnTo>
                <a:lnTo>
                  <a:pt x="3103" y="7467"/>
                </a:lnTo>
                <a:lnTo>
                  <a:pt x="3103" y="7467"/>
                </a:lnTo>
                <a:lnTo>
                  <a:pt x="2653" y="7425"/>
                </a:lnTo>
                <a:lnTo>
                  <a:pt x="2397" y="7382"/>
                </a:lnTo>
                <a:lnTo>
                  <a:pt x="2311" y="7360"/>
                </a:lnTo>
                <a:lnTo>
                  <a:pt x="2247" y="7318"/>
                </a:lnTo>
                <a:lnTo>
                  <a:pt x="2247" y="7318"/>
                </a:lnTo>
                <a:lnTo>
                  <a:pt x="2183" y="7232"/>
                </a:lnTo>
                <a:lnTo>
                  <a:pt x="2204" y="7211"/>
                </a:lnTo>
                <a:lnTo>
                  <a:pt x="2204" y="7189"/>
                </a:lnTo>
                <a:lnTo>
                  <a:pt x="2268" y="7168"/>
                </a:lnTo>
                <a:lnTo>
                  <a:pt x="2354" y="7168"/>
                </a:lnTo>
                <a:lnTo>
                  <a:pt x="2568" y="7211"/>
                </a:lnTo>
                <a:lnTo>
                  <a:pt x="2696" y="7211"/>
                </a:lnTo>
                <a:lnTo>
                  <a:pt x="2696" y="7211"/>
                </a:lnTo>
                <a:lnTo>
                  <a:pt x="2803" y="7189"/>
                </a:lnTo>
                <a:lnTo>
                  <a:pt x="2867" y="7125"/>
                </a:lnTo>
                <a:lnTo>
                  <a:pt x="2889" y="7082"/>
                </a:lnTo>
                <a:lnTo>
                  <a:pt x="2889" y="7039"/>
                </a:lnTo>
                <a:lnTo>
                  <a:pt x="2889" y="6975"/>
                </a:lnTo>
                <a:lnTo>
                  <a:pt x="2867" y="6932"/>
                </a:lnTo>
                <a:lnTo>
                  <a:pt x="2867" y="6932"/>
                </a:lnTo>
                <a:lnTo>
                  <a:pt x="2846" y="6890"/>
                </a:lnTo>
                <a:lnTo>
                  <a:pt x="2803" y="6868"/>
                </a:lnTo>
                <a:lnTo>
                  <a:pt x="2717" y="6826"/>
                </a:lnTo>
                <a:lnTo>
                  <a:pt x="2525" y="6804"/>
                </a:lnTo>
                <a:lnTo>
                  <a:pt x="2525" y="6804"/>
                </a:lnTo>
                <a:lnTo>
                  <a:pt x="2439" y="6783"/>
                </a:lnTo>
                <a:lnTo>
                  <a:pt x="2354" y="6740"/>
                </a:lnTo>
                <a:lnTo>
                  <a:pt x="2311" y="6719"/>
                </a:lnTo>
                <a:lnTo>
                  <a:pt x="2290" y="6697"/>
                </a:lnTo>
                <a:lnTo>
                  <a:pt x="2268" y="6654"/>
                </a:lnTo>
                <a:lnTo>
                  <a:pt x="2290" y="6612"/>
                </a:lnTo>
                <a:lnTo>
                  <a:pt x="2290" y="6612"/>
                </a:lnTo>
                <a:lnTo>
                  <a:pt x="2311" y="6569"/>
                </a:lnTo>
                <a:lnTo>
                  <a:pt x="2332" y="6569"/>
                </a:lnTo>
                <a:lnTo>
                  <a:pt x="2418" y="6547"/>
                </a:lnTo>
                <a:lnTo>
                  <a:pt x="2525" y="6569"/>
                </a:lnTo>
                <a:lnTo>
                  <a:pt x="2610" y="6547"/>
                </a:lnTo>
                <a:lnTo>
                  <a:pt x="2610" y="6547"/>
                </a:lnTo>
                <a:lnTo>
                  <a:pt x="2675" y="6505"/>
                </a:lnTo>
                <a:lnTo>
                  <a:pt x="2717" y="6440"/>
                </a:lnTo>
                <a:lnTo>
                  <a:pt x="2696" y="6355"/>
                </a:lnTo>
                <a:lnTo>
                  <a:pt x="2632" y="6291"/>
                </a:lnTo>
                <a:lnTo>
                  <a:pt x="2632" y="6291"/>
                </a:lnTo>
                <a:lnTo>
                  <a:pt x="2589" y="6269"/>
                </a:lnTo>
                <a:lnTo>
                  <a:pt x="2525" y="6248"/>
                </a:lnTo>
                <a:lnTo>
                  <a:pt x="2439" y="6226"/>
                </a:lnTo>
                <a:lnTo>
                  <a:pt x="2439" y="6226"/>
                </a:lnTo>
                <a:lnTo>
                  <a:pt x="2354" y="6184"/>
                </a:lnTo>
                <a:lnTo>
                  <a:pt x="2332" y="6184"/>
                </a:lnTo>
                <a:lnTo>
                  <a:pt x="2311" y="6141"/>
                </a:lnTo>
                <a:lnTo>
                  <a:pt x="2290" y="6055"/>
                </a:lnTo>
                <a:lnTo>
                  <a:pt x="2290" y="6055"/>
                </a:lnTo>
                <a:lnTo>
                  <a:pt x="2247" y="5884"/>
                </a:lnTo>
                <a:lnTo>
                  <a:pt x="2225" y="5713"/>
                </a:lnTo>
                <a:lnTo>
                  <a:pt x="2225" y="5328"/>
                </a:lnTo>
                <a:lnTo>
                  <a:pt x="2247" y="4943"/>
                </a:lnTo>
                <a:lnTo>
                  <a:pt x="2268" y="4600"/>
                </a:lnTo>
                <a:lnTo>
                  <a:pt x="2268" y="4600"/>
                </a:lnTo>
                <a:lnTo>
                  <a:pt x="2632" y="4665"/>
                </a:lnTo>
                <a:lnTo>
                  <a:pt x="2996" y="4707"/>
                </a:lnTo>
                <a:lnTo>
                  <a:pt x="3359" y="4729"/>
                </a:lnTo>
                <a:lnTo>
                  <a:pt x="3744" y="4750"/>
                </a:lnTo>
                <a:lnTo>
                  <a:pt x="4472" y="4750"/>
                </a:lnTo>
                <a:lnTo>
                  <a:pt x="5221" y="4729"/>
                </a:lnTo>
                <a:lnTo>
                  <a:pt x="5221" y="4729"/>
                </a:lnTo>
                <a:lnTo>
                  <a:pt x="5991" y="4707"/>
                </a:lnTo>
                <a:lnTo>
                  <a:pt x="6761" y="4665"/>
                </a:lnTo>
                <a:lnTo>
                  <a:pt x="6761" y="4665"/>
                </a:lnTo>
                <a:lnTo>
                  <a:pt x="7446" y="4579"/>
                </a:lnTo>
                <a:lnTo>
                  <a:pt x="7788" y="4515"/>
                </a:lnTo>
                <a:lnTo>
                  <a:pt x="8109" y="4429"/>
                </a:lnTo>
                <a:lnTo>
                  <a:pt x="8109" y="4429"/>
                </a:lnTo>
                <a:lnTo>
                  <a:pt x="8173" y="4451"/>
                </a:lnTo>
                <a:lnTo>
                  <a:pt x="8216" y="4472"/>
                </a:lnTo>
                <a:lnTo>
                  <a:pt x="8259" y="4515"/>
                </a:lnTo>
                <a:lnTo>
                  <a:pt x="8280" y="4579"/>
                </a:lnTo>
                <a:lnTo>
                  <a:pt x="8280" y="4707"/>
                </a:lnTo>
                <a:lnTo>
                  <a:pt x="8280" y="4836"/>
                </a:lnTo>
                <a:lnTo>
                  <a:pt x="8280" y="4836"/>
                </a:lnTo>
                <a:lnTo>
                  <a:pt x="8302" y="5028"/>
                </a:lnTo>
                <a:lnTo>
                  <a:pt x="8302" y="5135"/>
                </a:lnTo>
                <a:lnTo>
                  <a:pt x="8302" y="5221"/>
                </a:lnTo>
                <a:lnTo>
                  <a:pt x="8302" y="5221"/>
                </a:lnTo>
                <a:lnTo>
                  <a:pt x="8280" y="5328"/>
                </a:lnTo>
                <a:lnTo>
                  <a:pt x="8259" y="5371"/>
                </a:lnTo>
                <a:lnTo>
                  <a:pt x="8216" y="5392"/>
                </a:lnTo>
                <a:lnTo>
                  <a:pt x="8131" y="5435"/>
                </a:lnTo>
                <a:lnTo>
                  <a:pt x="8131" y="5435"/>
                </a:lnTo>
                <a:lnTo>
                  <a:pt x="8002" y="5520"/>
                </a:lnTo>
                <a:lnTo>
                  <a:pt x="7938" y="5627"/>
                </a:lnTo>
                <a:lnTo>
                  <a:pt x="7917" y="5734"/>
                </a:lnTo>
                <a:lnTo>
                  <a:pt x="7917" y="5884"/>
                </a:lnTo>
                <a:lnTo>
                  <a:pt x="7917" y="5884"/>
                </a:lnTo>
                <a:lnTo>
                  <a:pt x="7917" y="5970"/>
                </a:lnTo>
                <a:lnTo>
                  <a:pt x="7959" y="6034"/>
                </a:lnTo>
                <a:lnTo>
                  <a:pt x="7981" y="6098"/>
                </a:lnTo>
                <a:lnTo>
                  <a:pt x="8024" y="6119"/>
                </a:lnTo>
                <a:lnTo>
                  <a:pt x="8152" y="6162"/>
                </a:lnTo>
                <a:lnTo>
                  <a:pt x="8302" y="6205"/>
                </a:lnTo>
                <a:lnTo>
                  <a:pt x="8302" y="6205"/>
                </a:lnTo>
                <a:lnTo>
                  <a:pt x="8366" y="6226"/>
                </a:lnTo>
                <a:lnTo>
                  <a:pt x="8387" y="6226"/>
                </a:lnTo>
                <a:lnTo>
                  <a:pt x="8409" y="6355"/>
                </a:lnTo>
                <a:lnTo>
                  <a:pt x="8409" y="6355"/>
                </a:lnTo>
                <a:lnTo>
                  <a:pt x="8409" y="6462"/>
                </a:lnTo>
                <a:lnTo>
                  <a:pt x="8409" y="6590"/>
                </a:lnTo>
                <a:lnTo>
                  <a:pt x="8387" y="6847"/>
                </a:lnTo>
                <a:lnTo>
                  <a:pt x="8387" y="6847"/>
                </a:lnTo>
                <a:close/>
                <a:moveTo>
                  <a:pt x="8430" y="5799"/>
                </a:moveTo>
                <a:lnTo>
                  <a:pt x="8430" y="5799"/>
                </a:lnTo>
                <a:lnTo>
                  <a:pt x="8387" y="5863"/>
                </a:lnTo>
                <a:lnTo>
                  <a:pt x="8345" y="5905"/>
                </a:lnTo>
                <a:lnTo>
                  <a:pt x="8302" y="5927"/>
                </a:lnTo>
                <a:lnTo>
                  <a:pt x="8238" y="5927"/>
                </a:lnTo>
                <a:lnTo>
                  <a:pt x="8195" y="5905"/>
                </a:lnTo>
                <a:lnTo>
                  <a:pt x="8152" y="5884"/>
                </a:lnTo>
                <a:lnTo>
                  <a:pt x="8109" y="5841"/>
                </a:lnTo>
                <a:lnTo>
                  <a:pt x="8109" y="5756"/>
                </a:lnTo>
                <a:lnTo>
                  <a:pt x="8109" y="5756"/>
                </a:lnTo>
                <a:lnTo>
                  <a:pt x="8131" y="5692"/>
                </a:lnTo>
                <a:lnTo>
                  <a:pt x="8173" y="5649"/>
                </a:lnTo>
                <a:lnTo>
                  <a:pt x="8238" y="5627"/>
                </a:lnTo>
                <a:lnTo>
                  <a:pt x="8302" y="5606"/>
                </a:lnTo>
                <a:lnTo>
                  <a:pt x="8366" y="5627"/>
                </a:lnTo>
                <a:lnTo>
                  <a:pt x="8409" y="5670"/>
                </a:lnTo>
                <a:lnTo>
                  <a:pt x="8430" y="5734"/>
                </a:lnTo>
                <a:lnTo>
                  <a:pt x="8430" y="5799"/>
                </a:lnTo>
                <a:lnTo>
                  <a:pt x="8430" y="5799"/>
                </a:lnTo>
                <a:close/>
                <a:moveTo>
                  <a:pt x="8794" y="5199"/>
                </a:moveTo>
                <a:lnTo>
                  <a:pt x="8794" y="5199"/>
                </a:lnTo>
                <a:lnTo>
                  <a:pt x="8772" y="5135"/>
                </a:lnTo>
                <a:lnTo>
                  <a:pt x="8772" y="5071"/>
                </a:lnTo>
                <a:lnTo>
                  <a:pt x="8772" y="5028"/>
                </a:lnTo>
                <a:lnTo>
                  <a:pt x="8751" y="4964"/>
                </a:lnTo>
                <a:lnTo>
                  <a:pt x="8751" y="4964"/>
                </a:lnTo>
                <a:lnTo>
                  <a:pt x="9008" y="4814"/>
                </a:lnTo>
                <a:lnTo>
                  <a:pt x="9286" y="4686"/>
                </a:lnTo>
                <a:lnTo>
                  <a:pt x="9585" y="4622"/>
                </a:lnTo>
                <a:lnTo>
                  <a:pt x="9885" y="4579"/>
                </a:lnTo>
                <a:lnTo>
                  <a:pt x="9885" y="4579"/>
                </a:lnTo>
                <a:lnTo>
                  <a:pt x="9864" y="4643"/>
                </a:lnTo>
                <a:lnTo>
                  <a:pt x="9821" y="4707"/>
                </a:lnTo>
                <a:lnTo>
                  <a:pt x="9714" y="4814"/>
                </a:lnTo>
                <a:lnTo>
                  <a:pt x="9585" y="4900"/>
                </a:lnTo>
                <a:lnTo>
                  <a:pt x="9414" y="4985"/>
                </a:lnTo>
                <a:lnTo>
                  <a:pt x="9072" y="5092"/>
                </a:lnTo>
                <a:lnTo>
                  <a:pt x="8794" y="5199"/>
                </a:lnTo>
                <a:lnTo>
                  <a:pt x="8794" y="5199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10;p8"/>
          <p:cNvSpPr/>
          <p:nvPr/>
        </p:nvSpPr>
        <p:spPr>
          <a:xfrm>
            <a:off x="3772550" y="1822389"/>
            <a:ext cx="466016" cy="473861"/>
          </a:xfrm>
          <a:custGeom>
            <a:avLst/>
            <a:gdLst/>
            <a:ahLst/>
            <a:cxnLst/>
            <a:rect l="l" t="t" r="r" b="b"/>
            <a:pathLst>
              <a:path w="9565" h="9757" extrusionOk="0">
                <a:moveTo>
                  <a:pt x="9093" y="2931"/>
                </a:moveTo>
                <a:lnTo>
                  <a:pt x="9093" y="2931"/>
                </a:lnTo>
                <a:lnTo>
                  <a:pt x="8815" y="2375"/>
                </a:lnTo>
                <a:lnTo>
                  <a:pt x="8687" y="2097"/>
                </a:lnTo>
                <a:lnTo>
                  <a:pt x="8516" y="1840"/>
                </a:lnTo>
                <a:lnTo>
                  <a:pt x="8516" y="1840"/>
                </a:lnTo>
                <a:lnTo>
                  <a:pt x="8409" y="1669"/>
                </a:lnTo>
                <a:lnTo>
                  <a:pt x="8280" y="1519"/>
                </a:lnTo>
                <a:lnTo>
                  <a:pt x="8002" y="1220"/>
                </a:lnTo>
                <a:lnTo>
                  <a:pt x="7681" y="963"/>
                </a:lnTo>
                <a:lnTo>
                  <a:pt x="7360" y="728"/>
                </a:lnTo>
                <a:lnTo>
                  <a:pt x="7360" y="728"/>
                </a:lnTo>
                <a:lnTo>
                  <a:pt x="6718" y="385"/>
                </a:lnTo>
                <a:lnTo>
                  <a:pt x="6718" y="385"/>
                </a:lnTo>
                <a:lnTo>
                  <a:pt x="6590" y="300"/>
                </a:lnTo>
                <a:lnTo>
                  <a:pt x="6483" y="235"/>
                </a:lnTo>
                <a:lnTo>
                  <a:pt x="6483" y="235"/>
                </a:lnTo>
                <a:lnTo>
                  <a:pt x="6397" y="214"/>
                </a:lnTo>
                <a:lnTo>
                  <a:pt x="6312" y="193"/>
                </a:lnTo>
                <a:lnTo>
                  <a:pt x="6141" y="150"/>
                </a:lnTo>
                <a:lnTo>
                  <a:pt x="6141" y="150"/>
                </a:lnTo>
                <a:lnTo>
                  <a:pt x="5756" y="43"/>
                </a:lnTo>
                <a:lnTo>
                  <a:pt x="5563" y="0"/>
                </a:lnTo>
                <a:lnTo>
                  <a:pt x="5349" y="0"/>
                </a:lnTo>
                <a:lnTo>
                  <a:pt x="4536" y="0"/>
                </a:lnTo>
                <a:lnTo>
                  <a:pt x="4536" y="0"/>
                </a:lnTo>
                <a:lnTo>
                  <a:pt x="4493" y="21"/>
                </a:lnTo>
                <a:lnTo>
                  <a:pt x="4429" y="43"/>
                </a:lnTo>
                <a:lnTo>
                  <a:pt x="4194" y="64"/>
                </a:lnTo>
                <a:lnTo>
                  <a:pt x="3766" y="107"/>
                </a:lnTo>
                <a:lnTo>
                  <a:pt x="3766" y="107"/>
                </a:lnTo>
                <a:lnTo>
                  <a:pt x="3381" y="214"/>
                </a:lnTo>
                <a:lnTo>
                  <a:pt x="3017" y="342"/>
                </a:lnTo>
                <a:lnTo>
                  <a:pt x="3017" y="342"/>
                </a:lnTo>
                <a:lnTo>
                  <a:pt x="2824" y="407"/>
                </a:lnTo>
                <a:lnTo>
                  <a:pt x="2610" y="492"/>
                </a:lnTo>
                <a:lnTo>
                  <a:pt x="2610" y="492"/>
                </a:lnTo>
                <a:lnTo>
                  <a:pt x="2503" y="535"/>
                </a:lnTo>
                <a:lnTo>
                  <a:pt x="2396" y="599"/>
                </a:lnTo>
                <a:lnTo>
                  <a:pt x="2204" y="749"/>
                </a:lnTo>
                <a:lnTo>
                  <a:pt x="2204" y="749"/>
                </a:lnTo>
                <a:lnTo>
                  <a:pt x="1840" y="1006"/>
                </a:lnTo>
                <a:lnTo>
                  <a:pt x="1498" y="1262"/>
                </a:lnTo>
                <a:lnTo>
                  <a:pt x="1498" y="1262"/>
                </a:lnTo>
                <a:lnTo>
                  <a:pt x="1327" y="1412"/>
                </a:lnTo>
                <a:lnTo>
                  <a:pt x="1177" y="1583"/>
                </a:lnTo>
                <a:lnTo>
                  <a:pt x="1027" y="1755"/>
                </a:lnTo>
                <a:lnTo>
                  <a:pt x="899" y="1947"/>
                </a:lnTo>
                <a:lnTo>
                  <a:pt x="642" y="2332"/>
                </a:lnTo>
                <a:lnTo>
                  <a:pt x="428" y="2717"/>
                </a:lnTo>
                <a:lnTo>
                  <a:pt x="428" y="2717"/>
                </a:lnTo>
                <a:lnTo>
                  <a:pt x="342" y="2931"/>
                </a:lnTo>
                <a:lnTo>
                  <a:pt x="278" y="3145"/>
                </a:lnTo>
                <a:lnTo>
                  <a:pt x="214" y="3381"/>
                </a:lnTo>
                <a:lnTo>
                  <a:pt x="150" y="3616"/>
                </a:lnTo>
                <a:lnTo>
                  <a:pt x="86" y="4108"/>
                </a:lnTo>
                <a:lnTo>
                  <a:pt x="22" y="4579"/>
                </a:lnTo>
                <a:lnTo>
                  <a:pt x="22" y="4579"/>
                </a:lnTo>
                <a:lnTo>
                  <a:pt x="0" y="4771"/>
                </a:lnTo>
                <a:lnTo>
                  <a:pt x="0" y="4964"/>
                </a:lnTo>
                <a:lnTo>
                  <a:pt x="43" y="5370"/>
                </a:lnTo>
                <a:lnTo>
                  <a:pt x="107" y="5777"/>
                </a:lnTo>
                <a:lnTo>
                  <a:pt x="150" y="6162"/>
                </a:lnTo>
                <a:lnTo>
                  <a:pt x="150" y="6162"/>
                </a:lnTo>
                <a:lnTo>
                  <a:pt x="150" y="6312"/>
                </a:lnTo>
                <a:lnTo>
                  <a:pt x="193" y="6462"/>
                </a:lnTo>
                <a:lnTo>
                  <a:pt x="278" y="6740"/>
                </a:lnTo>
                <a:lnTo>
                  <a:pt x="428" y="7018"/>
                </a:lnTo>
                <a:lnTo>
                  <a:pt x="578" y="7275"/>
                </a:lnTo>
                <a:lnTo>
                  <a:pt x="578" y="7275"/>
                </a:lnTo>
                <a:lnTo>
                  <a:pt x="770" y="7574"/>
                </a:lnTo>
                <a:lnTo>
                  <a:pt x="1006" y="7852"/>
                </a:lnTo>
                <a:lnTo>
                  <a:pt x="1262" y="8130"/>
                </a:lnTo>
                <a:lnTo>
                  <a:pt x="1519" y="8409"/>
                </a:lnTo>
                <a:lnTo>
                  <a:pt x="1519" y="8409"/>
                </a:lnTo>
                <a:lnTo>
                  <a:pt x="1797" y="8644"/>
                </a:lnTo>
                <a:lnTo>
                  <a:pt x="2076" y="8858"/>
                </a:lnTo>
                <a:lnTo>
                  <a:pt x="2076" y="8858"/>
                </a:lnTo>
                <a:lnTo>
                  <a:pt x="2268" y="8965"/>
                </a:lnTo>
                <a:lnTo>
                  <a:pt x="2461" y="9050"/>
                </a:lnTo>
                <a:lnTo>
                  <a:pt x="2653" y="9115"/>
                </a:lnTo>
                <a:lnTo>
                  <a:pt x="2846" y="9179"/>
                </a:lnTo>
                <a:lnTo>
                  <a:pt x="2846" y="9179"/>
                </a:lnTo>
                <a:lnTo>
                  <a:pt x="3167" y="9350"/>
                </a:lnTo>
                <a:lnTo>
                  <a:pt x="3509" y="9500"/>
                </a:lnTo>
                <a:lnTo>
                  <a:pt x="3509" y="9500"/>
                </a:lnTo>
                <a:lnTo>
                  <a:pt x="3680" y="9564"/>
                </a:lnTo>
                <a:lnTo>
                  <a:pt x="3873" y="9628"/>
                </a:lnTo>
                <a:lnTo>
                  <a:pt x="4258" y="9692"/>
                </a:lnTo>
                <a:lnTo>
                  <a:pt x="4258" y="9692"/>
                </a:lnTo>
                <a:lnTo>
                  <a:pt x="4472" y="9735"/>
                </a:lnTo>
                <a:lnTo>
                  <a:pt x="4686" y="9757"/>
                </a:lnTo>
                <a:lnTo>
                  <a:pt x="5114" y="9757"/>
                </a:lnTo>
                <a:lnTo>
                  <a:pt x="5542" y="9757"/>
                </a:lnTo>
                <a:lnTo>
                  <a:pt x="5970" y="9735"/>
                </a:lnTo>
                <a:lnTo>
                  <a:pt x="5970" y="9735"/>
                </a:lnTo>
                <a:lnTo>
                  <a:pt x="6333" y="9692"/>
                </a:lnTo>
                <a:lnTo>
                  <a:pt x="6697" y="9607"/>
                </a:lnTo>
                <a:lnTo>
                  <a:pt x="6890" y="9543"/>
                </a:lnTo>
                <a:lnTo>
                  <a:pt x="7061" y="9457"/>
                </a:lnTo>
                <a:lnTo>
                  <a:pt x="7232" y="9393"/>
                </a:lnTo>
                <a:lnTo>
                  <a:pt x="7382" y="9286"/>
                </a:lnTo>
                <a:lnTo>
                  <a:pt x="7382" y="9286"/>
                </a:lnTo>
                <a:lnTo>
                  <a:pt x="7660" y="9072"/>
                </a:lnTo>
                <a:lnTo>
                  <a:pt x="7917" y="8858"/>
                </a:lnTo>
                <a:lnTo>
                  <a:pt x="8173" y="8601"/>
                </a:lnTo>
                <a:lnTo>
                  <a:pt x="8409" y="8366"/>
                </a:lnTo>
                <a:lnTo>
                  <a:pt x="8409" y="8366"/>
                </a:lnTo>
                <a:lnTo>
                  <a:pt x="8516" y="8237"/>
                </a:lnTo>
                <a:lnTo>
                  <a:pt x="8601" y="8109"/>
                </a:lnTo>
                <a:lnTo>
                  <a:pt x="8772" y="7810"/>
                </a:lnTo>
                <a:lnTo>
                  <a:pt x="9029" y="7210"/>
                </a:lnTo>
                <a:lnTo>
                  <a:pt x="9029" y="7210"/>
                </a:lnTo>
                <a:lnTo>
                  <a:pt x="9179" y="6847"/>
                </a:lnTo>
                <a:lnTo>
                  <a:pt x="9307" y="6504"/>
                </a:lnTo>
                <a:lnTo>
                  <a:pt x="9414" y="6141"/>
                </a:lnTo>
                <a:lnTo>
                  <a:pt x="9500" y="5777"/>
                </a:lnTo>
                <a:lnTo>
                  <a:pt x="9500" y="5777"/>
                </a:lnTo>
                <a:lnTo>
                  <a:pt x="9543" y="5435"/>
                </a:lnTo>
                <a:lnTo>
                  <a:pt x="9564" y="5071"/>
                </a:lnTo>
                <a:lnTo>
                  <a:pt x="9543" y="4686"/>
                </a:lnTo>
                <a:lnTo>
                  <a:pt x="9500" y="4322"/>
                </a:lnTo>
                <a:lnTo>
                  <a:pt x="9436" y="3937"/>
                </a:lnTo>
                <a:lnTo>
                  <a:pt x="9350" y="3595"/>
                </a:lnTo>
                <a:lnTo>
                  <a:pt x="9222" y="3252"/>
                </a:lnTo>
                <a:lnTo>
                  <a:pt x="9093" y="2931"/>
                </a:lnTo>
                <a:lnTo>
                  <a:pt x="9093" y="2931"/>
                </a:lnTo>
                <a:close/>
                <a:moveTo>
                  <a:pt x="8580" y="6890"/>
                </a:moveTo>
                <a:lnTo>
                  <a:pt x="8580" y="6890"/>
                </a:lnTo>
                <a:lnTo>
                  <a:pt x="8430" y="7253"/>
                </a:lnTo>
                <a:lnTo>
                  <a:pt x="8259" y="7638"/>
                </a:lnTo>
                <a:lnTo>
                  <a:pt x="8152" y="7810"/>
                </a:lnTo>
                <a:lnTo>
                  <a:pt x="8024" y="7981"/>
                </a:lnTo>
                <a:lnTo>
                  <a:pt x="7895" y="8130"/>
                </a:lnTo>
                <a:lnTo>
                  <a:pt x="7745" y="8259"/>
                </a:lnTo>
                <a:lnTo>
                  <a:pt x="7745" y="8259"/>
                </a:lnTo>
                <a:lnTo>
                  <a:pt x="7382" y="8537"/>
                </a:lnTo>
                <a:lnTo>
                  <a:pt x="6997" y="8794"/>
                </a:lnTo>
                <a:lnTo>
                  <a:pt x="6997" y="8794"/>
                </a:lnTo>
                <a:lnTo>
                  <a:pt x="6825" y="8901"/>
                </a:lnTo>
                <a:lnTo>
                  <a:pt x="6611" y="8986"/>
                </a:lnTo>
                <a:lnTo>
                  <a:pt x="6205" y="9136"/>
                </a:lnTo>
                <a:lnTo>
                  <a:pt x="5670" y="9136"/>
                </a:lnTo>
                <a:lnTo>
                  <a:pt x="5670" y="9136"/>
                </a:lnTo>
                <a:lnTo>
                  <a:pt x="5392" y="9157"/>
                </a:lnTo>
                <a:lnTo>
                  <a:pt x="5221" y="9157"/>
                </a:lnTo>
                <a:lnTo>
                  <a:pt x="5157" y="9157"/>
                </a:lnTo>
                <a:lnTo>
                  <a:pt x="5114" y="9136"/>
                </a:lnTo>
                <a:lnTo>
                  <a:pt x="5114" y="9136"/>
                </a:lnTo>
                <a:lnTo>
                  <a:pt x="5071" y="9093"/>
                </a:lnTo>
                <a:lnTo>
                  <a:pt x="5071" y="9093"/>
                </a:lnTo>
                <a:lnTo>
                  <a:pt x="5092" y="9093"/>
                </a:lnTo>
                <a:lnTo>
                  <a:pt x="5114" y="9072"/>
                </a:lnTo>
                <a:lnTo>
                  <a:pt x="5114" y="9029"/>
                </a:lnTo>
                <a:lnTo>
                  <a:pt x="5114" y="9029"/>
                </a:lnTo>
                <a:lnTo>
                  <a:pt x="5157" y="8944"/>
                </a:lnTo>
                <a:lnTo>
                  <a:pt x="5157" y="8879"/>
                </a:lnTo>
                <a:lnTo>
                  <a:pt x="5135" y="8815"/>
                </a:lnTo>
                <a:lnTo>
                  <a:pt x="5135" y="8815"/>
                </a:lnTo>
                <a:lnTo>
                  <a:pt x="5092" y="8772"/>
                </a:lnTo>
                <a:lnTo>
                  <a:pt x="5050" y="8751"/>
                </a:lnTo>
                <a:lnTo>
                  <a:pt x="4985" y="8751"/>
                </a:lnTo>
                <a:lnTo>
                  <a:pt x="4943" y="8751"/>
                </a:lnTo>
                <a:lnTo>
                  <a:pt x="4836" y="8794"/>
                </a:lnTo>
                <a:lnTo>
                  <a:pt x="4729" y="8901"/>
                </a:lnTo>
                <a:lnTo>
                  <a:pt x="4729" y="8901"/>
                </a:lnTo>
                <a:lnTo>
                  <a:pt x="4686" y="9029"/>
                </a:lnTo>
                <a:lnTo>
                  <a:pt x="4643" y="9093"/>
                </a:lnTo>
                <a:lnTo>
                  <a:pt x="4622" y="9136"/>
                </a:lnTo>
                <a:lnTo>
                  <a:pt x="4622" y="9136"/>
                </a:lnTo>
                <a:lnTo>
                  <a:pt x="4557" y="9136"/>
                </a:lnTo>
                <a:lnTo>
                  <a:pt x="4472" y="9115"/>
                </a:lnTo>
                <a:lnTo>
                  <a:pt x="4386" y="9093"/>
                </a:lnTo>
                <a:lnTo>
                  <a:pt x="4301" y="9093"/>
                </a:lnTo>
                <a:lnTo>
                  <a:pt x="4301" y="9093"/>
                </a:lnTo>
                <a:lnTo>
                  <a:pt x="4322" y="9008"/>
                </a:lnTo>
                <a:lnTo>
                  <a:pt x="4365" y="8901"/>
                </a:lnTo>
                <a:lnTo>
                  <a:pt x="4386" y="8858"/>
                </a:lnTo>
                <a:lnTo>
                  <a:pt x="4365" y="8815"/>
                </a:lnTo>
                <a:lnTo>
                  <a:pt x="4343" y="8772"/>
                </a:lnTo>
                <a:lnTo>
                  <a:pt x="4279" y="8751"/>
                </a:lnTo>
                <a:lnTo>
                  <a:pt x="4279" y="8751"/>
                </a:lnTo>
                <a:lnTo>
                  <a:pt x="4237" y="8751"/>
                </a:lnTo>
                <a:lnTo>
                  <a:pt x="4215" y="8772"/>
                </a:lnTo>
                <a:lnTo>
                  <a:pt x="4172" y="8837"/>
                </a:lnTo>
                <a:lnTo>
                  <a:pt x="4130" y="8901"/>
                </a:lnTo>
                <a:lnTo>
                  <a:pt x="4108" y="8965"/>
                </a:lnTo>
                <a:lnTo>
                  <a:pt x="4108" y="8965"/>
                </a:lnTo>
                <a:lnTo>
                  <a:pt x="4023" y="9008"/>
                </a:lnTo>
                <a:lnTo>
                  <a:pt x="3937" y="9029"/>
                </a:lnTo>
                <a:lnTo>
                  <a:pt x="3851" y="9029"/>
                </a:lnTo>
                <a:lnTo>
                  <a:pt x="3766" y="9008"/>
                </a:lnTo>
                <a:lnTo>
                  <a:pt x="3680" y="8944"/>
                </a:lnTo>
                <a:lnTo>
                  <a:pt x="3637" y="8879"/>
                </a:lnTo>
                <a:lnTo>
                  <a:pt x="3637" y="8815"/>
                </a:lnTo>
                <a:lnTo>
                  <a:pt x="3680" y="8730"/>
                </a:lnTo>
                <a:lnTo>
                  <a:pt x="3680" y="8730"/>
                </a:lnTo>
                <a:lnTo>
                  <a:pt x="3744" y="8644"/>
                </a:lnTo>
                <a:lnTo>
                  <a:pt x="3787" y="8601"/>
                </a:lnTo>
                <a:lnTo>
                  <a:pt x="3830" y="8537"/>
                </a:lnTo>
                <a:lnTo>
                  <a:pt x="3830" y="8430"/>
                </a:lnTo>
                <a:lnTo>
                  <a:pt x="3830" y="8430"/>
                </a:lnTo>
                <a:lnTo>
                  <a:pt x="3809" y="8366"/>
                </a:lnTo>
                <a:lnTo>
                  <a:pt x="3766" y="8323"/>
                </a:lnTo>
                <a:lnTo>
                  <a:pt x="3723" y="8302"/>
                </a:lnTo>
                <a:lnTo>
                  <a:pt x="3680" y="8280"/>
                </a:lnTo>
                <a:lnTo>
                  <a:pt x="3573" y="8280"/>
                </a:lnTo>
                <a:lnTo>
                  <a:pt x="3466" y="8323"/>
                </a:lnTo>
                <a:lnTo>
                  <a:pt x="3466" y="8323"/>
                </a:lnTo>
                <a:lnTo>
                  <a:pt x="3381" y="8387"/>
                </a:lnTo>
                <a:lnTo>
                  <a:pt x="3316" y="8451"/>
                </a:lnTo>
                <a:lnTo>
                  <a:pt x="3274" y="8537"/>
                </a:lnTo>
                <a:lnTo>
                  <a:pt x="3210" y="8623"/>
                </a:lnTo>
                <a:lnTo>
                  <a:pt x="3210" y="8623"/>
                </a:lnTo>
                <a:lnTo>
                  <a:pt x="3145" y="8665"/>
                </a:lnTo>
                <a:lnTo>
                  <a:pt x="3103" y="8687"/>
                </a:lnTo>
                <a:lnTo>
                  <a:pt x="3060" y="8687"/>
                </a:lnTo>
                <a:lnTo>
                  <a:pt x="3017" y="8687"/>
                </a:lnTo>
                <a:lnTo>
                  <a:pt x="2931" y="8644"/>
                </a:lnTo>
                <a:lnTo>
                  <a:pt x="2824" y="8580"/>
                </a:lnTo>
                <a:lnTo>
                  <a:pt x="2824" y="8580"/>
                </a:lnTo>
                <a:lnTo>
                  <a:pt x="2889" y="8473"/>
                </a:lnTo>
                <a:lnTo>
                  <a:pt x="2996" y="8344"/>
                </a:lnTo>
                <a:lnTo>
                  <a:pt x="3081" y="8216"/>
                </a:lnTo>
                <a:lnTo>
                  <a:pt x="3103" y="8152"/>
                </a:lnTo>
                <a:lnTo>
                  <a:pt x="3103" y="8088"/>
                </a:lnTo>
                <a:lnTo>
                  <a:pt x="3103" y="8088"/>
                </a:lnTo>
                <a:lnTo>
                  <a:pt x="3081" y="8023"/>
                </a:lnTo>
                <a:lnTo>
                  <a:pt x="3060" y="7981"/>
                </a:lnTo>
                <a:lnTo>
                  <a:pt x="3017" y="7959"/>
                </a:lnTo>
                <a:lnTo>
                  <a:pt x="2996" y="7938"/>
                </a:lnTo>
                <a:lnTo>
                  <a:pt x="2910" y="7938"/>
                </a:lnTo>
                <a:lnTo>
                  <a:pt x="2803" y="7981"/>
                </a:lnTo>
                <a:lnTo>
                  <a:pt x="2803" y="7981"/>
                </a:lnTo>
                <a:lnTo>
                  <a:pt x="2739" y="8066"/>
                </a:lnTo>
                <a:lnTo>
                  <a:pt x="2675" y="8152"/>
                </a:lnTo>
                <a:lnTo>
                  <a:pt x="2610" y="8237"/>
                </a:lnTo>
                <a:lnTo>
                  <a:pt x="2546" y="8302"/>
                </a:lnTo>
                <a:lnTo>
                  <a:pt x="2546" y="8302"/>
                </a:lnTo>
                <a:lnTo>
                  <a:pt x="2482" y="8366"/>
                </a:lnTo>
                <a:lnTo>
                  <a:pt x="2439" y="8366"/>
                </a:lnTo>
                <a:lnTo>
                  <a:pt x="2375" y="8323"/>
                </a:lnTo>
                <a:lnTo>
                  <a:pt x="2375" y="8323"/>
                </a:lnTo>
                <a:lnTo>
                  <a:pt x="2311" y="8302"/>
                </a:lnTo>
                <a:lnTo>
                  <a:pt x="2268" y="8259"/>
                </a:lnTo>
                <a:lnTo>
                  <a:pt x="2225" y="8216"/>
                </a:lnTo>
                <a:lnTo>
                  <a:pt x="2161" y="8195"/>
                </a:lnTo>
                <a:lnTo>
                  <a:pt x="2161" y="8195"/>
                </a:lnTo>
                <a:lnTo>
                  <a:pt x="2247" y="8045"/>
                </a:lnTo>
                <a:lnTo>
                  <a:pt x="2354" y="7917"/>
                </a:lnTo>
                <a:lnTo>
                  <a:pt x="2461" y="7767"/>
                </a:lnTo>
                <a:lnTo>
                  <a:pt x="2546" y="7617"/>
                </a:lnTo>
                <a:lnTo>
                  <a:pt x="2546" y="7617"/>
                </a:lnTo>
                <a:lnTo>
                  <a:pt x="2589" y="7531"/>
                </a:lnTo>
                <a:lnTo>
                  <a:pt x="2632" y="7446"/>
                </a:lnTo>
                <a:lnTo>
                  <a:pt x="2632" y="7403"/>
                </a:lnTo>
                <a:lnTo>
                  <a:pt x="2610" y="7382"/>
                </a:lnTo>
                <a:lnTo>
                  <a:pt x="2589" y="7339"/>
                </a:lnTo>
                <a:lnTo>
                  <a:pt x="2546" y="7317"/>
                </a:lnTo>
                <a:lnTo>
                  <a:pt x="2546" y="7317"/>
                </a:lnTo>
                <a:lnTo>
                  <a:pt x="2503" y="7317"/>
                </a:lnTo>
                <a:lnTo>
                  <a:pt x="2439" y="7317"/>
                </a:lnTo>
                <a:lnTo>
                  <a:pt x="2332" y="7360"/>
                </a:lnTo>
                <a:lnTo>
                  <a:pt x="2332" y="7360"/>
                </a:lnTo>
                <a:lnTo>
                  <a:pt x="2268" y="7403"/>
                </a:lnTo>
                <a:lnTo>
                  <a:pt x="2225" y="7446"/>
                </a:lnTo>
                <a:lnTo>
                  <a:pt x="2118" y="7574"/>
                </a:lnTo>
                <a:lnTo>
                  <a:pt x="2054" y="7681"/>
                </a:lnTo>
                <a:lnTo>
                  <a:pt x="1947" y="7788"/>
                </a:lnTo>
                <a:lnTo>
                  <a:pt x="1947" y="7788"/>
                </a:lnTo>
                <a:lnTo>
                  <a:pt x="1904" y="7831"/>
                </a:lnTo>
                <a:lnTo>
                  <a:pt x="1862" y="7874"/>
                </a:lnTo>
                <a:lnTo>
                  <a:pt x="1840" y="7874"/>
                </a:lnTo>
                <a:lnTo>
                  <a:pt x="1755" y="7852"/>
                </a:lnTo>
                <a:lnTo>
                  <a:pt x="1755" y="7852"/>
                </a:lnTo>
                <a:lnTo>
                  <a:pt x="1690" y="7810"/>
                </a:lnTo>
                <a:lnTo>
                  <a:pt x="1626" y="7724"/>
                </a:lnTo>
                <a:lnTo>
                  <a:pt x="1605" y="7638"/>
                </a:lnTo>
                <a:lnTo>
                  <a:pt x="1626" y="7574"/>
                </a:lnTo>
                <a:lnTo>
                  <a:pt x="1626" y="7574"/>
                </a:lnTo>
                <a:lnTo>
                  <a:pt x="1648" y="7510"/>
                </a:lnTo>
                <a:lnTo>
                  <a:pt x="1690" y="7446"/>
                </a:lnTo>
                <a:lnTo>
                  <a:pt x="1819" y="7339"/>
                </a:lnTo>
                <a:lnTo>
                  <a:pt x="1926" y="7232"/>
                </a:lnTo>
                <a:lnTo>
                  <a:pt x="2033" y="7125"/>
                </a:lnTo>
                <a:lnTo>
                  <a:pt x="2033" y="7125"/>
                </a:lnTo>
                <a:lnTo>
                  <a:pt x="2076" y="7061"/>
                </a:lnTo>
                <a:lnTo>
                  <a:pt x="2118" y="6997"/>
                </a:lnTo>
                <a:lnTo>
                  <a:pt x="2118" y="6932"/>
                </a:lnTo>
                <a:lnTo>
                  <a:pt x="2054" y="6868"/>
                </a:lnTo>
                <a:lnTo>
                  <a:pt x="2054" y="6868"/>
                </a:lnTo>
                <a:lnTo>
                  <a:pt x="1990" y="6825"/>
                </a:lnTo>
                <a:lnTo>
                  <a:pt x="1926" y="6804"/>
                </a:lnTo>
                <a:lnTo>
                  <a:pt x="1840" y="6825"/>
                </a:lnTo>
                <a:lnTo>
                  <a:pt x="1755" y="6847"/>
                </a:lnTo>
                <a:lnTo>
                  <a:pt x="1755" y="6847"/>
                </a:lnTo>
                <a:lnTo>
                  <a:pt x="1648" y="6911"/>
                </a:lnTo>
                <a:lnTo>
                  <a:pt x="1562" y="7018"/>
                </a:lnTo>
                <a:lnTo>
                  <a:pt x="1476" y="7103"/>
                </a:lnTo>
                <a:lnTo>
                  <a:pt x="1369" y="7189"/>
                </a:lnTo>
                <a:lnTo>
                  <a:pt x="1369" y="7189"/>
                </a:lnTo>
                <a:lnTo>
                  <a:pt x="1284" y="7232"/>
                </a:lnTo>
                <a:lnTo>
                  <a:pt x="1220" y="7232"/>
                </a:lnTo>
                <a:lnTo>
                  <a:pt x="1198" y="7232"/>
                </a:lnTo>
                <a:lnTo>
                  <a:pt x="1177" y="7189"/>
                </a:lnTo>
                <a:lnTo>
                  <a:pt x="1156" y="7082"/>
                </a:lnTo>
                <a:lnTo>
                  <a:pt x="1156" y="7082"/>
                </a:lnTo>
                <a:lnTo>
                  <a:pt x="1177" y="7018"/>
                </a:lnTo>
                <a:lnTo>
                  <a:pt x="1198" y="6954"/>
                </a:lnTo>
                <a:lnTo>
                  <a:pt x="1262" y="6825"/>
                </a:lnTo>
                <a:lnTo>
                  <a:pt x="1262" y="6825"/>
                </a:lnTo>
                <a:lnTo>
                  <a:pt x="1434" y="6611"/>
                </a:lnTo>
                <a:lnTo>
                  <a:pt x="1690" y="6290"/>
                </a:lnTo>
                <a:lnTo>
                  <a:pt x="1776" y="6119"/>
                </a:lnTo>
                <a:lnTo>
                  <a:pt x="1797" y="6055"/>
                </a:lnTo>
                <a:lnTo>
                  <a:pt x="1797" y="5991"/>
                </a:lnTo>
                <a:lnTo>
                  <a:pt x="1797" y="5948"/>
                </a:lnTo>
                <a:lnTo>
                  <a:pt x="1755" y="5927"/>
                </a:lnTo>
                <a:lnTo>
                  <a:pt x="1712" y="5905"/>
                </a:lnTo>
                <a:lnTo>
                  <a:pt x="1626" y="5927"/>
                </a:lnTo>
                <a:lnTo>
                  <a:pt x="1626" y="5927"/>
                </a:lnTo>
                <a:lnTo>
                  <a:pt x="1541" y="5948"/>
                </a:lnTo>
                <a:lnTo>
                  <a:pt x="1476" y="5970"/>
                </a:lnTo>
                <a:lnTo>
                  <a:pt x="1327" y="6076"/>
                </a:lnTo>
                <a:lnTo>
                  <a:pt x="1091" y="6312"/>
                </a:lnTo>
                <a:lnTo>
                  <a:pt x="1091" y="6312"/>
                </a:lnTo>
                <a:lnTo>
                  <a:pt x="963" y="6376"/>
                </a:lnTo>
                <a:lnTo>
                  <a:pt x="920" y="6397"/>
                </a:lnTo>
                <a:lnTo>
                  <a:pt x="877" y="6376"/>
                </a:lnTo>
                <a:lnTo>
                  <a:pt x="856" y="6333"/>
                </a:lnTo>
                <a:lnTo>
                  <a:pt x="835" y="6290"/>
                </a:lnTo>
                <a:lnTo>
                  <a:pt x="813" y="6141"/>
                </a:lnTo>
                <a:lnTo>
                  <a:pt x="813" y="6141"/>
                </a:lnTo>
                <a:lnTo>
                  <a:pt x="770" y="6098"/>
                </a:lnTo>
                <a:lnTo>
                  <a:pt x="770" y="6055"/>
                </a:lnTo>
                <a:lnTo>
                  <a:pt x="792" y="6012"/>
                </a:lnTo>
                <a:lnTo>
                  <a:pt x="856" y="5970"/>
                </a:lnTo>
                <a:lnTo>
                  <a:pt x="856" y="5970"/>
                </a:lnTo>
                <a:lnTo>
                  <a:pt x="1027" y="5820"/>
                </a:lnTo>
                <a:lnTo>
                  <a:pt x="1027" y="5820"/>
                </a:lnTo>
                <a:lnTo>
                  <a:pt x="1241" y="5606"/>
                </a:lnTo>
                <a:lnTo>
                  <a:pt x="1241" y="5606"/>
                </a:lnTo>
                <a:lnTo>
                  <a:pt x="1348" y="5499"/>
                </a:lnTo>
                <a:lnTo>
                  <a:pt x="1476" y="5349"/>
                </a:lnTo>
                <a:lnTo>
                  <a:pt x="1519" y="5285"/>
                </a:lnTo>
                <a:lnTo>
                  <a:pt x="1541" y="5221"/>
                </a:lnTo>
                <a:lnTo>
                  <a:pt x="1541" y="5135"/>
                </a:lnTo>
                <a:lnTo>
                  <a:pt x="1476" y="5071"/>
                </a:lnTo>
                <a:lnTo>
                  <a:pt x="1476" y="5071"/>
                </a:lnTo>
                <a:lnTo>
                  <a:pt x="1434" y="5028"/>
                </a:lnTo>
                <a:lnTo>
                  <a:pt x="1369" y="5007"/>
                </a:lnTo>
                <a:lnTo>
                  <a:pt x="1305" y="5007"/>
                </a:lnTo>
                <a:lnTo>
                  <a:pt x="1262" y="5007"/>
                </a:lnTo>
                <a:lnTo>
                  <a:pt x="1156" y="5071"/>
                </a:lnTo>
                <a:lnTo>
                  <a:pt x="1049" y="5178"/>
                </a:lnTo>
                <a:lnTo>
                  <a:pt x="835" y="5413"/>
                </a:lnTo>
                <a:lnTo>
                  <a:pt x="728" y="5499"/>
                </a:lnTo>
                <a:lnTo>
                  <a:pt x="642" y="5563"/>
                </a:lnTo>
                <a:lnTo>
                  <a:pt x="642" y="5563"/>
                </a:lnTo>
                <a:lnTo>
                  <a:pt x="663" y="5328"/>
                </a:lnTo>
                <a:lnTo>
                  <a:pt x="728" y="5156"/>
                </a:lnTo>
                <a:lnTo>
                  <a:pt x="813" y="4985"/>
                </a:lnTo>
                <a:lnTo>
                  <a:pt x="963" y="4814"/>
                </a:lnTo>
                <a:lnTo>
                  <a:pt x="963" y="4814"/>
                </a:lnTo>
                <a:lnTo>
                  <a:pt x="1156" y="4600"/>
                </a:lnTo>
                <a:lnTo>
                  <a:pt x="1262" y="4493"/>
                </a:lnTo>
                <a:lnTo>
                  <a:pt x="1327" y="4386"/>
                </a:lnTo>
                <a:lnTo>
                  <a:pt x="1327" y="4386"/>
                </a:lnTo>
                <a:lnTo>
                  <a:pt x="1369" y="4279"/>
                </a:lnTo>
                <a:lnTo>
                  <a:pt x="1369" y="4215"/>
                </a:lnTo>
                <a:lnTo>
                  <a:pt x="1369" y="4151"/>
                </a:lnTo>
                <a:lnTo>
                  <a:pt x="1348" y="4087"/>
                </a:lnTo>
                <a:lnTo>
                  <a:pt x="1305" y="4044"/>
                </a:lnTo>
                <a:lnTo>
                  <a:pt x="1262" y="4022"/>
                </a:lnTo>
                <a:lnTo>
                  <a:pt x="1198" y="4001"/>
                </a:lnTo>
                <a:lnTo>
                  <a:pt x="1198" y="4001"/>
                </a:lnTo>
                <a:lnTo>
                  <a:pt x="1113" y="4001"/>
                </a:lnTo>
                <a:lnTo>
                  <a:pt x="1027" y="4022"/>
                </a:lnTo>
                <a:lnTo>
                  <a:pt x="963" y="4087"/>
                </a:lnTo>
                <a:lnTo>
                  <a:pt x="899" y="4151"/>
                </a:lnTo>
                <a:lnTo>
                  <a:pt x="792" y="4301"/>
                </a:lnTo>
                <a:lnTo>
                  <a:pt x="685" y="4429"/>
                </a:lnTo>
                <a:lnTo>
                  <a:pt x="685" y="4429"/>
                </a:lnTo>
                <a:lnTo>
                  <a:pt x="642" y="4408"/>
                </a:lnTo>
                <a:lnTo>
                  <a:pt x="621" y="4365"/>
                </a:lnTo>
                <a:lnTo>
                  <a:pt x="599" y="4322"/>
                </a:lnTo>
                <a:lnTo>
                  <a:pt x="621" y="4279"/>
                </a:lnTo>
                <a:lnTo>
                  <a:pt x="685" y="4129"/>
                </a:lnTo>
                <a:lnTo>
                  <a:pt x="792" y="3980"/>
                </a:lnTo>
                <a:lnTo>
                  <a:pt x="1027" y="3702"/>
                </a:lnTo>
                <a:lnTo>
                  <a:pt x="1177" y="3552"/>
                </a:lnTo>
                <a:lnTo>
                  <a:pt x="1177" y="3552"/>
                </a:lnTo>
                <a:lnTo>
                  <a:pt x="1284" y="3445"/>
                </a:lnTo>
                <a:lnTo>
                  <a:pt x="1369" y="3316"/>
                </a:lnTo>
                <a:lnTo>
                  <a:pt x="1412" y="3274"/>
                </a:lnTo>
                <a:lnTo>
                  <a:pt x="1391" y="3209"/>
                </a:lnTo>
                <a:lnTo>
                  <a:pt x="1348" y="3167"/>
                </a:lnTo>
                <a:lnTo>
                  <a:pt x="1241" y="3145"/>
                </a:lnTo>
                <a:lnTo>
                  <a:pt x="1241" y="3145"/>
                </a:lnTo>
                <a:lnTo>
                  <a:pt x="1177" y="3145"/>
                </a:lnTo>
                <a:lnTo>
                  <a:pt x="1113" y="3167"/>
                </a:lnTo>
                <a:lnTo>
                  <a:pt x="1006" y="3231"/>
                </a:lnTo>
                <a:lnTo>
                  <a:pt x="877" y="3316"/>
                </a:lnTo>
                <a:lnTo>
                  <a:pt x="813" y="3423"/>
                </a:lnTo>
                <a:lnTo>
                  <a:pt x="813" y="3423"/>
                </a:lnTo>
                <a:lnTo>
                  <a:pt x="770" y="3381"/>
                </a:lnTo>
                <a:lnTo>
                  <a:pt x="770" y="3295"/>
                </a:lnTo>
                <a:lnTo>
                  <a:pt x="792" y="3231"/>
                </a:lnTo>
                <a:lnTo>
                  <a:pt x="835" y="3145"/>
                </a:lnTo>
                <a:lnTo>
                  <a:pt x="1006" y="2867"/>
                </a:lnTo>
                <a:lnTo>
                  <a:pt x="1006" y="2867"/>
                </a:lnTo>
                <a:lnTo>
                  <a:pt x="1027" y="2760"/>
                </a:lnTo>
                <a:lnTo>
                  <a:pt x="1049" y="2675"/>
                </a:lnTo>
                <a:lnTo>
                  <a:pt x="1070" y="2568"/>
                </a:lnTo>
                <a:lnTo>
                  <a:pt x="1134" y="2482"/>
                </a:lnTo>
                <a:lnTo>
                  <a:pt x="1134" y="2482"/>
                </a:lnTo>
                <a:lnTo>
                  <a:pt x="1262" y="2268"/>
                </a:lnTo>
                <a:lnTo>
                  <a:pt x="1391" y="2054"/>
                </a:lnTo>
                <a:lnTo>
                  <a:pt x="1391" y="2054"/>
                </a:lnTo>
                <a:lnTo>
                  <a:pt x="1541" y="1883"/>
                </a:lnTo>
                <a:lnTo>
                  <a:pt x="1733" y="1733"/>
                </a:lnTo>
                <a:lnTo>
                  <a:pt x="2140" y="1455"/>
                </a:lnTo>
                <a:lnTo>
                  <a:pt x="2140" y="1455"/>
                </a:lnTo>
                <a:lnTo>
                  <a:pt x="2525" y="1155"/>
                </a:lnTo>
                <a:lnTo>
                  <a:pt x="2739" y="1027"/>
                </a:lnTo>
                <a:lnTo>
                  <a:pt x="2974" y="920"/>
                </a:lnTo>
                <a:lnTo>
                  <a:pt x="2974" y="920"/>
                </a:lnTo>
                <a:lnTo>
                  <a:pt x="3381" y="770"/>
                </a:lnTo>
                <a:lnTo>
                  <a:pt x="3787" y="621"/>
                </a:lnTo>
                <a:lnTo>
                  <a:pt x="4001" y="535"/>
                </a:lnTo>
                <a:lnTo>
                  <a:pt x="4215" y="492"/>
                </a:lnTo>
                <a:lnTo>
                  <a:pt x="4429" y="471"/>
                </a:lnTo>
                <a:lnTo>
                  <a:pt x="4643" y="471"/>
                </a:lnTo>
                <a:lnTo>
                  <a:pt x="4643" y="471"/>
                </a:lnTo>
                <a:lnTo>
                  <a:pt x="5092" y="471"/>
                </a:lnTo>
                <a:lnTo>
                  <a:pt x="5328" y="471"/>
                </a:lnTo>
                <a:lnTo>
                  <a:pt x="5542" y="492"/>
                </a:lnTo>
                <a:lnTo>
                  <a:pt x="5542" y="492"/>
                </a:lnTo>
                <a:lnTo>
                  <a:pt x="5777" y="556"/>
                </a:lnTo>
                <a:lnTo>
                  <a:pt x="6012" y="642"/>
                </a:lnTo>
                <a:lnTo>
                  <a:pt x="6440" y="835"/>
                </a:lnTo>
                <a:lnTo>
                  <a:pt x="6440" y="835"/>
                </a:lnTo>
                <a:lnTo>
                  <a:pt x="6783" y="1006"/>
                </a:lnTo>
                <a:lnTo>
                  <a:pt x="7104" y="1220"/>
                </a:lnTo>
                <a:lnTo>
                  <a:pt x="7403" y="1455"/>
                </a:lnTo>
                <a:lnTo>
                  <a:pt x="7681" y="1712"/>
                </a:lnTo>
                <a:lnTo>
                  <a:pt x="7681" y="1712"/>
                </a:lnTo>
                <a:lnTo>
                  <a:pt x="7810" y="1883"/>
                </a:lnTo>
                <a:lnTo>
                  <a:pt x="7938" y="2075"/>
                </a:lnTo>
                <a:lnTo>
                  <a:pt x="8173" y="2461"/>
                </a:lnTo>
                <a:lnTo>
                  <a:pt x="8173" y="2461"/>
                </a:lnTo>
                <a:lnTo>
                  <a:pt x="8409" y="2803"/>
                </a:lnTo>
                <a:lnTo>
                  <a:pt x="8516" y="2995"/>
                </a:lnTo>
                <a:lnTo>
                  <a:pt x="8623" y="3167"/>
                </a:lnTo>
                <a:lnTo>
                  <a:pt x="8623" y="3167"/>
                </a:lnTo>
                <a:lnTo>
                  <a:pt x="8708" y="3402"/>
                </a:lnTo>
                <a:lnTo>
                  <a:pt x="8794" y="3616"/>
                </a:lnTo>
                <a:lnTo>
                  <a:pt x="8858" y="3851"/>
                </a:lnTo>
                <a:lnTo>
                  <a:pt x="8901" y="4087"/>
                </a:lnTo>
                <a:lnTo>
                  <a:pt x="8944" y="4301"/>
                </a:lnTo>
                <a:lnTo>
                  <a:pt x="8965" y="4557"/>
                </a:lnTo>
                <a:lnTo>
                  <a:pt x="8965" y="5028"/>
                </a:lnTo>
                <a:lnTo>
                  <a:pt x="8922" y="5499"/>
                </a:lnTo>
                <a:lnTo>
                  <a:pt x="8858" y="5970"/>
                </a:lnTo>
                <a:lnTo>
                  <a:pt x="8730" y="6440"/>
                </a:lnTo>
                <a:lnTo>
                  <a:pt x="8580" y="6890"/>
                </a:lnTo>
                <a:lnTo>
                  <a:pt x="8580" y="6890"/>
                </a:lnTo>
                <a:close/>
                <a:moveTo>
                  <a:pt x="5777" y="3616"/>
                </a:moveTo>
                <a:lnTo>
                  <a:pt x="5777" y="3616"/>
                </a:lnTo>
                <a:lnTo>
                  <a:pt x="5649" y="3466"/>
                </a:lnTo>
                <a:lnTo>
                  <a:pt x="5563" y="3402"/>
                </a:lnTo>
                <a:lnTo>
                  <a:pt x="5477" y="3381"/>
                </a:lnTo>
                <a:lnTo>
                  <a:pt x="5477" y="3381"/>
                </a:lnTo>
                <a:lnTo>
                  <a:pt x="5392" y="3381"/>
                </a:lnTo>
                <a:lnTo>
                  <a:pt x="5328" y="3381"/>
                </a:lnTo>
                <a:lnTo>
                  <a:pt x="5263" y="3402"/>
                </a:lnTo>
                <a:lnTo>
                  <a:pt x="5221" y="3423"/>
                </a:lnTo>
                <a:lnTo>
                  <a:pt x="5199" y="3466"/>
                </a:lnTo>
                <a:lnTo>
                  <a:pt x="5178" y="3509"/>
                </a:lnTo>
                <a:lnTo>
                  <a:pt x="5178" y="3616"/>
                </a:lnTo>
                <a:lnTo>
                  <a:pt x="5199" y="3723"/>
                </a:lnTo>
                <a:lnTo>
                  <a:pt x="5242" y="3851"/>
                </a:lnTo>
                <a:lnTo>
                  <a:pt x="5349" y="4044"/>
                </a:lnTo>
                <a:lnTo>
                  <a:pt x="5349" y="4044"/>
                </a:lnTo>
                <a:lnTo>
                  <a:pt x="5477" y="4215"/>
                </a:lnTo>
                <a:lnTo>
                  <a:pt x="5627" y="4386"/>
                </a:lnTo>
                <a:lnTo>
                  <a:pt x="5627" y="4386"/>
                </a:lnTo>
                <a:lnTo>
                  <a:pt x="5756" y="4515"/>
                </a:lnTo>
                <a:lnTo>
                  <a:pt x="5841" y="4579"/>
                </a:lnTo>
                <a:lnTo>
                  <a:pt x="5884" y="4643"/>
                </a:lnTo>
                <a:lnTo>
                  <a:pt x="5884" y="4643"/>
                </a:lnTo>
                <a:lnTo>
                  <a:pt x="5884" y="4707"/>
                </a:lnTo>
                <a:lnTo>
                  <a:pt x="5884" y="4750"/>
                </a:lnTo>
                <a:lnTo>
                  <a:pt x="5841" y="4793"/>
                </a:lnTo>
                <a:lnTo>
                  <a:pt x="5777" y="4793"/>
                </a:lnTo>
                <a:lnTo>
                  <a:pt x="5627" y="4793"/>
                </a:lnTo>
                <a:lnTo>
                  <a:pt x="5499" y="4793"/>
                </a:lnTo>
                <a:lnTo>
                  <a:pt x="5499" y="4793"/>
                </a:lnTo>
                <a:lnTo>
                  <a:pt x="4836" y="4771"/>
                </a:lnTo>
                <a:lnTo>
                  <a:pt x="4836" y="4771"/>
                </a:lnTo>
                <a:lnTo>
                  <a:pt x="4472" y="4750"/>
                </a:lnTo>
                <a:lnTo>
                  <a:pt x="4108" y="4729"/>
                </a:lnTo>
                <a:lnTo>
                  <a:pt x="4108" y="4729"/>
                </a:lnTo>
                <a:lnTo>
                  <a:pt x="3937" y="4729"/>
                </a:lnTo>
                <a:lnTo>
                  <a:pt x="3809" y="4750"/>
                </a:lnTo>
                <a:lnTo>
                  <a:pt x="3766" y="4771"/>
                </a:lnTo>
                <a:lnTo>
                  <a:pt x="3723" y="4814"/>
                </a:lnTo>
                <a:lnTo>
                  <a:pt x="3680" y="4857"/>
                </a:lnTo>
                <a:lnTo>
                  <a:pt x="3637" y="4943"/>
                </a:lnTo>
                <a:lnTo>
                  <a:pt x="3637" y="4943"/>
                </a:lnTo>
                <a:lnTo>
                  <a:pt x="3595" y="5092"/>
                </a:lnTo>
                <a:lnTo>
                  <a:pt x="3595" y="5156"/>
                </a:lnTo>
                <a:lnTo>
                  <a:pt x="3595" y="5221"/>
                </a:lnTo>
                <a:lnTo>
                  <a:pt x="3616" y="5263"/>
                </a:lnTo>
                <a:lnTo>
                  <a:pt x="3659" y="5306"/>
                </a:lnTo>
                <a:lnTo>
                  <a:pt x="3723" y="5328"/>
                </a:lnTo>
                <a:lnTo>
                  <a:pt x="3809" y="5349"/>
                </a:lnTo>
                <a:lnTo>
                  <a:pt x="3809" y="5349"/>
                </a:lnTo>
                <a:lnTo>
                  <a:pt x="3980" y="5370"/>
                </a:lnTo>
                <a:lnTo>
                  <a:pt x="4151" y="5370"/>
                </a:lnTo>
                <a:lnTo>
                  <a:pt x="4493" y="5370"/>
                </a:lnTo>
                <a:lnTo>
                  <a:pt x="4493" y="5370"/>
                </a:lnTo>
                <a:lnTo>
                  <a:pt x="5970" y="5328"/>
                </a:lnTo>
                <a:lnTo>
                  <a:pt x="5970" y="5328"/>
                </a:lnTo>
                <a:lnTo>
                  <a:pt x="5884" y="5435"/>
                </a:lnTo>
                <a:lnTo>
                  <a:pt x="5798" y="5542"/>
                </a:lnTo>
                <a:lnTo>
                  <a:pt x="5584" y="5713"/>
                </a:lnTo>
                <a:lnTo>
                  <a:pt x="5370" y="5863"/>
                </a:lnTo>
                <a:lnTo>
                  <a:pt x="5157" y="6034"/>
                </a:lnTo>
                <a:lnTo>
                  <a:pt x="5157" y="6034"/>
                </a:lnTo>
                <a:lnTo>
                  <a:pt x="5071" y="6119"/>
                </a:lnTo>
                <a:lnTo>
                  <a:pt x="5007" y="6226"/>
                </a:lnTo>
                <a:lnTo>
                  <a:pt x="4964" y="6333"/>
                </a:lnTo>
                <a:lnTo>
                  <a:pt x="4985" y="6376"/>
                </a:lnTo>
                <a:lnTo>
                  <a:pt x="5007" y="6440"/>
                </a:lnTo>
                <a:lnTo>
                  <a:pt x="5007" y="6440"/>
                </a:lnTo>
                <a:lnTo>
                  <a:pt x="5071" y="6547"/>
                </a:lnTo>
                <a:lnTo>
                  <a:pt x="5178" y="6611"/>
                </a:lnTo>
                <a:lnTo>
                  <a:pt x="5306" y="6654"/>
                </a:lnTo>
                <a:lnTo>
                  <a:pt x="5435" y="6654"/>
                </a:lnTo>
                <a:lnTo>
                  <a:pt x="5435" y="6654"/>
                </a:lnTo>
                <a:lnTo>
                  <a:pt x="5542" y="6590"/>
                </a:lnTo>
                <a:lnTo>
                  <a:pt x="5627" y="6526"/>
                </a:lnTo>
                <a:lnTo>
                  <a:pt x="5798" y="6333"/>
                </a:lnTo>
                <a:lnTo>
                  <a:pt x="5798" y="6333"/>
                </a:lnTo>
                <a:lnTo>
                  <a:pt x="5905" y="6226"/>
                </a:lnTo>
                <a:lnTo>
                  <a:pt x="6034" y="6141"/>
                </a:lnTo>
                <a:lnTo>
                  <a:pt x="6162" y="6034"/>
                </a:lnTo>
                <a:lnTo>
                  <a:pt x="6290" y="5948"/>
                </a:lnTo>
                <a:lnTo>
                  <a:pt x="6290" y="5948"/>
                </a:lnTo>
                <a:lnTo>
                  <a:pt x="6483" y="5756"/>
                </a:lnTo>
                <a:lnTo>
                  <a:pt x="6676" y="5520"/>
                </a:lnTo>
                <a:lnTo>
                  <a:pt x="6847" y="5285"/>
                </a:lnTo>
                <a:lnTo>
                  <a:pt x="6911" y="5178"/>
                </a:lnTo>
                <a:lnTo>
                  <a:pt x="6954" y="5049"/>
                </a:lnTo>
                <a:lnTo>
                  <a:pt x="6954" y="5049"/>
                </a:lnTo>
                <a:lnTo>
                  <a:pt x="6569" y="4515"/>
                </a:lnTo>
                <a:lnTo>
                  <a:pt x="6355" y="4236"/>
                </a:lnTo>
                <a:lnTo>
                  <a:pt x="6141" y="3980"/>
                </a:lnTo>
                <a:lnTo>
                  <a:pt x="6141" y="3980"/>
                </a:lnTo>
                <a:lnTo>
                  <a:pt x="5970" y="3787"/>
                </a:lnTo>
                <a:lnTo>
                  <a:pt x="5777" y="3616"/>
                </a:lnTo>
                <a:lnTo>
                  <a:pt x="5777" y="3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066BC1BA-E3D3-A6A1-D059-16DABDD013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E4281614-21C5-0704-0A7F-2B06B5E07F35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73642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2;p8"/>
          <p:cNvSpPr/>
          <p:nvPr/>
        </p:nvSpPr>
        <p:spPr>
          <a:xfrm>
            <a:off x="1802420" y="1403431"/>
            <a:ext cx="1497353" cy="1124615"/>
          </a:xfrm>
          <a:custGeom>
            <a:avLst/>
            <a:gdLst/>
            <a:ahLst/>
            <a:cxnLst/>
            <a:rect l="l" t="t" r="r" b="b"/>
            <a:pathLst>
              <a:path w="10249" h="9565" extrusionOk="0">
                <a:moveTo>
                  <a:pt x="6526" y="1712"/>
                </a:moveTo>
                <a:lnTo>
                  <a:pt x="6526" y="1712"/>
                </a:lnTo>
                <a:lnTo>
                  <a:pt x="6462" y="1840"/>
                </a:lnTo>
                <a:lnTo>
                  <a:pt x="6376" y="1990"/>
                </a:lnTo>
                <a:lnTo>
                  <a:pt x="6355" y="2076"/>
                </a:lnTo>
                <a:lnTo>
                  <a:pt x="6333" y="2140"/>
                </a:lnTo>
                <a:lnTo>
                  <a:pt x="6355" y="2225"/>
                </a:lnTo>
                <a:lnTo>
                  <a:pt x="6419" y="2268"/>
                </a:lnTo>
                <a:lnTo>
                  <a:pt x="6419" y="2268"/>
                </a:lnTo>
                <a:lnTo>
                  <a:pt x="6462" y="2311"/>
                </a:lnTo>
                <a:lnTo>
                  <a:pt x="6526" y="2311"/>
                </a:lnTo>
                <a:lnTo>
                  <a:pt x="6590" y="2290"/>
                </a:lnTo>
                <a:lnTo>
                  <a:pt x="6654" y="2268"/>
                </a:lnTo>
                <a:lnTo>
                  <a:pt x="6761" y="2183"/>
                </a:lnTo>
                <a:lnTo>
                  <a:pt x="6825" y="2097"/>
                </a:lnTo>
                <a:lnTo>
                  <a:pt x="6825" y="2097"/>
                </a:lnTo>
                <a:lnTo>
                  <a:pt x="6890" y="2011"/>
                </a:lnTo>
                <a:lnTo>
                  <a:pt x="6954" y="1904"/>
                </a:lnTo>
                <a:lnTo>
                  <a:pt x="6997" y="1819"/>
                </a:lnTo>
                <a:lnTo>
                  <a:pt x="7018" y="1712"/>
                </a:lnTo>
                <a:lnTo>
                  <a:pt x="7039" y="1584"/>
                </a:lnTo>
                <a:lnTo>
                  <a:pt x="7018" y="1477"/>
                </a:lnTo>
                <a:lnTo>
                  <a:pt x="6997" y="1370"/>
                </a:lnTo>
                <a:lnTo>
                  <a:pt x="6975" y="1263"/>
                </a:lnTo>
                <a:lnTo>
                  <a:pt x="6975" y="1263"/>
                </a:lnTo>
                <a:lnTo>
                  <a:pt x="6890" y="1113"/>
                </a:lnTo>
                <a:lnTo>
                  <a:pt x="6804" y="963"/>
                </a:lnTo>
                <a:lnTo>
                  <a:pt x="6740" y="813"/>
                </a:lnTo>
                <a:lnTo>
                  <a:pt x="6676" y="664"/>
                </a:lnTo>
                <a:lnTo>
                  <a:pt x="6676" y="664"/>
                </a:lnTo>
                <a:lnTo>
                  <a:pt x="6676" y="557"/>
                </a:lnTo>
                <a:lnTo>
                  <a:pt x="6676" y="471"/>
                </a:lnTo>
                <a:lnTo>
                  <a:pt x="6718" y="385"/>
                </a:lnTo>
                <a:lnTo>
                  <a:pt x="6761" y="321"/>
                </a:lnTo>
                <a:lnTo>
                  <a:pt x="6761" y="321"/>
                </a:lnTo>
                <a:lnTo>
                  <a:pt x="6804" y="257"/>
                </a:lnTo>
                <a:lnTo>
                  <a:pt x="6847" y="236"/>
                </a:lnTo>
                <a:lnTo>
                  <a:pt x="6890" y="171"/>
                </a:lnTo>
                <a:lnTo>
                  <a:pt x="6890" y="107"/>
                </a:lnTo>
                <a:lnTo>
                  <a:pt x="6890" y="107"/>
                </a:lnTo>
                <a:lnTo>
                  <a:pt x="6825" y="22"/>
                </a:lnTo>
                <a:lnTo>
                  <a:pt x="6761" y="0"/>
                </a:lnTo>
                <a:lnTo>
                  <a:pt x="6676" y="0"/>
                </a:lnTo>
                <a:lnTo>
                  <a:pt x="6590" y="43"/>
                </a:lnTo>
                <a:lnTo>
                  <a:pt x="6504" y="107"/>
                </a:lnTo>
                <a:lnTo>
                  <a:pt x="6419" y="171"/>
                </a:lnTo>
                <a:lnTo>
                  <a:pt x="6333" y="278"/>
                </a:lnTo>
                <a:lnTo>
                  <a:pt x="6333" y="278"/>
                </a:lnTo>
                <a:lnTo>
                  <a:pt x="6269" y="450"/>
                </a:lnTo>
                <a:lnTo>
                  <a:pt x="6248" y="621"/>
                </a:lnTo>
                <a:lnTo>
                  <a:pt x="6269" y="813"/>
                </a:lnTo>
                <a:lnTo>
                  <a:pt x="6312" y="984"/>
                </a:lnTo>
                <a:lnTo>
                  <a:pt x="6312" y="984"/>
                </a:lnTo>
                <a:lnTo>
                  <a:pt x="6398" y="1156"/>
                </a:lnTo>
                <a:lnTo>
                  <a:pt x="6483" y="1327"/>
                </a:lnTo>
                <a:lnTo>
                  <a:pt x="6526" y="1434"/>
                </a:lnTo>
                <a:lnTo>
                  <a:pt x="6547" y="1519"/>
                </a:lnTo>
                <a:lnTo>
                  <a:pt x="6547" y="1626"/>
                </a:lnTo>
                <a:lnTo>
                  <a:pt x="6526" y="1712"/>
                </a:lnTo>
                <a:lnTo>
                  <a:pt x="6526" y="1712"/>
                </a:lnTo>
                <a:close/>
                <a:moveTo>
                  <a:pt x="4237" y="2439"/>
                </a:moveTo>
                <a:lnTo>
                  <a:pt x="4237" y="2439"/>
                </a:lnTo>
                <a:lnTo>
                  <a:pt x="4237" y="2546"/>
                </a:lnTo>
                <a:lnTo>
                  <a:pt x="4215" y="2653"/>
                </a:lnTo>
                <a:lnTo>
                  <a:pt x="4108" y="2867"/>
                </a:lnTo>
                <a:lnTo>
                  <a:pt x="4065" y="2974"/>
                </a:lnTo>
                <a:lnTo>
                  <a:pt x="4044" y="3081"/>
                </a:lnTo>
                <a:lnTo>
                  <a:pt x="4023" y="3167"/>
                </a:lnTo>
                <a:lnTo>
                  <a:pt x="4044" y="3274"/>
                </a:lnTo>
                <a:lnTo>
                  <a:pt x="4044" y="3274"/>
                </a:lnTo>
                <a:lnTo>
                  <a:pt x="4108" y="3338"/>
                </a:lnTo>
                <a:lnTo>
                  <a:pt x="4151" y="3381"/>
                </a:lnTo>
                <a:lnTo>
                  <a:pt x="4194" y="3402"/>
                </a:lnTo>
                <a:lnTo>
                  <a:pt x="4237" y="3402"/>
                </a:lnTo>
                <a:lnTo>
                  <a:pt x="4279" y="3381"/>
                </a:lnTo>
                <a:lnTo>
                  <a:pt x="4344" y="3359"/>
                </a:lnTo>
                <a:lnTo>
                  <a:pt x="4429" y="3274"/>
                </a:lnTo>
                <a:lnTo>
                  <a:pt x="4515" y="3145"/>
                </a:lnTo>
                <a:lnTo>
                  <a:pt x="4579" y="3017"/>
                </a:lnTo>
                <a:lnTo>
                  <a:pt x="4664" y="2824"/>
                </a:lnTo>
                <a:lnTo>
                  <a:pt x="4664" y="2824"/>
                </a:lnTo>
                <a:lnTo>
                  <a:pt x="4707" y="2611"/>
                </a:lnTo>
                <a:lnTo>
                  <a:pt x="4707" y="2418"/>
                </a:lnTo>
                <a:lnTo>
                  <a:pt x="4664" y="2247"/>
                </a:lnTo>
                <a:lnTo>
                  <a:pt x="4600" y="2054"/>
                </a:lnTo>
                <a:lnTo>
                  <a:pt x="4600" y="2054"/>
                </a:lnTo>
                <a:lnTo>
                  <a:pt x="4515" y="1947"/>
                </a:lnTo>
                <a:lnTo>
                  <a:pt x="4451" y="1862"/>
                </a:lnTo>
                <a:lnTo>
                  <a:pt x="4301" y="1691"/>
                </a:lnTo>
                <a:lnTo>
                  <a:pt x="4258" y="1605"/>
                </a:lnTo>
                <a:lnTo>
                  <a:pt x="4215" y="1498"/>
                </a:lnTo>
                <a:lnTo>
                  <a:pt x="4215" y="1391"/>
                </a:lnTo>
                <a:lnTo>
                  <a:pt x="4279" y="1263"/>
                </a:lnTo>
                <a:lnTo>
                  <a:pt x="4279" y="1263"/>
                </a:lnTo>
                <a:lnTo>
                  <a:pt x="4322" y="1156"/>
                </a:lnTo>
                <a:lnTo>
                  <a:pt x="4386" y="1070"/>
                </a:lnTo>
                <a:lnTo>
                  <a:pt x="4579" y="877"/>
                </a:lnTo>
                <a:lnTo>
                  <a:pt x="4664" y="792"/>
                </a:lnTo>
                <a:lnTo>
                  <a:pt x="4729" y="685"/>
                </a:lnTo>
                <a:lnTo>
                  <a:pt x="4771" y="578"/>
                </a:lnTo>
                <a:lnTo>
                  <a:pt x="4793" y="492"/>
                </a:lnTo>
                <a:lnTo>
                  <a:pt x="4793" y="492"/>
                </a:lnTo>
                <a:lnTo>
                  <a:pt x="4771" y="428"/>
                </a:lnTo>
                <a:lnTo>
                  <a:pt x="4750" y="385"/>
                </a:lnTo>
                <a:lnTo>
                  <a:pt x="4707" y="364"/>
                </a:lnTo>
                <a:lnTo>
                  <a:pt x="4664" y="364"/>
                </a:lnTo>
                <a:lnTo>
                  <a:pt x="4579" y="407"/>
                </a:lnTo>
                <a:lnTo>
                  <a:pt x="4451" y="471"/>
                </a:lnTo>
                <a:lnTo>
                  <a:pt x="4237" y="664"/>
                </a:lnTo>
                <a:lnTo>
                  <a:pt x="4108" y="792"/>
                </a:lnTo>
                <a:lnTo>
                  <a:pt x="4108" y="792"/>
                </a:lnTo>
                <a:lnTo>
                  <a:pt x="3958" y="1006"/>
                </a:lnTo>
                <a:lnTo>
                  <a:pt x="3830" y="1220"/>
                </a:lnTo>
                <a:lnTo>
                  <a:pt x="3787" y="1348"/>
                </a:lnTo>
                <a:lnTo>
                  <a:pt x="3744" y="1477"/>
                </a:lnTo>
                <a:lnTo>
                  <a:pt x="3744" y="1584"/>
                </a:lnTo>
                <a:lnTo>
                  <a:pt x="3766" y="1712"/>
                </a:lnTo>
                <a:lnTo>
                  <a:pt x="3766" y="1712"/>
                </a:lnTo>
                <a:lnTo>
                  <a:pt x="3787" y="1819"/>
                </a:lnTo>
                <a:lnTo>
                  <a:pt x="3851" y="1904"/>
                </a:lnTo>
                <a:lnTo>
                  <a:pt x="4001" y="2076"/>
                </a:lnTo>
                <a:lnTo>
                  <a:pt x="4151" y="2247"/>
                </a:lnTo>
                <a:lnTo>
                  <a:pt x="4215" y="2332"/>
                </a:lnTo>
                <a:lnTo>
                  <a:pt x="4237" y="2439"/>
                </a:lnTo>
                <a:lnTo>
                  <a:pt x="4237" y="2439"/>
                </a:lnTo>
                <a:close/>
                <a:moveTo>
                  <a:pt x="5349" y="2824"/>
                </a:moveTo>
                <a:lnTo>
                  <a:pt x="5349" y="2824"/>
                </a:lnTo>
                <a:lnTo>
                  <a:pt x="5371" y="2910"/>
                </a:lnTo>
                <a:lnTo>
                  <a:pt x="5413" y="2953"/>
                </a:lnTo>
                <a:lnTo>
                  <a:pt x="5456" y="2996"/>
                </a:lnTo>
                <a:lnTo>
                  <a:pt x="5520" y="2996"/>
                </a:lnTo>
                <a:lnTo>
                  <a:pt x="5584" y="2996"/>
                </a:lnTo>
                <a:lnTo>
                  <a:pt x="5649" y="2974"/>
                </a:lnTo>
                <a:lnTo>
                  <a:pt x="5713" y="2931"/>
                </a:lnTo>
                <a:lnTo>
                  <a:pt x="5756" y="2889"/>
                </a:lnTo>
                <a:lnTo>
                  <a:pt x="5756" y="2889"/>
                </a:lnTo>
                <a:lnTo>
                  <a:pt x="5820" y="2824"/>
                </a:lnTo>
                <a:lnTo>
                  <a:pt x="5863" y="2760"/>
                </a:lnTo>
                <a:lnTo>
                  <a:pt x="5905" y="2589"/>
                </a:lnTo>
                <a:lnTo>
                  <a:pt x="5927" y="2418"/>
                </a:lnTo>
                <a:lnTo>
                  <a:pt x="5884" y="2268"/>
                </a:lnTo>
                <a:lnTo>
                  <a:pt x="5884" y="2268"/>
                </a:lnTo>
                <a:lnTo>
                  <a:pt x="5863" y="2204"/>
                </a:lnTo>
                <a:lnTo>
                  <a:pt x="5820" y="2140"/>
                </a:lnTo>
                <a:lnTo>
                  <a:pt x="5713" y="2033"/>
                </a:lnTo>
                <a:lnTo>
                  <a:pt x="5627" y="1904"/>
                </a:lnTo>
                <a:lnTo>
                  <a:pt x="5584" y="1840"/>
                </a:lnTo>
                <a:lnTo>
                  <a:pt x="5563" y="1776"/>
                </a:lnTo>
                <a:lnTo>
                  <a:pt x="5563" y="1776"/>
                </a:lnTo>
                <a:lnTo>
                  <a:pt x="5584" y="1712"/>
                </a:lnTo>
                <a:lnTo>
                  <a:pt x="5606" y="1648"/>
                </a:lnTo>
                <a:lnTo>
                  <a:pt x="5670" y="1519"/>
                </a:lnTo>
                <a:lnTo>
                  <a:pt x="5777" y="1391"/>
                </a:lnTo>
                <a:lnTo>
                  <a:pt x="5798" y="1327"/>
                </a:lnTo>
                <a:lnTo>
                  <a:pt x="5820" y="1263"/>
                </a:lnTo>
                <a:lnTo>
                  <a:pt x="5820" y="1263"/>
                </a:lnTo>
                <a:lnTo>
                  <a:pt x="5777" y="1220"/>
                </a:lnTo>
                <a:lnTo>
                  <a:pt x="5713" y="1177"/>
                </a:lnTo>
                <a:lnTo>
                  <a:pt x="5670" y="1156"/>
                </a:lnTo>
                <a:lnTo>
                  <a:pt x="5606" y="1177"/>
                </a:lnTo>
                <a:lnTo>
                  <a:pt x="5542" y="1198"/>
                </a:lnTo>
                <a:lnTo>
                  <a:pt x="5499" y="1220"/>
                </a:lnTo>
                <a:lnTo>
                  <a:pt x="5371" y="1327"/>
                </a:lnTo>
                <a:lnTo>
                  <a:pt x="5285" y="1455"/>
                </a:lnTo>
                <a:lnTo>
                  <a:pt x="5199" y="1605"/>
                </a:lnTo>
                <a:lnTo>
                  <a:pt x="5135" y="1755"/>
                </a:lnTo>
                <a:lnTo>
                  <a:pt x="5114" y="1862"/>
                </a:lnTo>
                <a:lnTo>
                  <a:pt x="5114" y="1862"/>
                </a:lnTo>
                <a:lnTo>
                  <a:pt x="5135" y="1926"/>
                </a:lnTo>
                <a:lnTo>
                  <a:pt x="5157" y="1990"/>
                </a:lnTo>
                <a:lnTo>
                  <a:pt x="5221" y="2097"/>
                </a:lnTo>
                <a:lnTo>
                  <a:pt x="5306" y="2204"/>
                </a:lnTo>
                <a:lnTo>
                  <a:pt x="5371" y="2311"/>
                </a:lnTo>
                <a:lnTo>
                  <a:pt x="5371" y="2311"/>
                </a:lnTo>
                <a:lnTo>
                  <a:pt x="5413" y="2397"/>
                </a:lnTo>
                <a:lnTo>
                  <a:pt x="5435" y="2461"/>
                </a:lnTo>
                <a:lnTo>
                  <a:pt x="5413" y="2525"/>
                </a:lnTo>
                <a:lnTo>
                  <a:pt x="5413" y="2568"/>
                </a:lnTo>
                <a:lnTo>
                  <a:pt x="5371" y="2675"/>
                </a:lnTo>
                <a:lnTo>
                  <a:pt x="5349" y="2739"/>
                </a:lnTo>
                <a:lnTo>
                  <a:pt x="5349" y="2824"/>
                </a:lnTo>
                <a:lnTo>
                  <a:pt x="5349" y="2824"/>
                </a:lnTo>
                <a:close/>
                <a:moveTo>
                  <a:pt x="10249" y="4515"/>
                </a:moveTo>
                <a:lnTo>
                  <a:pt x="10249" y="4515"/>
                </a:lnTo>
                <a:lnTo>
                  <a:pt x="10227" y="4408"/>
                </a:lnTo>
                <a:lnTo>
                  <a:pt x="10185" y="4344"/>
                </a:lnTo>
                <a:lnTo>
                  <a:pt x="10120" y="4279"/>
                </a:lnTo>
                <a:lnTo>
                  <a:pt x="10035" y="4258"/>
                </a:lnTo>
                <a:lnTo>
                  <a:pt x="9949" y="4237"/>
                </a:lnTo>
                <a:lnTo>
                  <a:pt x="9842" y="4215"/>
                </a:lnTo>
                <a:lnTo>
                  <a:pt x="9650" y="4215"/>
                </a:lnTo>
                <a:lnTo>
                  <a:pt x="9650" y="4215"/>
                </a:lnTo>
                <a:lnTo>
                  <a:pt x="9372" y="4279"/>
                </a:lnTo>
                <a:lnTo>
                  <a:pt x="9093" y="4365"/>
                </a:lnTo>
                <a:lnTo>
                  <a:pt x="9093" y="4365"/>
                </a:lnTo>
                <a:lnTo>
                  <a:pt x="8901" y="4515"/>
                </a:lnTo>
                <a:lnTo>
                  <a:pt x="8772" y="4579"/>
                </a:lnTo>
                <a:lnTo>
                  <a:pt x="8730" y="4600"/>
                </a:lnTo>
                <a:lnTo>
                  <a:pt x="8687" y="4600"/>
                </a:lnTo>
                <a:lnTo>
                  <a:pt x="8687" y="4600"/>
                </a:lnTo>
                <a:lnTo>
                  <a:pt x="8665" y="4493"/>
                </a:lnTo>
                <a:lnTo>
                  <a:pt x="8665" y="4386"/>
                </a:lnTo>
                <a:lnTo>
                  <a:pt x="8644" y="4301"/>
                </a:lnTo>
                <a:lnTo>
                  <a:pt x="8601" y="4215"/>
                </a:lnTo>
                <a:lnTo>
                  <a:pt x="8601" y="4215"/>
                </a:lnTo>
                <a:lnTo>
                  <a:pt x="8537" y="4130"/>
                </a:lnTo>
                <a:lnTo>
                  <a:pt x="8452" y="4065"/>
                </a:lnTo>
                <a:lnTo>
                  <a:pt x="8259" y="3980"/>
                </a:lnTo>
                <a:lnTo>
                  <a:pt x="8259" y="3980"/>
                </a:lnTo>
                <a:lnTo>
                  <a:pt x="8024" y="3873"/>
                </a:lnTo>
                <a:lnTo>
                  <a:pt x="7767" y="3809"/>
                </a:lnTo>
                <a:lnTo>
                  <a:pt x="7531" y="3745"/>
                </a:lnTo>
                <a:lnTo>
                  <a:pt x="7275" y="3723"/>
                </a:lnTo>
                <a:lnTo>
                  <a:pt x="7275" y="3723"/>
                </a:lnTo>
                <a:lnTo>
                  <a:pt x="6162" y="3638"/>
                </a:lnTo>
                <a:lnTo>
                  <a:pt x="5606" y="3595"/>
                </a:lnTo>
                <a:lnTo>
                  <a:pt x="5050" y="3595"/>
                </a:lnTo>
                <a:lnTo>
                  <a:pt x="5050" y="3595"/>
                </a:lnTo>
                <a:lnTo>
                  <a:pt x="3980" y="3659"/>
                </a:lnTo>
                <a:lnTo>
                  <a:pt x="3466" y="3680"/>
                </a:lnTo>
                <a:lnTo>
                  <a:pt x="2931" y="3745"/>
                </a:lnTo>
                <a:lnTo>
                  <a:pt x="2931" y="3745"/>
                </a:lnTo>
                <a:lnTo>
                  <a:pt x="2418" y="3809"/>
                </a:lnTo>
                <a:lnTo>
                  <a:pt x="2161" y="3851"/>
                </a:lnTo>
                <a:lnTo>
                  <a:pt x="1926" y="3958"/>
                </a:lnTo>
                <a:lnTo>
                  <a:pt x="1926" y="3958"/>
                </a:lnTo>
                <a:lnTo>
                  <a:pt x="1819" y="4023"/>
                </a:lnTo>
                <a:lnTo>
                  <a:pt x="1755" y="4108"/>
                </a:lnTo>
                <a:lnTo>
                  <a:pt x="1690" y="4215"/>
                </a:lnTo>
                <a:lnTo>
                  <a:pt x="1669" y="4322"/>
                </a:lnTo>
                <a:lnTo>
                  <a:pt x="1648" y="4558"/>
                </a:lnTo>
                <a:lnTo>
                  <a:pt x="1626" y="4793"/>
                </a:lnTo>
                <a:lnTo>
                  <a:pt x="1626" y="4793"/>
                </a:lnTo>
                <a:lnTo>
                  <a:pt x="1220" y="4622"/>
                </a:lnTo>
                <a:lnTo>
                  <a:pt x="1006" y="4558"/>
                </a:lnTo>
                <a:lnTo>
                  <a:pt x="749" y="4515"/>
                </a:lnTo>
                <a:lnTo>
                  <a:pt x="749" y="4515"/>
                </a:lnTo>
                <a:lnTo>
                  <a:pt x="514" y="4493"/>
                </a:lnTo>
                <a:lnTo>
                  <a:pt x="407" y="4493"/>
                </a:lnTo>
                <a:lnTo>
                  <a:pt x="278" y="4515"/>
                </a:lnTo>
                <a:lnTo>
                  <a:pt x="193" y="4558"/>
                </a:lnTo>
                <a:lnTo>
                  <a:pt x="107" y="4622"/>
                </a:lnTo>
                <a:lnTo>
                  <a:pt x="43" y="4707"/>
                </a:lnTo>
                <a:lnTo>
                  <a:pt x="0" y="4836"/>
                </a:lnTo>
                <a:lnTo>
                  <a:pt x="0" y="4836"/>
                </a:lnTo>
                <a:lnTo>
                  <a:pt x="0" y="4964"/>
                </a:lnTo>
                <a:lnTo>
                  <a:pt x="22" y="5092"/>
                </a:lnTo>
                <a:lnTo>
                  <a:pt x="64" y="5199"/>
                </a:lnTo>
                <a:lnTo>
                  <a:pt x="129" y="5306"/>
                </a:lnTo>
                <a:lnTo>
                  <a:pt x="214" y="5413"/>
                </a:lnTo>
                <a:lnTo>
                  <a:pt x="300" y="5499"/>
                </a:lnTo>
                <a:lnTo>
                  <a:pt x="407" y="5563"/>
                </a:lnTo>
                <a:lnTo>
                  <a:pt x="514" y="5627"/>
                </a:lnTo>
                <a:lnTo>
                  <a:pt x="514" y="5627"/>
                </a:lnTo>
                <a:lnTo>
                  <a:pt x="599" y="5649"/>
                </a:lnTo>
                <a:lnTo>
                  <a:pt x="706" y="5670"/>
                </a:lnTo>
                <a:lnTo>
                  <a:pt x="963" y="5713"/>
                </a:lnTo>
                <a:lnTo>
                  <a:pt x="1220" y="5756"/>
                </a:lnTo>
                <a:lnTo>
                  <a:pt x="1305" y="5799"/>
                </a:lnTo>
                <a:lnTo>
                  <a:pt x="1370" y="5841"/>
                </a:lnTo>
                <a:lnTo>
                  <a:pt x="1370" y="5841"/>
                </a:lnTo>
                <a:lnTo>
                  <a:pt x="1391" y="5905"/>
                </a:lnTo>
                <a:lnTo>
                  <a:pt x="1412" y="5970"/>
                </a:lnTo>
                <a:lnTo>
                  <a:pt x="1370" y="6098"/>
                </a:lnTo>
                <a:lnTo>
                  <a:pt x="1370" y="6162"/>
                </a:lnTo>
                <a:lnTo>
                  <a:pt x="1370" y="6248"/>
                </a:lnTo>
                <a:lnTo>
                  <a:pt x="1391" y="6312"/>
                </a:lnTo>
                <a:lnTo>
                  <a:pt x="1455" y="6376"/>
                </a:lnTo>
                <a:lnTo>
                  <a:pt x="1455" y="6376"/>
                </a:lnTo>
                <a:lnTo>
                  <a:pt x="1519" y="6419"/>
                </a:lnTo>
                <a:lnTo>
                  <a:pt x="1562" y="6440"/>
                </a:lnTo>
                <a:lnTo>
                  <a:pt x="1605" y="6462"/>
                </a:lnTo>
                <a:lnTo>
                  <a:pt x="1648" y="6505"/>
                </a:lnTo>
                <a:lnTo>
                  <a:pt x="1648" y="6505"/>
                </a:lnTo>
                <a:lnTo>
                  <a:pt x="1669" y="6569"/>
                </a:lnTo>
                <a:lnTo>
                  <a:pt x="1690" y="6633"/>
                </a:lnTo>
                <a:lnTo>
                  <a:pt x="1690" y="6847"/>
                </a:lnTo>
                <a:lnTo>
                  <a:pt x="1690" y="7189"/>
                </a:lnTo>
                <a:lnTo>
                  <a:pt x="1690" y="7189"/>
                </a:lnTo>
                <a:lnTo>
                  <a:pt x="1712" y="7724"/>
                </a:lnTo>
                <a:lnTo>
                  <a:pt x="1712" y="7724"/>
                </a:lnTo>
                <a:lnTo>
                  <a:pt x="1733" y="8024"/>
                </a:lnTo>
                <a:lnTo>
                  <a:pt x="1776" y="8302"/>
                </a:lnTo>
                <a:lnTo>
                  <a:pt x="1840" y="8580"/>
                </a:lnTo>
                <a:lnTo>
                  <a:pt x="1947" y="8837"/>
                </a:lnTo>
                <a:lnTo>
                  <a:pt x="1947" y="8837"/>
                </a:lnTo>
                <a:lnTo>
                  <a:pt x="2011" y="8944"/>
                </a:lnTo>
                <a:lnTo>
                  <a:pt x="2097" y="9029"/>
                </a:lnTo>
                <a:lnTo>
                  <a:pt x="2204" y="9115"/>
                </a:lnTo>
                <a:lnTo>
                  <a:pt x="2311" y="9179"/>
                </a:lnTo>
                <a:lnTo>
                  <a:pt x="2546" y="9307"/>
                </a:lnTo>
                <a:lnTo>
                  <a:pt x="2782" y="9372"/>
                </a:lnTo>
                <a:lnTo>
                  <a:pt x="2782" y="9372"/>
                </a:lnTo>
                <a:lnTo>
                  <a:pt x="3081" y="9436"/>
                </a:lnTo>
                <a:lnTo>
                  <a:pt x="3381" y="9479"/>
                </a:lnTo>
                <a:lnTo>
                  <a:pt x="3980" y="9543"/>
                </a:lnTo>
                <a:lnTo>
                  <a:pt x="4579" y="9564"/>
                </a:lnTo>
                <a:lnTo>
                  <a:pt x="5178" y="9564"/>
                </a:lnTo>
                <a:lnTo>
                  <a:pt x="5178" y="9564"/>
                </a:lnTo>
                <a:lnTo>
                  <a:pt x="5798" y="9543"/>
                </a:lnTo>
                <a:lnTo>
                  <a:pt x="6398" y="9521"/>
                </a:lnTo>
                <a:lnTo>
                  <a:pt x="6997" y="9479"/>
                </a:lnTo>
                <a:lnTo>
                  <a:pt x="7296" y="9436"/>
                </a:lnTo>
                <a:lnTo>
                  <a:pt x="7596" y="9372"/>
                </a:lnTo>
                <a:lnTo>
                  <a:pt x="7596" y="9372"/>
                </a:lnTo>
                <a:lnTo>
                  <a:pt x="7852" y="9307"/>
                </a:lnTo>
                <a:lnTo>
                  <a:pt x="8066" y="9179"/>
                </a:lnTo>
                <a:lnTo>
                  <a:pt x="8259" y="9029"/>
                </a:lnTo>
                <a:lnTo>
                  <a:pt x="8409" y="8858"/>
                </a:lnTo>
                <a:lnTo>
                  <a:pt x="8537" y="8644"/>
                </a:lnTo>
                <a:lnTo>
                  <a:pt x="8644" y="8430"/>
                </a:lnTo>
                <a:lnTo>
                  <a:pt x="8730" y="8195"/>
                </a:lnTo>
                <a:lnTo>
                  <a:pt x="8751" y="7959"/>
                </a:lnTo>
                <a:lnTo>
                  <a:pt x="8751" y="7959"/>
                </a:lnTo>
                <a:lnTo>
                  <a:pt x="8794" y="7382"/>
                </a:lnTo>
                <a:lnTo>
                  <a:pt x="8815" y="6804"/>
                </a:lnTo>
                <a:lnTo>
                  <a:pt x="8815" y="6804"/>
                </a:lnTo>
                <a:lnTo>
                  <a:pt x="8837" y="6333"/>
                </a:lnTo>
                <a:lnTo>
                  <a:pt x="8837" y="6333"/>
                </a:lnTo>
                <a:lnTo>
                  <a:pt x="8815" y="6034"/>
                </a:lnTo>
                <a:lnTo>
                  <a:pt x="8815" y="5884"/>
                </a:lnTo>
                <a:lnTo>
                  <a:pt x="8837" y="5841"/>
                </a:lnTo>
                <a:lnTo>
                  <a:pt x="8858" y="5777"/>
                </a:lnTo>
                <a:lnTo>
                  <a:pt x="8858" y="5777"/>
                </a:lnTo>
                <a:lnTo>
                  <a:pt x="8901" y="5734"/>
                </a:lnTo>
                <a:lnTo>
                  <a:pt x="8965" y="5713"/>
                </a:lnTo>
                <a:lnTo>
                  <a:pt x="9093" y="5649"/>
                </a:lnTo>
                <a:lnTo>
                  <a:pt x="9265" y="5606"/>
                </a:lnTo>
                <a:lnTo>
                  <a:pt x="9372" y="5542"/>
                </a:lnTo>
                <a:lnTo>
                  <a:pt x="9372" y="5542"/>
                </a:lnTo>
                <a:lnTo>
                  <a:pt x="9821" y="5221"/>
                </a:lnTo>
                <a:lnTo>
                  <a:pt x="9821" y="5221"/>
                </a:lnTo>
                <a:lnTo>
                  <a:pt x="9992" y="5092"/>
                </a:lnTo>
                <a:lnTo>
                  <a:pt x="10120" y="4900"/>
                </a:lnTo>
                <a:lnTo>
                  <a:pt x="10185" y="4814"/>
                </a:lnTo>
                <a:lnTo>
                  <a:pt x="10227" y="4707"/>
                </a:lnTo>
                <a:lnTo>
                  <a:pt x="10249" y="4622"/>
                </a:lnTo>
                <a:lnTo>
                  <a:pt x="10249" y="4515"/>
                </a:lnTo>
                <a:lnTo>
                  <a:pt x="10249" y="4515"/>
                </a:lnTo>
                <a:close/>
                <a:moveTo>
                  <a:pt x="1391" y="5371"/>
                </a:moveTo>
                <a:lnTo>
                  <a:pt x="1391" y="5371"/>
                </a:lnTo>
                <a:lnTo>
                  <a:pt x="963" y="5285"/>
                </a:lnTo>
                <a:lnTo>
                  <a:pt x="749" y="5242"/>
                </a:lnTo>
                <a:lnTo>
                  <a:pt x="556" y="5199"/>
                </a:lnTo>
                <a:lnTo>
                  <a:pt x="556" y="5199"/>
                </a:lnTo>
                <a:lnTo>
                  <a:pt x="450" y="5050"/>
                </a:lnTo>
                <a:lnTo>
                  <a:pt x="407" y="4964"/>
                </a:lnTo>
                <a:lnTo>
                  <a:pt x="407" y="4943"/>
                </a:lnTo>
                <a:lnTo>
                  <a:pt x="428" y="4900"/>
                </a:lnTo>
                <a:lnTo>
                  <a:pt x="428" y="4900"/>
                </a:lnTo>
                <a:lnTo>
                  <a:pt x="450" y="4900"/>
                </a:lnTo>
                <a:lnTo>
                  <a:pt x="492" y="4878"/>
                </a:lnTo>
                <a:lnTo>
                  <a:pt x="599" y="4900"/>
                </a:lnTo>
                <a:lnTo>
                  <a:pt x="813" y="4921"/>
                </a:lnTo>
                <a:lnTo>
                  <a:pt x="813" y="4921"/>
                </a:lnTo>
                <a:lnTo>
                  <a:pt x="1006" y="4964"/>
                </a:lnTo>
                <a:lnTo>
                  <a:pt x="1198" y="5028"/>
                </a:lnTo>
                <a:lnTo>
                  <a:pt x="1370" y="5114"/>
                </a:lnTo>
                <a:lnTo>
                  <a:pt x="1519" y="5242"/>
                </a:lnTo>
                <a:lnTo>
                  <a:pt x="1519" y="5242"/>
                </a:lnTo>
                <a:lnTo>
                  <a:pt x="1605" y="5349"/>
                </a:lnTo>
                <a:lnTo>
                  <a:pt x="1626" y="5392"/>
                </a:lnTo>
                <a:lnTo>
                  <a:pt x="1605" y="5413"/>
                </a:lnTo>
                <a:lnTo>
                  <a:pt x="1541" y="5413"/>
                </a:lnTo>
                <a:lnTo>
                  <a:pt x="1391" y="5371"/>
                </a:lnTo>
                <a:lnTo>
                  <a:pt x="1391" y="5371"/>
                </a:lnTo>
                <a:close/>
                <a:moveTo>
                  <a:pt x="3081" y="4065"/>
                </a:moveTo>
                <a:lnTo>
                  <a:pt x="3081" y="4065"/>
                </a:lnTo>
                <a:lnTo>
                  <a:pt x="3659" y="4001"/>
                </a:lnTo>
                <a:lnTo>
                  <a:pt x="4237" y="3958"/>
                </a:lnTo>
                <a:lnTo>
                  <a:pt x="4237" y="3958"/>
                </a:lnTo>
                <a:lnTo>
                  <a:pt x="4985" y="3958"/>
                </a:lnTo>
                <a:lnTo>
                  <a:pt x="5713" y="4001"/>
                </a:lnTo>
                <a:lnTo>
                  <a:pt x="6462" y="4044"/>
                </a:lnTo>
                <a:lnTo>
                  <a:pt x="7189" y="4130"/>
                </a:lnTo>
                <a:lnTo>
                  <a:pt x="7189" y="4130"/>
                </a:lnTo>
                <a:lnTo>
                  <a:pt x="7146" y="4151"/>
                </a:lnTo>
                <a:lnTo>
                  <a:pt x="7104" y="4172"/>
                </a:lnTo>
                <a:lnTo>
                  <a:pt x="6932" y="4194"/>
                </a:lnTo>
                <a:lnTo>
                  <a:pt x="6654" y="4215"/>
                </a:lnTo>
                <a:lnTo>
                  <a:pt x="6654" y="4215"/>
                </a:lnTo>
                <a:lnTo>
                  <a:pt x="6333" y="4258"/>
                </a:lnTo>
                <a:lnTo>
                  <a:pt x="5991" y="4279"/>
                </a:lnTo>
                <a:lnTo>
                  <a:pt x="5991" y="4279"/>
                </a:lnTo>
                <a:lnTo>
                  <a:pt x="5606" y="4301"/>
                </a:lnTo>
                <a:lnTo>
                  <a:pt x="5221" y="4301"/>
                </a:lnTo>
                <a:lnTo>
                  <a:pt x="4451" y="4279"/>
                </a:lnTo>
                <a:lnTo>
                  <a:pt x="4451" y="4279"/>
                </a:lnTo>
                <a:lnTo>
                  <a:pt x="3873" y="4301"/>
                </a:lnTo>
                <a:lnTo>
                  <a:pt x="3595" y="4322"/>
                </a:lnTo>
                <a:lnTo>
                  <a:pt x="3295" y="4301"/>
                </a:lnTo>
                <a:lnTo>
                  <a:pt x="3295" y="4301"/>
                </a:lnTo>
                <a:lnTo>
                  <a:pt x="2653" y="4279"/>
                </a:lnTo>
                <a:lnTo>
                  <a:pt x="2653" y="4279"/>
                </a:lnTo>
                <a:lnTo>
                  <a:pt x="2397" y="4279"/>
                </a:lnTo>
                <a:lnTo>
                  <a:pt x="2268" y="4258"/>
                </a:lnTo>
                <a:lnTo>
                  <a:pt x="2204" y="4237"/>
                </a:lnTo>
                <a:lnTo>
                  <a:pt x="2140" y="4215"/>
                </a:lnTo>
                <a:lnTo>
                  <a:pt x="2140" y="4215"/>
                </a:lnTo>
                <a:lnTo>
                  <a:pt x="2161" y="4172"/>
                </a:lnTo>
                <a:lnTo>
                  <a:pt x="2204" y="4151"/>
                </a:lnTo>
                <a:lnTo>
                  <a:pt x="2290" y="4108"/>
                </a:lnTo>
                <a:lnTo>
                  <a:pt x="2439" y="4087"/>
                </a:lnTo>
                <a:lnTo>
                  <a:pt x="2589" y="4065"/>
                </a:lnTo>
                <a:lnTo>
                  <a:pt x="3081" y="4065"/>
                </a:lnTo>
                <a:lnTo>
                  <a:pt x="3081" y="4065"/>
                </a:lnTo>
                <a:close/>
                <a:moveTo>
                  <a:pt x="8387" y="6847"/>
                </a:moveTo>
                <a:lnTo>
                  <a:pt x="8387" y="6847"/>
                </a:lnTo>
                <a:lnTo>
                  <a:pt x="8345" y="7574"/>
                </a:lnTo>
                <a:lnTo>
                  <a:pt x="8345" y="7574"/>
                </a:lnTo>
                <a:lnTo>
                  <a:pt x="8323" y="7938"/>
                </a:lnTo>
                <a:lnTo>
                  <a:pt x="8302" y="8109"/>
                </a:lnTo>
                <a:lnTo>
                  <a:pt x="8238" y="8280"/>
                </a:lnTo>
                <a:lnTo>
                  <a:pt x="8173" y="8452"/>
                </a:lnTo>
                <a:lnTo>
                  <a:pt x="8088" y="8601"/>
                </a:lnTo>
                <a:lnTo>
                  <a:pt x="7981" y="8730"/>
                </a:lnTo>
                <a:lnTo>
                  <a:pt x="7831" y="8837"/>
                </a:lnTo>
                <a:lnTo>
                  <a:pt x="7831" y="8837"/>
                </a:lnTo>
                <a:lnTo>
                  <a:pt x="7681" y="8922"/>
                </a:lnTo>
                <a:lnTo>
                  <a:pt x="7510" y="8965"/>
                </a:lnTo>
                <a:lnTo>
                  <a:pt x="7339" y="9008"/>
                </a:lnTo>
                <a:lnTo>
                  <a:pt x="7168" y="9051"/>
                </a:lnTo>
                <a:lnTo>
                  <a:pt x="6804" y="9093"/>
                </a:lnTo>
                <a:lnTo>
                  <a:pt x="6462" y="9115"/>
                </a:lnTo>
                <a:lnTo>
                  <a:pt x="6462" y="9115"/>
                </a:lnTo>
                <a:lnTo>
                  <a:pt x="5691" y="9179"/>
                </a:lnTo>
                <a:lnTo>
                  <a:pt x="5306" y="9200"/>
                </a:lnTo>
                <a:lnTo>
                  <a:pt x="4943" y="9200"/>
                </a:lnTo>
                <a:lnTo>
                  <a:pt x="4943" y="9200"/>
                </a:lnTo>
                <a:lnTo>
                  <a:pt x="4579" y="9200"/>
                </a:lnTo>
                <a:lnTo>
                  <a:pt x="4215" y="9179"/>
                </a:lnTo>
                <a:lnTo>
                  <a:pt x="3851" y="9136"/>
                </a:lnTo>
                <a:lnTo>
                  <a:pt x="3488" y="9072"/>
                </a:lnTo>
                <a:lnTo>
                  <a:pt x="3488" y="9072"/>
                </a:lnTo>
                <a:lnTo>
                  <a:pt x="3103" y="9008"/>
                </a:lnTo>
                <a:lnTo>
                  <a:pt x="2910" y="8965"/>
                </a:lnTo>
                <a:lnTo>
                  <a:pt x="2739" y="8901"/>
                </a:lnTo>
                <a:lnTo>
                  <a:pt x="2589" y="8815"/>
                </a:lnTo>
                <a:lnTo>
                  <a:pt x="2461" y="8687"/>
                </a:lnTo>
                <a:lnTo>
                  <a:pt x="2397" y="8623"/>
                </a:lnTo>
                <a:lnTo>
                  <a:pt x="2354" y="8537"/>
                </a:lnTo>
                <a:lnTo>
                  <a:pt x="2311" y="8430"/>
                </a:lnTo>
                <a:lnTo>
                  <a:pt x="2290" y="8323"/>
                </a:lnTo>
                <a:lnTo>
                  <a:pt x="2290" y="8323"/>
                </a:lnTo>
                <a:lnTo>
                  <a:pt x="2717" y="8473"/>
                </a:lnTo>
                <a:lnTo>
                  <a:pt x="2931" y="8537"/>
                </a:lnTo>
                <a:lnTo>
                  <a:pt x="3145" y="8559"/>
                </a:lnTo>
                <a:lnTo>
                  <a:pt x="3145" y="8559"/>
                </a:lnTo>
                <a:lnTo>
                  <a:pt x="3295" y="8559"/>
                </a:lnTo>
                <a:lnTo>
                  <a:pt x="3359" y="8537"/>
                </a:lnTo>
                <a:lnTo>
                  <a:pt x="3424" y="8494"/>
                </a:lnTo>
                <a:lnTo>
                  <a:pt x="3488" y="8452"/>
                </a:lnTo>
                <a:lnTo>
                  <a:pt x="3488" y="8409"/>
                </a:lnTo>
                <a:lnTo>
                  <a:pt x="3466" y="8345"/>
                </a:lnTo>
                <a:lnTo>
                  <a:pt x="3402" y="8280"/>
                </a:lnTo>
                <a:lnTo>
                  <a:pt x="3402" y="8280"/>
                </a:lnTo>
                <a:lnTo>
                  <a:pt x="3295" y="8216"/>
                </a:lnTo>
                <a:lnTo>
                  <a:pt x="3145" y="8195"/>
                </a:lnTo>
                <a:lnTo>
                  <a:pt x="2867" y="8152"/>
                </a:lnTo>
                <a:lnTo>
                  <a:pt x="2867" y="8152"/>
                </a:lnTo>
                <a:lnTo>
                  <a:pt x="2653" y="8066"/>
                </a:lnTo>
                <a:lnTo>
                  <a:pt x="2418" y="8002"/>
                </a:lnTo>
                <a:lnTo>
                  <a:pt x="2418" y="8002"/>
                </a:lnTo>
                <a:lnTo>
                  <a:pt x="2311" y="7938"/>
                </a:lnTo>
                <a:lnTo>
                  <a:pt x="2247" y="7874"/>
                </a:lnTo>
                <a:lnTo>
                  <a:pt x="2225" y="7788"/>
                </a:lnTo>
                <a:lnTo>
                  <a:pt x="2225" y="7660"/>
                </a:lnTo>
                <a:lnTo>
                  <a:pt x="2225" y="7660"/>
                </a:lnTo>
                <a:lnTo>
                  <a:pt x="2461" y="7703"/>
                </a:lnTo>
                <a:lnTo>
                  <a:pt x="2717" y="7767"/>
                </a:lnTo>
                <a:lnTo>
                  <a:pt x="2953" y="7810"/>
                </a:lnTo>
                <a:lnTo>
                  <a:pt x="3081" y="7810"/>
                </a:lnTo>
                <a:lnTo>
                  <a:pt x="3210" y="7810"/>
                </a:lnTo>
                <a:lnTo>
                  <a:pt x="3210" y="7810"/>
                </a:lnTo>
                <a:lnTo>
                  <a:pt x="3295" y="7810"/>
                </a:lnTo>
                <a:lnTo>
                  <a:pt x="3402" y="7767"/>
                </a:lnTo>
                <a:lnTo>
                  <a:pt x="3424" y="7724"/>
                </a:lnTo>
                <a:lnTo>
                  <a:pt x="3445" y="7703"/>
                </a:lnTo>
                <a:lnTo>
                  <a:pt x="3466" y="7660"/>
                </a:lnTo>
                <a:lnTo>
                  <a:pt x="3445" y="7596"/>
                </a:lnTo>
                <a:lnTo>
                  <a:pt x="3445" y="7596"/>
                </a:lnTo>
                <a:lnTo>
                  <a:pt x="3424" y="7553"/>
                </a:lnTo>
                <a:lnTo>
                  <a:pt x="3381" y="7532"/>
                </a:lnTo>
                <a:lnTo>
                  <a:pt x="3295" y="7489"/>
                </a:lnTo>
                <a:lnTo>
                  <a:pt x="3103" y="7467"/>
                </a:lnTo>
                <a:lnTo>
                  <a:pt x="3103" y="7467"/>
                </a:lnTo>
                <a:lnTo>
                  <a:pt x="2653" y="7425"/>
                </a:lnTo>
                <a:lnTo>
                  <a:pt x="2397" y="7382"/>
                </a:lnTo>
                <a:lnTo>
                  <a:pt x="2311" y="7360"/>
                </a:lnTo>
                <a:lnTo>
                  <a:pt x="2247" y="7318"/>
                </a:lnTo>
                <a:lnTo>
                  <a:pt x="2247" y="7318"/>
                </a:lnTo>
                <a:lnTo>
                  <a:pt x="2183" y="7232"/>
                </a:lnTo>
                <a:lnTo>
                  <a:pt x="2204" y="7211"/>
                </a:lnTo>
                <a:lnTo>
                  <a:pt x="2204" y="7189"/>
                </a:lnTo>
                <a:lnTo>
                  <a:pt x="2268" y="7168"/>
                </a:lnTo>
                <a:lnTo>
                  <a:pt x="2354" y="7168"/>
                </a:lnTo>
                <a:lnTo>
                  <a:pt x="2568" y="7211"/>
                </a:lnTo>
                <a:lnTo>
                  <a:pt x="2696" y="7211"/>
                </a:lnTo>
                <a:lnTo>
                  <a:pt x="2696" y="7211"/>
                </a:lnTo>
                <a:lnTo>
                  <a:pt x="2803" y="7189"/>
                </a:lnTo>
                <a:lnTo>
                  <a:pt x="2867" y="7125"/>
                </a:lnTo>
                <a:lnTo>
                  <a:pt x="2889" y="7082"/>
                </a:lnTo>
                <a:lnTo>
                  <a:pt x="2889" y="7039"/>
                </a:lnTo>
                <a:lnTo>
                  <a:pt x="2889" y="6975"/>
                </a:lnTo>
                <a:lnTo>
                  <a:pt x="2867" y="6932"/>
                </a:lnTo>
                <a:lnTo>
                  <a:pt x="2867" y="6932"/>
                </a:lnTo>
                <a:lnTo>
                  <a:pt x="2846" y="6890"/>
                </a:lnTo>
                <a:lnTo>
                  <a:pt x="2803" y="6868"/>
                </a:lnTo>
                <a:lnTo>
                  <a:pt x="2717" y="6826"/>
                </a:lnTo>
                <a:lnTo>
                  <a:pt x="2525" y="6804"/>
                </a:lnTo>
                <a:lnTo>
                  <a:pt x="2525" y="6804"/>
                </a:lnTo>
                <a:lnTo>
                  <a:pt x="2439" y="6783"/>
                </a:lnTo>
                <a:lnTo>
                  <a:pt x="2354" y="6740"/>
                </a:lnTo>
                <a:lnTo>
                  <a:pt x="2311" y="6719"/>
                </a:lnTo>
                <a:lnTo>
                  <a:pt x="2290" y="6697"/>
                </a:lnTo>
                <a:lnTo>
                  <a:pt x="2268" y="6654"/>
                </a:lnTo>
                <a:lnTo>
                  <a:pt x="2290" y="6612"/>
                </a:lnTo>
                <a:lnTo>
                  <a:pt x="2290" y="6612"/>
                </a:lnTo>
                <a:lnTo>
                  <a:pt x="2311" y="6569"/>
                </a:lnTo>
                <a:lnTo>
                  <a:pt x="2332" y="6569"/>
                </a:lnTo>
                <a:lnTo>
                  <a:pt x="2418" y="6547"/>
                </a:lnTo>
                <a:lnTo>
                  <a:pt x="2525" y="6569"/>
                </a:lnTo>
                <a:lnTo>
                  <a:pt x="2610" y="6547"/>
                </a:lnTo>
                <a:lnTo>
                  <a:pt x="2610" y="6547"/>
                </a:lnTo>
                <a:lnTo>
                  <a:pt x="2675" y="6505"/>
                </a:lnTo>
                <a:lnTo>
                  <a:pt x="2717" y="6440"/>
                </a:lnTo>
                <a:lnTo>
                  <a:pt x="2696" y="6355"/>
                </a:lnTo>
                <a:lnTo>
                  <a:pt x="2632" y="6291"/>
                </a:lnTo>
                <a:lnTo>
                  <a:pt x="2632" y="6291"/>
                </a:lnTo>
                <a:lnTo>
                  <a:pt x="2589" y="6269"/>
                </a:lnTo>
                <a:lnTo>
                  <a:pt x="2525" y="6248"/>
                </a:lnTo>
                <a:lnTo>
                  <a:pt x="2439" y="6226"/>
                </a:lnTo>
                <a:lnTo>
                  <a:pt x="2439" y="6226"/>
                </a:lnTo>
                <a:lnTo>
                  <a:pt x="2354" y="6184"/>
                </a:lnTo>
                <a:lnTo>
                  <a:pt x="2332" y="6184"/>
                </a:lnTo>
                <a:lnTo>
                  <a:pt x="2311" y="6141"/>
                </a:lnTo>
                <a:lnTo>
                  <a:pt x="2290" y="6055"/>
                </a:lnTo>
                <a:lnTo>
                  <a:pt x="2290" y="6055"/>
                </a:lnTo>
                <a:lnTo>
                  <a:pt x="2247" y="5884"/>
                </a:lnTo>
                <a:lnTo>
                  <a:pt x="2225" y="5713"/>
                </a:lnTo>
                <a:lnTo>
                  <a:pt x="2225" y="5328"/>
                </a:lnTo>
                <a:lnTo>
                  <a:pt x="2247" y="4943"/>
                </a:lnTo>
                <a:lnTo>
                  <a:pt x="2268" y="4600"/>
                </a:lnTo>
                <a:lnTo>
                  <a:pt x="2268" y="4600"/>
                </a:lnTo>
                <a:lnTo>
                  <a:pt x="2632" y="4665"/>
                </a:lnTo>
                <a:lnTo>
                  <a:pt x="2996" y="4707"/>
                </a:lnTo>
                <a:lnTo>
                  <a:pt x="3359" y="4729"/>
                </a:lnTo>
                <a:lnTo>
                  <a:pt x="3744" y="4750"/>
                </a:lnTo>
                <a:lnTo>
                  <a:pt x="4472" y="4750"/>
                </a:lnTo>
                <a:lnTo>
                  <a:pt x="5221" y="4729"/>
                </a:lnTo>
                <a:lnTo>
                  <a:pt x="5221" y="4729"/>
                </a:lnTo>
                <a:lnTo>
                  <a:pt x="5991" y="4707"/>
                </a:lnTo>
                <a:lnTo>
                  <a:pt x="6761" y="4665"/>
                </a:lnTo>
                <a:lnTo>
                  <a:pt x="6761" y="4665"/>
                </a:lnTo>
                <a:lnTo>
                  <a:pt x="7446" y="4579"/>
                </a:lnTo>
                <a:lnTo>
                  <a:pt x="7788" y="4515"/>
                </a:lnTo>
                <a:lnTo>
                  <a:pt x="8109" y="4429"/>
                </a:lnTo>
                <a:lnTo>
                  <a:pt x="8109" y="4429"/>
                </a:lnTo>
                <a:lnTo>
                  <a:pt x="8173" y="4451"/>
                </a:lnTo>
                <a:lnTo>
                  <a:pt x="8216" y="4472"/>
                </a:lnTo>
                <a:lnTo>
                  <a:pt x="8259" y="4515"/>
                </a:lnTo>
                <a:lnTo>
                  <a:pt x="8280" y="4579"/>
                </a:lnTo>
                <a:lnTo>
                  <a:pt x="8280" y="4707"/>
                </a:lnTo>
                <a:lnTo>
                  <a:pt x="8280" y="4836"/>
                </a:lnTo>
                <a:lnTo>
                  <a:pt x="8280" y="4836"/>
                </a:lnTo>
                <a:lnTo>
                  <a:pt x="8302" y="5028"/>
                </a:lnTo>
                <a:lnTo>
                  <a:pt x="8302" y="5135"/>
                </a:lnTo>
                <a:lnTo>
                  <a:pt x="8302" y="5221"/>
                </a:lnTo>
                <a:lnTo>
                  <a:pt x="8302" y="5221"/>
                </a:lnTo>
                <a:lnTo>
                  <a:pt x="8280" y="5328"/>
                </a:lnTo>
                <a:lnTo>
                  <a:pt x="8259" y="5371"/>
                </a:lnTo>
                <a:lnTo>
                  <a:pt x="8216" y="5392"/>
                </a:lnTo>
                <a:lnTo>
                  <a:pt x="8131" y="5435"/>
                </a:lnTo>
                <a:lnTo>
                  <a:pt x="8131" y="5435"/>
                </a:lnTo>
                <a:lnTo>
                  <a:pt x="8002" y="5520"/>
                </a:lnTo>
                <a:lnTo>
                  <a:pt x="7938" y="5627"/>
                </a:lnTo>
                <a:lnTo>
                  <a:pt x="7917" y="5734"/>
                </a:lnTo>
                <a:lnTo>
                  <a:pt x="7917" y="5884"/>
                </a:lnTo>
                <a:lnTo>
                  <a:pt x="7917" y="5884"/>
                </a:lnTo>
                <a:lnTo>
                  <a:pt x="7917" y="5970"/>
                </a:lnTo>
                <a:lnTo>
                  <a:pt x="7959" y="6034"/>
                </a:lnTo>
                <a:lnTo>
                  <a:pt x="7981" y="6098"/>
                </a:lnTo>
                <a:lnTo>
                  <a:pt x="8024" y="6119"/>
                </a:lnTo>
                <a:lnTo>
                  <a:pt x="8152" y="6162"/>
                </a:lnTo>
                <a:lnTo>
                  <a:pt x="8302" y="6205"/>
                </a:lnTo>
                <a:lnTo>
                  <a:pt x="8302" y="6205"/>
                </a:lnTo>
                <a:lnTo>
                  <a:pt x="8366" y="6226"/>
                </a:lnTo>
                <a:lnTo>
                  <a:pt x="8387" y="6226"/>
                </a:lnTo>
                <a:lnTo>
                  <a:pt x="8409" y="6355"/>
                </a:lnTo>
                <a:lnTo>
                  <a:pt x="8409" y="6355"/>
                </a:lnTo>
                <a:lnTo>
                  <a:pt x="8409" y="6462"/>
                </a:lnTo>
                <a:lnTo>
                  <a:pt x="8409" y="6590"/>
                </a:lnTo>
                <a:lnTo>
                  <a:pt x="8387" y="6847"/>
                </a:lnTo>
                <a:lnTo>
                  <a:pt x="8387" y="6847"/>
                </a:lnTo>
                <a:close/>
                <a:moveTo>
                  <a:pt x="8430" y="5799"/>
                </a:moveTo>
                <a:lnTo>
                  <a:pt x="8430" y="5799"/>
                </a:lnTo>
                <a:lnTo>
                  <a:pt x="8387" y="5863"/>
                </a:lnTo>
                <a:lnTo>
                  <a:pt x="8345" y="5905"/>
                </a:lnTo>
                <a:lnTo>
                  <a:pt x="8302" y="5927"/>
                </a:lnTo>
                <a:lnTo>
                  <a:pt x="8238" y="5927"/>
                </a:lnTo>
                <a:lnTo>
                  <a:pt x="8195" y="5905"/>
                </a:lnTo>
                <a:lnTo>
                  <a:pt x="8152" y="5884"/>
                </a:lnTo>
                <a:lnTo>
                  <a:pt x="8109" y="5841"/>
                </a:lnTo>
                <a:lnTo>
                  <a:pt x="8109" y="5756"/>
                </a:lnTo>
                <a:lnTo>
                  <a:pt x="8109" y="5756"/>
                </a:lnTo>
                <a:lnTo>
                  <a:pt x="8131" y="5692"/>
                </a:lnTo>
                <a:lnTo>
                  <a:pt x="8173" y="5649"/>
                </a:lnTo>
                <a:lnTo>
                  <a:pt x="8238" y="5627"/>
                </a:lnTo>
                <a:lnTo>
                  <a:pt x="8302" y="5606"/>
                </a:lnTo>
                <a:lnTo>
                  <a:pt x="8366" y="5627"/>
                </a:lnTo>
                <a:lnTo>
                  <a:pt x="8409" y="5670"/>
                </a:lnTo>
                <a:lnTo>
                  <a:pt x="8430" y="5734"/>
                </a:lnTo>
                <a:lnTo>
                  <a:pt x="8430" y="5799"/>
                </a:lnTo>
                <a:lnTo>
                  <a:pt x="8430" y="5799"/>
                </a:lnTo>
                <a:close/>
                <a:moveTo>
                  <a:pt x="8794" y="5199"/>
                </a:moveTo>
                <a:lnTo>
                  <a:pt x="8794" y="5199"/>
                </a:lnTo>
                <a:lnTo>
                  <a:pt x="8772" y="5135"/>
                </a:lnTo>
                <a:lnTo>
                  <a:pt x="8772" y="5071"/>
                </a:lnTo>
                <a:lnTo>
                  <a:pt x="8772" y="5028"/>
                </a:lnTo>
                <a:lnTo>
                  <a:pt x="8751" y="4964"/>
                </a:lnTo>
                <a:lnTo>
                  <a:pt x="8751" y="4964"/>
                </a:lnTo>
                <a:lnTo>
                  <a:pt x="9008" y="4814"/>
                </a:lnTo>
                <a:lnTo>
                  <a:pt x="9286" y="4686"/>
                </a:lnTo>
                <a:lnTo>
                  <a:pt x="9585" y="4622"/>
                </a:lnTo>
                <a:lnTo>
                  <a:pt x="9885" y="4579"/>
                </a:lnTo>
                <a:lnTo>
                  <a:pt x="9885" y="4579"/>
                </a:lnTo>
                <a:lnTo>
                  <a:pt x="9864" y="4643"/>
                </a:lnTo>
                <a:lnTo>
                  <a:pt x="9821" y="4707"/>
                </a:lnTo>
                <a:lnTo>
                  <a:pt x="9714" y="4814"/>
                </a:lnTo>
                <a:lnTo>
                  <a:pt x="9585" y="4900"/>
                </a:lnTo>
                <a:lnTo>
                  <a:pt x="9414" y="4985"/>
                </a:lnTo>
                <a:lnTo>
                  <a:pt x="9072" y="5092"/>
                </a:lnTo>
                <a:lnTo>
                  <a:pt x="8794" y="5199"/>
                </a:lnTo>
                <a:lnTo>
                  <a:pt x="8794" y="5199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10;p8"/>
          <p:cNvSpPr/>
          <p:nvPr/>
        </p:nvSpPr>
        <p:spPr>
          <a:xfrm>
            <a:off x="3772550" y="1822389"/>
            <a:ext cx="466016" cy="473861"/>
          </a:xfrm>
          <a:custGeom>
            <a:avLst/>
            <a:gdLst/>
            <a:ahLst/>
            <a:cxnLst/>
            <a:rect l="l" t="t" r="r" b="b"/>
            <a:pathLst>
              <a:path w="9565" h="9757" extrusionOk="0">
                <a:moveTo>
                  <a:pt x="9093" y="2931"/>
                </a:moveTo>
                <a:lnTo>
                  <a:pt x="9093" y="2931"/>
                </a:lnTo>
                <a:lnTo>
                  <a:pt x="8815" y="2375"/>
                </a:lnTo>
                <a:lnTo>
                  <a:pt x="8687" y="2097"/>
                </a:lnTo>
                <a:lnTo>
                  <a:pt x="8516" y="1840"/>
                </a:lnTo>
                <a:lnTo>
                  <a:pt x="8516" y="1840"/>
                </a:lnTo>
                <a:lnTo>
                  <a:pt x="8409" y="1669"/>
                </a:lnTo>
                <a:lnTo>
                  <a:pt x="8280" y="1519"/>
                </a:lnTo>
                <a:lnTo>
                  <a:pt x="8002" y="1220"/>
                </a:lnTo>
                <a:lnTo>
                  <a:pt x="7681" y="963"/>
                </a:lnTo>
                <a:lnTo>
                  <a:pt x="7360" y="728"/>
                </a:lnTo>
                <a:lnTo>
                  <a:pt x="7360" y="728"/>
                </a:lnTo>
                <a:lnTo>
                  <a:pt x="6718" y="385"/>
                </a:lnTo>
                <a:lnTo>
                  <a:pt x="6718" y="385"/>
                </a:lnTo>
                <a:lnTo>
                  <a:pt x="6590" y="300"/>
                </a:lnTo>
                <a:lnTo>
                  <a:pt x="6483" y="235"/>
                </a:lnTo>
                <a:lnTo>
                  <a:pt x="6483" y="235"/>
                </a:lnTo>
                <a:lnTo>
                  <a:pt x="6397" y="214"/>
                </a:lnTo>
                <a:lnTo>
                  <a:pt x="6312" y="193"/>
                </a:lnTo>
                <a:lnTo>
                  <a:pt x="6141" y="150"/>
                </a:lnTo>
                <a:lnTo>
                  <a:pt x="6141" y="150"/>
                </a:lnTo>
                <a:lnTo>
                  <a:pt x="5756" y="43"/>
                </a:lnTo>
                <a:lnTo>
                  <a:pt x="5563" y="0"/>
                </a:lnTo>
                <a:lnTo>
                  <a:pt x="5349" y="0"/>
                </a:lnTo>
                <a:lnTo>
                  <a:pt x="4536" y="0"/>
                </a:lnTo>
                <a:lnTo>
                  <a:pt x="4536" y="0"/>
                </a:lnTo>
                <a:lnTo>
                  <a:pt x="4493" y="21"/>
                </a:lnTo>
                <a:lnTo>
                  <a:pt x="4429" y="43"/>
                </a:lnTo>
                <a:lnTo>
                  <a:pt x="4194" y="64"/>
                </a:lnTo>
                <a:lnTo>
                  <a:pt x="3766" y="107"/>
                </a:lnTo>
                <a:lnTo>
                  <a:pt x="3766" y="107"/>
                </a:lnTo>
                <a:lnTo>
                  <a:pt x="3381" y="214"/>
                </a:lnTo>
                <a:lnTo>
                  <a:pt x="3017" y="342"/>
                </a:lnTo>
                <a:lnTo>
                  <a:pt x="3017" y="342"/>
                </a:lnTo>
                <a:lnTo>
                  <a:pt x="2824" y="407"/>
                </a:lnTo>
                <a:lnTo>
                  <a:pt x="2610" y="492"/>
                </a:lnTo>
                <a:lnTo>
                  <a:pt x="2610" y="492"/>
                </a:lnTo>
                <a:lnTo>
                  <a:pt x="2503" y="535"/>
                </a:lnTo>
                <a:lnTo>
                  <a:pt x="2396" y="599"/>
                </a:lnTo>
                <a:lnTo>
                  <a:pt x="2204" y="749"/>
                </a:lnTo>
                <a:lnTo>
                  <a:pt x="2204" y="749"/>
                </a:lnTo>
                <a:lnTo>
                  <a:pt x="1840" y="1006"/>
                </a:lnTo>
                <a:lnTo>
                  <a:pt x="1498" y="1262"/>
                </a:lnTo>
                <a:lnTo>
                  <a:pt x="1498" y="1262"/>
                </a:lnTo>
                <a:lnTo>
                  <a:pt x="1327" y="1412"/>
                </a:lnTo>
                <a:lnTo>
                  <a:pt x="1177" y="1583"/>
                </a:lnTo>
                <a:lnTo>
                  <a:pt x="1027" y="1755"/>
                </a:lnTo>
                <a:lnTo>
                  <a:pt x="899" y="1947"/>
                </a:lnTo>
                <a:lnTo>
                  <a:pt x="642" y="2332"/>
                </a:lnTo>
                <a:lnTo>
                  <a:pt x="428" y="2717"/>
                </a:lnTo>
                <a:lnTo>
                  <a:pt x="428" y="2717"/>
                </a:lnTo>
                <a:lnTo>
                  <a:pt x="342" y="2931"/>
                </a:lnTo>
                <a:lnTo>
                  <a:pt x="278" y="3145"/>
                </a:lnTo>
                <a:lnTo>
                  <a:pt x="214" y="3381"/>
                </a:lnTo>
                <a:lnTo>
                  <a:pt x="150" y="3616"/>
                </a:lnTo>
                <a:lnTo>
                  <a:pt x="86" y="4108"/>
                </a:lnTo>
                <a:lnTo>
                  <a:pt x="22" y="4579"/>
                </a:lnTo>
                <a:lnTo>
                  <a:pt x="22" y="4579"/>
                </a:lnTo>
                <a:lnTo>
                  <a:pt x="0" y="4771"/>
                </a:lnTo>
                <a:lnTo>
                  <a:pt x="0" y="4964"/>
                </a:lnTo>
                <a:lnTo>
                  <a:pt x="43" y="5370"/>
                </a:lnTo>
                <a:lnTo>
                  <a:pt x="107" y="5777"/>
                </a:lnTo>
                <a:lnTo>
                  <a:pt x="150" y="6162"/>
                </a:lnTo>
                <a:lnTo>
                  <a:pt x="150" y="6162"/>
                </a:lnTo>
                <a:lnTo>
                  <a:pt x="150" y="6312"/>
                </a:lnTo>
                <a:lnTo>
                  <a:pt x="193" y="6462"/>
                </a:lnTo>
                <a:lnTo>
                  <a:pt x="278" y="6740"/>
                </a:lnTo>
                <a:lnTo>
                  <a:pt x="428" y="7018"/>
                </a:lnTo>
                <a:lnTo>
                  <a:pt x="578" y="7275"/>
                </a:lnTo>
                <a:lnTo>
                  <a:pt x="578" y="7275"/>
                </a:lnTo>
                <a:lnTo>
                  <a:pt x="770" y="7574"/>
                </a:lnTo>
                <a:lnTo>
                  <a:pt x="1006" y="7852"/>
                </a:lnTo>
                <a:lnTo>
                  <a:pt x="1262" y="8130"/>
                </a:lnTo>
                <a:lnTo>
                  <a:pt x="1519" y="8409"/>
                </a:lnTo>
                <a:lnTo>
                  <a:pt x="1519" y="8409"/>
                </a:lnTo>
                <a:lnTo>
                  <a:pt x="1797" y="8644"/>
                </a:lnTo>
                <a:lnTo>
                  <a:pt x="2076" y="8858"/>
                </a:lnTo>
                <a:lnTo>
                  <a:pt x="2076" y="8858"/>
                </a:lnTo>
                <a:lnTo>
                  <a:pt x="2268" y="8965"/>
                </a:lnTo>
                <a:lnTo>
                  <a:pt x="2461" y="9050"/>
                </a:lnTo>
                <a:lnTo>
                  <a:pt x="2653" y="9115"/>
                </a:lnTo>
                <a:lnTo>
                  <a:pt x="2846" y="9179"/>
                </a:lnTo>
                <a:lnTo>
                  <a:pt x="2846" y="9179"/>
                </a:lnTo>
                <a:lnTo>
                  <a:pt x="3167" y="9350"/>
                </a:lnTo>
                <a:lnTo>
                  <a:pt x="3509" y="9500"/>
                </a:lnTo>
                <a:lnTo>
                  <a:pt x="3509" y="9500"/>
                </a:lnTo>
                <a:lnTo>
                  <a:pt x="3680" y="9564"/>
                </a:lnTo>
                <a:lnTo>
                  <a:pt x="3873" y="9628"/>
                </a:lnTo>
                <a:lnTo>
                  <a:pt x="4258" y="9692"/>
                </a:lnTo>
                <a:lnTo>
                  <a:pt x="4258" y="9692"/>
                </a:lnTo>
                <a:lnTo>
                  <a:pt x="4472" y="9735"/>
                </a:lnTo>
                <a:lnTo>
                  <a:pt x="4686" y="9757"/>
                </a:lnTo>
                <a:lnTo>
                  <a:pt x="5114" y="9757"/>
                </a:lnTo>
                <a:lnTo>
                  <a:pt x="5542" y="9757"/>
                </a:lnTo>
                <a:lnTo>
                  <a:pt x="5970" y="9735"/>
                </a:lnTo>
                <a:lnTo>
                  <a:pt x="5970" y="9735"/>
                </a:lnTo>
                <a:lnTo>
                  <a:pt x="6333" y="9692"/>
                </a:lnTo>
                <a:lnTo>
                  <a:pt x="6697" y="9607"/>
                </a:lnTo>
                <a:lnTo>
                  <a:pt x="6890" y="9543"/>
                </a:lnTo>
                <a:lnTo>
                  <a:pt x="7061" y="9457"/>
                </a:lnTo>
                <a:lnTo>
                  <a:pt x="7232" y="9393"/>
                </a:lnTo>
                <a:lnTo>
                  <a:pt x="7382" y="9286"/>
                </a:lnTo>
                <a:lnTo>
                  <a:pt x="7382" y="9286"/>
                </a:lnTo>
                <a:lnTo>
                  <a:pt x="7660" y="9072"/>
                </a:lnTo>
                <a:lnTo>
                  <a:pt x="7917" y="8858"/>
                </a:lnTo>
                <a:lnTo>
                  <a:pt x="8173" y="8601"/>
                </a:lnTo>
                <a:lnTo>
                  <a:pt x="8409" y="8366"/>
                </a:lnTo>
                <a:lnTo>
                  <a:pt x="8409" y="8366"/>
                </a:lnTo>
                <a:lnTo>
                  <a:pt x="8516" y="8237"/>
                </a:lnTo>
                <a:lnTo>
                  <a:pt x="8601" y="8109"/>
                </a:lnTo>
                <a:lnTo>
                  <a:pt x="8772" y="7810"/>
                </a:lnTo>
                <a:lnTo>
                  <a:pt x="9029" y="7210"/>
                </a:lnTo>
                <a:lnTo>
                  <a:pt x="9029" y="7210"/>
                </a:lnTo>
                <a:lnTo>
                  <a:pt x="9179" y="6847"/>
                </a:lnTo>
                <a:lnTo>
                  <a:pt x="9307" y="6504"/>
                </a:lnTo>
                <a:lnTo>
                  <a:pt x="9414" y="6141"/>
                </a:lnTo>
                <a:lnTo>
                  <a:pt x="9500" y="5777"/>
                </a:lnTo>
                <a:lnTo>
                  <a:pt x="9500" y="5777"/>
                </a:lnTo>
                <a:lnTo>
                  <a:pt x="9543" y="5435"/>
                </a:lnTo>
                <a:lnTo>
                  <a:pt x="9564" y="5071"/>
                </a:lnTo>
                <a:lnTo>
                  <a:pt x="9543" y="4686"/>
                </a:lnTo>
                <a:lnTo>
                  <a:pt x="9500" y="4322"/>
                </a:lnTo>
                <a:lnTo>
                  <a:pt x="9436" y="3937"/>
                </a:lnTo>
                <a:lnTo>
                  <a:pt x="9350" y="3595"/>
                </a:lnTo>
                <a:lnTo>
                  <a:pt x="9222" y="3252"/>
                </a:lnTo>
                <a:lnTo>
                  <a:pt x="9093" y="2931"/>
                </a:lnTo>
                <a:lnTo>
                  <a:pt x="9093" y="2931"/>
                </a:lnTo>
                <a:close/>
                <a:moveTo>
                  <a:pt x="8580" y="6890"/>
                </a:moveTo>
                <a:lnTo>
                  <a:pt x="8580" y="6890"/>
                </a:lnTo>
                <a:lnTo>
                  <a:pt x="8430" y="7253"/>
                </a:lnTo>
                <a:lnTo>
                  <a:pt x="8259" y="7638"/>
                </a:lnTo>
                <a:lnTo>
                  <a:pt x="8152" y="7810"/>
                </a:lnTo>
                <a:lnTo>
                  <a:pt x="8024" y="7981"/>
                </a:lnTo>
                <a:lnTo>
                  <a:pt x="7895" y="8130"/>
                </a:lnTo>
                <a:lnTo>
                  <a:pt x="7745" y="8259"/>
                </a:lnTo>
                <a:lnTo>
                  <a:pt x="7745" y="8259"/>
                </a:lnTo>
                <a:lnTo>
                  <a:pt x="7382" y="8537"/>
                </a:lnTo>
                <a:lnTo>
                  <a:pt x="6997" y="8794"/>
                </a:lnTo>
                <a:lnTo>
                  <a:pt x="6997" y="8794"/>
                </a:lnTo>
                <a:lnTo>
                  <a:pt x="6825" y="8901"/>
                </a:lnTo>
                <a:lnTo>
                  <a:pt x="6611" y="8986"/>
                </a:lnTo>
                <a:lnTo>
                  <a:pt x="6205" y="9136"/>
                </a:lnTo>
                <a:lnTo>
                  <a:pt x="5670" y="9136"/>
                </a:lnTo>
                <a:lnTo>
                  <a:pt x="5670" y="9136"/>
                </a:lnTo>
                <a:lnTo>
                  <a:pt x="5392" y="9157"/>
                </a:lnTo>
                <a:lnTo>
                  <a:pt x="5221" y="9157"/>
                </a:lnTo>
                <a:lnTo>
                  <a:pt x="5157" y="9157"/>
                </a:lnTo>
                <a:lnTo>
                  <a:pt x="5114" y="9136"/>
                </a:lnTo>
                <a:lnTo>
                  <a:pt x="5114" y="9136"/>
                </a:lnTo>
                <a:lnTo>
                  <a:pt x="5071" y="9093"/>
                </a:lnTo>
                <a:lnTo>
                  <a:pt x="5071" y="9093"/>
                </a:lnTo>
                <a:lnTo>
                  <a:pt x="5092" y="9093"/>
                </a:lnTo>
                <a:lnTo>
                  <a:pt x="5114" y="9072"/>
                </a:lnTo>
                <a:lnTo>
                  <a:pt x="5114" y="9029"/>
                </a:lnTo>
                <a:lnTo>
                  <a:pt x="5114" y="9029"/>
                </a:lnTo>
                <a:lnTo>
                  <a:pt x="5157" y="8944"/>
                </a:lnTo>
                <a:lnTo>
                  <a:pt x="5157" y="8879"/>
                </a:lnTo>
                <a:lnTo>
                  <a:pt x="5135" y="8815"/>
                </a:lnTo>
                <a:lnTo>
                  <a:pt x="5135" y="8815"/>
                </a:lnTo>
                <a:lnTo>
                  <a:pt x="5092" y="8772"/>
                </a:lnTo>
                <a:lnTo>
                  <a:pt x="5050" y="8751"/>
                </a:lnTo>
                <a:lnTo>
                  <a:pt x="4985" y="8751"/>
                </a:lnTo>
                <a:lnTo>
                  <a:pt x="4943" y="8751"/>
                </a:lnTo>
                <a:lnTo>
                  <a:pt x="4836" y="8794"/>
                </a:lnTo>
                <a:lnTo>
                  <a:pt x="4729" y="8901"/>
                </a:lnTo>
                <a:lnTo>
                  <a:pt x="4729" y="8901"/>
                </a:lnTo>
                <a:lnTo>
                  <a:pt x="4686" y="9029"/>
                </a:lnTo>
                <a:lnTo>
                  <a:pt x="4643" y="9093"/>
                </a:lnTo>
                <a:lnTo>
                  <a:pt x="4622" y="9136"/>
                </a:lnTo>
                <a:lnTo>
                  <a:pt x="4622" y="9136"/>
                </a:lnTo>
                <a:lnTo>
                  <a:pt x="4557" y="9136"/>
                </a:lnTo>
                <a:lnTo>
                  <a:pt x="4472" y="9115"/>
                </a:lnTo>
                <a:lnTo>
                  <a:pt x="4386" y="9093"/>
                </a:lnTo>
                <a:lnTo>
                  <a:pt x="4301" y="9093"/>
                </a:lnTo>
                <a:lnTo>
                  <a:pt x="4301" y="9093"/>
                </a:lnTo>
                <a:lnTo>
                  <a:pt x="4322" y="9008"/>
                </a:lnTo>
                <a:lnTo>
                  <a:pt x="4365" y="8901"/>
                </a:lnTo>
                <a:lnTo>
                  <a:pt x="4386" y="8858"/>
                </a:lnTo>
                <a:lnTo>
                  <a:pt x="4365" y="8815"/>
                </a:lnTo>
                <a:lnTo>
                  <a:pt x="4343" y="8772"/>
                </a:lnTo>
                <a:lnTo>
                  <a:pt x="4279" y="8751"/>
                </a:lnTo>
                <a:lnTo>
                  <a:pt x="4279" y="8751"/>
                </a:lnTo>
                <a:lnTo>
                  <a:pt x="4237" y="8751"/>
                </a:lnTo>
                <a:lnTo>
                  <a:pt x="4215" y="8772"/>
                </a:lnTo>
                <a:lnTo>
                  <a:pt x="4172" y="8837"/>
                </a:lnTo>
                <a:lnTo>
                  <a:pt x="4130" y="8901"/>
                </a:lnTo>
                <a:lnTo>
                  <a:pt x="4108" y="8965"/>
                </a:lnTo>
                <a:lnTo>
                  <a:pt x="4108" y="8965"/>
                </a:lnTo>
                <a:lnTo>
                  <a:pt x="4023" y="9008"/>
                </a:lnTo>
                <a:lnTo>
                  <a:pt x="3937" y="9029"/>
                </a:lnTo>
                <a:lnTo>
                  <a:pt x="3851" y="9029"/>
                </a:lnTo>
                <a:lnTo>
                  <a:pt x="3766" y="9008"/>
                </a:lnTo>
                <a:lnTo>
                  <a:pt x="3680" y="8944"/>
                </a:lnTo>
                <a:lnTo>
                  <a:pt x="3637" y="8879"/>
                </a:lnTo>
                <a:lnTo>
                  <a:pt x="3637" y="8815"/>
                </a:lnTo>
                <a:lnTo>
                  <a:pt x="3680" y="8730"/>
                </a:lnTo>
                <a:lnTo>
                  <a:pt x="3680" y="8730"/>
                </a:lnTo>
                <a:lnTo>
                  <a:pt x="3744" y="8644"/>
                </a:lnTo>
                <a:lnTo>
                  <a:pt x="3787" y="8601"/>
                </a:lnTo>
                <a:lnTo>
                  <a:pt x="3830" y="8537"/>
                </a:lnTo>
                <a:lnTo>
                  <a:pt x="3830" y="8430"/>
                </a:lnTo>
                <a:lnTo>
                  <a:pt x="3830" y="8430"/>
                </a:lnTo>
                <a:lnTo>
                  <a:pt x="3809" y="8366"/>
                </a:lnTo>
                <a:lnTo>
                  <a:pt x="3766" y="8323"/>
                </a:lnTo>
                <a:lnTo>
                  <a:pt x="3723" y="8302"/>
                </a:lnTo>
                <a:lnTo>
                  <a:pt x="3680" y="8280"/>
                </a:lnTo>
                <a:lnTo>
                  <a:pt x="3573" y="8280"/>
                </a:lnTo>
                <a:lnTo>
                  <a:pt x="3466" y="8323"/>
                </a:lnTo>
                <a:lnTo>
                  <a:pt x="3466" y="8323"/>
                </a:lnTo>
                <a:lnTo>
                  <a:pt x="3381" y="8387"/>
                </a:lnTo>
                <a:lnTo>
                  <a:pt x="3316" y="8451"/>
                </a:lnTo>
                <a:lnTo>
                  <a:pt x="3274" y="8537"/>
                </a:lnTo>
                <a:lnTo>
                  <a:pt x="3210" y="8623"/>
                </a:lnTo>
                <a:lnTo>
                  <a:pt x="3210" y="8623"/>
                </a:lnTo>
                <a:lnTo>
                  <a:pt x="3145" y="8665"/>
                </a:lnTo>
                <a:lnTo>
                  <a:pt x="3103" y="8687"/>
                </a:lnTo>
                <a:lnTo>
                  <a:pt x="3060" y="8687"/>
                </a:lnTo>
                <a:lnTo>
                  <a:pt x="3017" y="8687"/>
                </a:lnTo>
                <a:lnTo>
                  <a:pt x="2931" y="8644"/>
                </a:lnTo>
                <a:lnTo>
                  <a:pt x="2824" y="8580"/>
                </a:lnTo>
                <a:lnTo>
                  <a:pt x="2824" y="8580"/>
                </a:lnTo>
                <a:lnTo>
                  <a:pt x="2889" y="8473"/>
                </a:lnTo>
                <a:lnTo>
                  <a:pt x="2996" y="8344"/>
                </a:lnTo>
                <a:lnTo>
                  <a:pt x="3081" y="8216"/>
                </a:lnTo>
                <a:lnTo>
                  <a:pt x="3103" y="8152"/>
                </a:lnTo>
                <a:lnTo>
                  <a:pt x="3103" y="8088"/>
                </a:lnTo>
                <a:lnTo>
                  <a:pt x="3103" y="8088"/>
                </a:lnTo>
                <a:lnTo>
                  <a:pt x="3081" y="8023"/>
                </a:lnTo>
                <a:lnTo>
                  <a:pt x="3060" y="7981"/>
                </a:lnTo>
                <a:lnTo>
                  <a:pt x="3017" y="7959"/>
                </a:lnTo>
                <a:lnTo>
                  <a:pt x="2996" y="7938"/>
                </a:lnTo>
                <a:lnTo>
                  <a:pt x="2910" y="7938"/>
                </a:lnTo>
                <a:lnTo>
                  <a:pt x="2803" y="7981"/>
                </a:lnTo>
                <a:lnTo>
                  <a:pt x="2803" y="7981"/>
                </a:lnTo>
                <a:lnTo>
                  <a:pt x="2739" y="8066"/>
                </a:lnTo>
                <a:lnTo>
                  <a:pt x="2675" y="8152"/>
                </a:lnTo>
                <a:lnTo>
                  <a:pt x="2610" y="8237"/>
                </a:lnTo>
                <a:lnTo>
                  <a:pt x="2546" y="8302"/>
                </a:lnTo>
                <a:lnTo>
                  <a:pt x="2546" y="8302"/>
                </a:lnTo>
                <a:lnTo>
                  <a:pt x="2482" y="8366"/>
                </a:lnTo>
                <a:lnTo>
                  <a:pt x="2439" y="8366"/>
                </a:lnTo>
                <a:lnTo>
                  <a:pt x="2375" y="8323"/>
                </a:lnTo>
                <a:lnTo>
                  <a:pt x="2375" y="8323"/>
                </a:lnTo>
                <a:lnTo>
                  <a:pt x="2311" y="8302"/>
                </a:lnTo>
                <a:lnTo>
                  <a:pt x="2268" y="8259"/>
                </a:lnTo>
                <a:lnTo>
                  <a:pt x="2225" y="8216"/>
                </a:lnTo>
                <a:lnTo>
                  <a:pt x="2161" y="8195"/>
                </a:lnTo>
                <a:lnTo>
                  <a:pt x="2161" y="8195"/>
                </a:lnTo>
                <a:lnTo>
                  <a:pt x="2247" y="8045"/>
                </a:lnTo>
                <a:lnTo>
                  <a:pt x="2354" y="7917"/>
                </a:lnTo>
                <a:lnTo>
                  <a:pt x="2461" y="7767"/>
                </a:lnTo>
                <a:lnTo>
                  <a:pt x="2546" y="7617"/>
                </a:lnTo>
                <a:lnTo>
                  <a:pt x="2546" y="7617"/>
                </a:lnTo>
                <a:lnTo>
                  <a:pt x="2589" y="7531"/>
                </a:lnTo>
                <a:lnTo>
                  <a:pt x="2632" y="7446"/>
                </a:lnTo>
                <a:lnTo>
                  <a:pt x="2632" y="7403"/>
                </a:lnTo>
                <a:lnTo>
                  <a:pt x="2610" y="7382"/>
                </a:lnTo>
                <a:lnTo>
                  <a:pt x="2589" y="7339"/>
                </a:lnTo>
                <a:lnTo>
                  <a:pt x="2546" y="7317"/>
                </a:lnTo>
                <a:lnTo>
                  <a:pt x="2546" y="7317"/>
                </a:lnTo>
                <a:lnTo>
                  <a:pt x="2503" y="7317"/>
                </a:lnTo>
                <a:lnTo>
                  <a:pt x="2439" y="7317"/>
                </a:lnTo>
                <a:lnTo>
                  <a:pt x="2332" y="7360"/>
                </a:lnTo>
                <a:lnTo>
                  <a:pt x="2332" y="7360"/>
                </a:lnTo>
                <a:lnTo>
                  <a:pt x="2268" y="7403"/>
                </a:lnTo>
                <a:lnTo>
                  <a:pt x="2225" y="7446"/>
                </a:lnTo>
                <a:lnTo>
                  <a:pt x="2118" y="7574"/>
                </a:lnTo>
                <a:lnTo>
                  <a:pt x="2054" y="7681"/>
                </a:lnTo>
                <a:lnTo>
                  <a:pt x="1947" y="7788"/>
                </a:lnTo>
                <a:lnTo>
                  <a:pt x="1947" y="7788"/>
                </a:lnTo>
                <a:lnTo>
                  <a:pt x="1904" y="7831"/>
                </a:lnTo>
                <a:lnTo>
                  <a:pt x="1862" y="7874"/>
                </a:lnTo>
                <a:lnTo>
                  <a:pt x="1840" y="7874"/>
                </a:lnTo>
                <a:lnTo>
                  <a:pt x="1755" y="7852"/>
                </a:lnTo>
                <a:lnTo>
                  <a:pt x="1755" y="7852"/>
                </a:lnTo>
                <a:lnTo>
                  <a:pt x="1690" y="7810"/>
                </a:lnTo>
                <a:lnTo>
                  <a:pt x="1626" y="7724"/>
                </a:lnTo>
                <a:lnTo>
                  <a:pt x="1605" y="7638"/>
                </a:lnTo>
                <a:lnTo>
                  <a:pt x="1626" y="7574"/>
                </a:lnTo>
                <a:lnTo>
                  <a:pt x="1626" y="7574"/>
                </a:lnTo>
                <a:lnTo>
                  <a:pt x="1648" y="7510"/>
                </a:lnTo>
                <a:lnTo>
                  <a:pt x="1690" y="7446"/>
                </a:lnTo>
                <a:lnTo>
                  <a:pt x="1819" y="7339"/>
                </a:lnTo>
                <a:lnTo>
                  <a:pt x="1926" y="7232"/>
                </a:lnTo>
                <a:lnTo>
                  <a:pt x="2033" y="7125"/>
                </a:lnTo>
                <a:lnTo>
                  <a:pt x="2033" y="7125"/>
                </a:lnTo>
                <a:lnTo>
                  <a:pt x="2076" y="7061"/>
                </a:lnTo>
                <a:lnTo>
                  <a:pt x="2118" y="6997"/>
                </a:lnTo>
                <a:lnTo>
                  <a:pt x="2118" y="6932"/>
                </a:lnTo>
                <a:lnTo>
                  <a:pt x="2054" y="6868"/>
                </a:lnTo>
                <a:lnTo>
                  <a:pt x="2054" y="6868"/>
                </a:lnTo>
                <a:lnTo>
                  <a:pt x="1990" y="6825"/>
                </a:lnTo>
                <a:lnTo>
                  <a:pt x="1926" y="6804"/>
                </a:lnTo>
                <a:lnTo>
                  <a:pt x="1840" y="6825"/>
                </a:lnTo>
                <a:lnTo>
                  <a:pt x="1755" y="6847"/>
                </a:lnTo>
                <a:lnTo>
                  <a:pt x="1755" y="6847"/>
                </a:lnTo>
                <a:lnTo>
                  <a:pt x="1648" y="6911"/>
                </a:lnTo>
                <a:lnTo>
                  <a:pt x="1562" y="7018"/>
                </a:lnTo>
                <a:lnTo>
                  <a:pt x="1476" y="7103"/>
                </a:lnTo>
                <a:lnTo>
                  <a:pt x="1369" y="7189"/>
                </a:lnTo>
                <a:lnTo>
                  <a:pt x="1369" y="7189"/>
                </a:lnTo>
                <a:lnTo>
                  <a:pt x="1284" y="7232"/>
                </a:lnTo>
                <a:lnTo>
                  <a:pt x="1220" y="7232"/>
                </a:lnTo>
                <a:lnTo>
                  <a:pt x="1198" y="7232"/>
                </a:lnTo>
                <a:lnTo>
                  <a:pt x="1177" y="7189"/>
                </a:lnTo>
                <a:lnTo>
                  <a:pt x="1156" y="7082"/>
                </a:lnTo>
                <a:lnTo>
                  <a:pt x="1156" y="7082"/>
                </a:lnTo>
                <a:lnTo>
                  <a:pt x="1177" y="7018"/>
                </a:lnTo>
                <a:lnTo>
                  <a:pt x="1198" y="6954"/>
                </a:lnTo>
                <a:lnTo>
                  <a:pt x="1262" y="6825"/>
                </a:lnTo>
                <a:lnTo>
                  <a:pt x="1262" y="6825"/>
                </a:lnTo>
                <a:lnTo>
                  <a:pt x="1434" y="6611"/>
                </a:lnTo>
                <a:lnTo>
                  <a:pt x="1690" y="6290"/>
                </a:lnTo>
                <a:lnTo>
                  <a:pt x="1776" y="6119"/>
                </a:lnTo>
                <a:lnTo>
                  <a:pt x="1797" y="6055"/>
                </a:lnTo>
                <a:lnTo>
                  <a:pt x="1797" y="5991"/>
                </a:lnTo>
                <a:lnTo>
                  <a:pt x="1797" y="5948"/>
                </a:lnTo>
                <a:lnTo>
                  <a:pt x="1755" y="5927"/>
                </a:lnTo>
                <a:lnTo>
                  <a:pt x="1712" y="5905"/>
                </a:lnTo>
                <a:lnTo>
                  <a:pt x="1626" y="5927"/>
                </a:lnTo>
                <a:lnTo>
                  <a:pt x="1626" y="5927"/>
                </a:lnTo>
                <a:lnTo>
                  <a:pt x="1541" y="5948"/>
                </a:lnTo>
                <a:lnTo>
                  <a:pt x="1476" y="5970"/>
                </a:lnTo>
                <a:lnTo>
                  <a:pt x="1327" y="6076"/>
                </a:lnTo>
                <a:lnTo>
                  <a:pt x="1091" y="6312"/>
                </a:lnTo>
                <a:lnTo>
                  <a:pt x="1091" y="6312"/>
                </a:lnTo>
                <a:lnTo>
                  <a:pt x="963" y="6376"/>
                </a:lnTo>
                <a:lnTo>
                  <a:pt x="920" y="6397"/>
                </a:lnTo>
                <a:lnTo>
                  <a:pt x="877" y="6376"/>
                </a:lnTo>
                <a:lnTo>
                  <a:pt x="856" y="6333"/>
                </a:lnTo>
                <a:lnTo>
                  <a:pt x="835" y="6290"/>
                </a:lnTo>
                <a:lnTo>
                  <a:pt x="813" y="6141"/>
                </a:lnTo>
                <a:lnTo>
                  <a:pt x="813" y="6141"/>
                </a:lnTo>
                <a:lnTo>
                  <a:pt x="770" y="6098"/>
                </a:lnTo>
                <a:lnTo>
                  <a:pt x="770" y="6055"/>
                </a:lnTo>
                <a:lnTo>
                  <a:pt x="792" y="6012"/>
                </a:lnTo>
                <a:lnTo>
                  <a:pt x="856" y="5970"/>
                </a:lnTo>
                <a:lnTo>
                  <a:pt x="856" y="5970"/>
                </a:lnTo>
                <a:lnTo>
                  <a:pt x="1027" y="5820"/>
                </a:lnTo>
                <a:lnTo>
                  <a:pt x="1027" y="5820"/>
                </a:lnTo>
                <a:lnTo>
                  <a:pt x="1241" y="5606"/>
                </a:lnTo>
                <a:lnTo>
                  <a:pt x="1241" y="5606"/>
                </a:lnTo>
                <a:lnTo>
                  <a:pt x="1348" y="5499"/>
                </a:lnTo>
                <a:lnTo>
                  <a:pt x="1476" y="5349"/>
                </a:lnTo>
                <a:lnTo>
                  <a:pt x="1519" y="5285"/>
                </a:lnTo>
                <a:lnTo>
                  <a:pt x="1541" y="5221"/>
                </a:lnTo>
                <a:lnTo>
                  <a:pt x="1541" y="5135"/>
                </a:lnTo>
                <a:lnTo>
                  <a:pt x="1476" y="5071"/>
                </a:lnTo>
                <a:lnTo>
                  <a:pt x="1476" y="5071"/>
                </a:lnTo>
                <a:lnTo>
                  <a:pt x="1434" y="5028"/>
                </a:lnTo>
                <a:lnTo>
                  <a:pt x="1369" y="5007"/>
                </a:lnTo>
                <a:lnTo>
                  <a:pt x="1305" y="5007"/>
                </a:lnTo>
                <a:lnTo>
                  <a:pt x="1262" y="5007"/>
                </a:lnTo>
                <a:lnTo>
                  <a:pt x="1156" y="5071"/>
                </a:lnTo>
                <a:lnTo>
                  <a:pt x="1049" y="5178"/>
                </a:lnTo>
                <a:lnTo>
                  <a:pt x="835" y="5413"/>
                </a:lnTo>
                <a:lnTo>
                  <a:pt x="728" y="5499"/>
                </a:lnTo>
                <a:lnTo>
                  <a:pt x="642" y="5563"/>
                </a:lnTo>
                <a:lnTo>
                  <a:pt x="642" y="5563"/>
                </a:lnTo>
                <a:lnTo>
                  <a:pt x="663" y="5328"/>
                </a:lnTo>
                <a:lnTo>
                  <a:pt x="728" y="5156"/>
                </a:lnTo>
                <a:lnTo>
                  <a:pt x="813" y="4985"/>
                </a:lnTo>
                <a:lnTo>
                  <a:pt x="963" y="4814"/>
                </a:lnTo>
                <a:lnTo>
                  <a:pt x="963" y="4814"/>
                </a:lnTo>
                <a:lnTo>
                  <a:pt x="1156" y="4600"/>
                </a:lnTo>
                <a:lnTo>
                  <a:pt x="1262" y="4493"/>
                </a:lnTo>
                <a:lnTo>
                  <a:pt x="1327" y="4386"/>
                </a:lnTo>
                <a:lnTo>
                  <a:pt x="1327" y="4386"/>
                </a:lnTo>
                <a:lnTo>
                  <a:pt x="1369" y="4279"/>
                </a:lnTo>
                <a:lnTo>
                  <a:pt x="1369" y="4215"/>
                </a:lnTo>
                <a:lnTo>
                  <a:pt x="1369" y="4151"/>
                </a:lnTo>
                <a:lnTo>
                  <a:pt x="1348" y="4087"/>
                </a:lnTo>
                <a:lnTo>
                  <a:pt x="1305" y="4044"/>
                </a:lnTo>
                <a:lnTo>
                  <a:pt x="1262" y="4022"/>
                </a:lnTo>
                <a:lnTo>
                  <a:pt x="1198" y="4001"/>
                </a:lnTo>
                <a:lnTo>
                  <a:pt x="1198" y="4001"/>
                </a:lnTo>
                <a:lnTo>
                  <a:pt x="1113" y="4001"/>
                </a:lnTo>
                <a:lnTo>
                  <a:pt x="1027" y="4022"/>
                </a:lnTo>
                <a:lnTo>
                  <a:pt x="963" y="4087"/>
                </a:lnTo>
                <a:lnTo>
                  <a:pt x="899" y="4151"/>
                </a:lnTo>
                <a:lnTo>
                  <a:pt x="792" y="4301"/>
                </a:lnTo>
                <a:lnTo>
                  <a:pt x="685" y="4429"/>
                </a:lnTo>
                <a:lnTo>
                  <a:pt x="685" y="4429"/>
                </a:lnTo>
                <a:lnTo>
                  <a:pt x="642" y="4408"/>
                </a:lnTo>
                <a:lnTo>
                  <a:pt x="621" y="4365"/>
                </a:lnTo>
                <a:lnTo>
                  <a:pt x="599" y="4322"/>
                </a:lnTo>
                <a:lnTo>
                  <a:pt x="621" y="4279"/>
                </a:lnTo>
                <a:lnTo>
                  <a:pt x="685" y="4129"/>
                </a:lnTo>
                <a:lnTo>
                  <a:pt x="792" y="3980"/>
                </a:lnTo>
                <a:lnTo>
                  <a:pt x="1027" y="3702"/>
                </a:lnTo>
                <a:lnTo>
                  <a:pt x="1177" y="3552"/>
                </a:lnTo>
                <a:lnTo>
                  <a:pt x="1177" y="3552"/>
                </a:lnTo>
                <a:lnTo>
                  <a:pt x="1284" y="3445"/>
                </a:lnTo>
                <a:lnTo>
                  <a:pt x="1369" y="3316"/>
                </a:lnTo>
                <a:lnTo>
                  <a:pt x="1412" y="3274"/>
                </a:lnTo>
                <a:lnTo>
                  <a:pt x="1391" y="3209"/>
                </a:lnTo>
                <a:lnTo>
                  <a:pt x="1348" y="3167"/>
                </a:lnTo>
                <a:lnTo>
                  <a:pt x="1241" y="3145"/>
                </a:lnTo>
                <a:lnTo>
                  <a:pt x="1241" y="3145"/>
                </a:lnTo>
                <a:lnTo>
                  <a:pt x="1177" y="3145"/>
                </a:lnTo>
                <a:lnTo>
                  <a:pt x="1113" y="3167"/>
                </a:lnTo>
                <a:lnTo>
                  <a:pt x="1006" y="3231"/>
                </a:lnTo>
                <a:lnTo>
                  <a:pt x="877" y="3316"/>
                </a:lnTo>
                <a:lnTo>
                  <a:pt x="813" y="3423"/>
                </a:lnTo>
                <a:lnTo>
                  <a:pt x="813" y="3423"/>
                </a:lnTo>
                <a:lnTo>
                  <a:pt x="770" y="3381"/>
                </a:lnTo>
                <a:lnTo>
                  <a:pt x="770" y="3295"/>
                </a:lnTo>
                <a:lnTo>
                  <a:pt x="792" y="3231"/>
                </a:lnTo>
                <a:lnTo>
                  <a:pt x="835" y="3145"/>
                </a:lnTo>
                <a:lnTo>
                  <a:pt x="1006" y="2867"/>
                </a:lnTo>
                <a:lnTo>
                  <a:pt x="1006" y="2867"/>
                </a:lnTo>
                <a:lnTo>
                  <a:pt x="1027" y="2760"/>
                </a:lnTo>
                <a:lnTo>
                  <a:pt x="1049" y="2675"/>
                </a:lnTo>
                <a:lnTo>
                  <a:pt x="1070" y="2568"/>
                </a:lnTo>
                <a:lnTo>
                  <a:pt x="1134" y="2482"/>
                </a:lnTo>
                <a:lnTo>
                  <a:pt x="1134" y="2482"/>
                </a:lnTo>
                <a:lnTo>
                  <a:pt x="1262" y="2268"/>
                </a:lnTo>
                <a:lnTo>
                  <a:pt x="1391" y="2054"/>
                </a:lnTo>
                <a:lnTo>
                  <a:pt x="1391" y="2054"/>
                </a:lnTo>
                <a:lnTo>
                  <a:pt x="1541" y="1883"/>
                </a:lnTo>
                <a:lnTo>
                  <a:pt x="1733" y="1733"/>
                </a:lnTo>
                <a:lnTo>
                  <a:pt x="2140" y="1455"/>
                </a:lnTo>
                <a:lnTo>
                  <a:pt x="2140" y="1455"/>
                </a:lnTo>
                <a:lnTo>
                  <a:pt x="2525" y="1155"/>
                </a:lnTo>
                <a:lnTo>
                  <a:pt x="2739" y="1027"/>
                </a:lnTo>
                <a:lnTo>
                  <a:pt x="2974" y="920"/>
                </a:lnTo>
                <a:lnTo>
                  <a:pt x="2974" y="920"/>
                </a:lnTo>
                <a:lnTo>
                  <a:pt x="3381" y="770"/>
                </a:lnTo>
                <a:lnTo>
                  <a:pt x="3787" y="621"/>
                </a:lnTo>
                <a:lnTo>
                  <a:pt x="4001" y="535"/>
                </a:lnTo>
                <a:lnTo>
                  <a:pt x="4215" y="492"/>
                </a:lnTo>
                <a:lnTo>
                  <a:pt x="4429" y="471"/>
                </a:lnTo>
                <a:lnTo>
                  <a:pt x="4643" y="471"/>
                </a:lnTo>
                <a:lnTo>
                  <a:pt x="4643" y="471"/>
                </a:lnTo>
                <a:lnTo>
                  <a:pt x="5092" y="471"/>
                </a:lnTo>
                <a:lnTo>
                  <a:pt x="5328" y="471"/>
                </a:lnTo>
                <a:lnTo>
                  <a:pt x="5542" y="492"/>
                </a:lnTo>
                <a:lnTo>
                  <a:pt x="5542" y="492"/>
                </a:lnTo>
                <a:lnTo>
                  <a:pt x="5777" y="556"/>
                </a:lnTo>
                <a:lnTo>
                  <a:pt x="6012" y="642"/>
                </a:lnTo>
                <a:lnTo>
                  <a:pt x="6440" y="835"/>
                </a:lnTo>
                <a:lnTo>
                  <a:pt x="6440" y="835"/>
                </a:lnTo>
                <a:lnTo>
                  <a:pt x="6783" y="1006"/>
                </a:lnTo>
                <a:lnTo>
                  <a:pt x="7104" y="1220"/>
                </a:lnTo>
                <a:lnTo>
                  <a:pt x="7403" y="1455"/>
                </a:lnTo>
                <a:lnTo>
                  <a:pt x="7681" y="1712"/>
                </a:lnTo>
                <a:lnTo>
                  <a:pt x="7681" y="1712"/>
                </a:lnTo>
                <a:lnTo>
                  <a:pt x="7810" y="1883"/>
                </a:lnTo>
                <a:lnTo>
                  <a:pt x="7938" y="2075"/>
                </a:lnTo>
                <a:lnTo>
                  <a:pt x="8173" y="2461"/>
                </a:lnTo>
                <a:lnTo>
                  <a:pt x="8173" y="2461"/>
                </a:lnTo>
                <a:lnTo>
                  <a:pt x="8409" y="2803"/>
                </a:lnTo>
                <a:lnTo>
                  <a:pt x="8516" y="2995"/>
                </a:lnTo>
                <a:lnTo>
                  <a:pt x="8623" y="3167"/>
                </a:lnTo>
                <a:lnTo>
                  <a:pt x="8623" y="3167"/>
                </a:lnTo>
                <a:lnTo>
                  <a:pt x="8708" y="3402"/>
                </a:lnTo>
                <a:lnTo>
                  <a:pt x="8794" y="3616"/>
                </a:lnTo>
                <a:lnTo>
                  <a:pt x="8858" y="3851"/>
                </a:lnTo>
                <a:lnTo>
                  <a:pt x="8901" y="4087"/>
                </a:lnTo>
                <a:lnTo>
                  <a:pt x="8944" y="4301"/>
                </a:lnTo>
                <a:lnTo>
                  <a:pt x="8965" y="4557"/>
                </a:lnTo>
                <a:lnTo>
                  <a:pt x="8965" y="5028"/>
                </a:lnTo>
                <a:lnTo>
                  <a:pt x="8922" y="5499"/>
                </a:lnTo>
                <a:lnTo>
                  <a:pt x="8858" y="5970"/>
                </a:lnTo>
                <a:lnTo>
                  <a:pt x="8730" y="6440"/>
                </a:lnTo>
                <a:lnTo>
                  <a:pt x="8580" y="6890"/>
                </a:lnTo>
                <a:lnTo>
                  <a:pt x="8580" y="6890"/>
                </a:lnTo>
                <a:close/>
                <a:moveTo>
                  <a:pt x="5777" y="3616"/>
                </a:moveTo>
                <a:lnTo>
                  <a:pt x="5777" y="3616"/>
                </a:lnTo>
                <a:lnTo>
                  <a:pt x="5649" y="3466"/>
                </a:lnTo>
                <a:lnTo>
                  <a:pt x="5563" y="3402"/>
                </a:lnTo>
                <a:lnTo>
                  <a:pt x="5477" y="3381"/>
                </a:lnTo>
                <a:lnTo>
                  <a:pt x="5477" y="3381"/>
                </a:lnTo>
                <a:lnTo>
                  <a:pt x="5392" y="3381"/>
                </a:lnTo>
                <a:lnTo>
                  <a:pt x="5328" y="3381"/>
                </a:lnTo>
                <a:lnTo>
                  <a:pt x="5263" y="3402"/>
                </a:lnTo>
                <a:lnTo>
                  <a:pt x="5221" y="3423"/>
                </a:lnTo>
                <a:lnTo>
                  <a:pt x="5199" y="3466"/>
                </a:lnTo>
                <a:lnTo>
                  <a:pt x="5178" y="3509"/>
                </a:lnTo>
                <a:lnTo>
                  <a:pt x="5178" y="3616"/>
                </a:lnTo>
                <a:lnTo>
                  <a:pt x="5199" y="3723"/>
                </a:lnTo>
                <a:lnTo>
                  <a:pt x="5242" y="3851"/>
                </a:lnTo>
                <a:lnTo>
                  <a:pt x="5349" y="4044"/>
                </a:lnTo>
                <a:lnTo>
                  <a:pt x="5349" y="4044"/>
                </a:lnTo>
                <a:lnTo>
                  <a:pt x="5477" y="4215"/>
                </a:lnTo>
                <a:lnTo>
                  <a:pt x="5627" y="4386"/>
                </a:lnTo>
                <a:lnTo>
                  <a:pt x="5627" y="4386"/>
                </a:lnTo>
                <a:lnTo>
                  <a:pt x="5756" y="4515"/>
                </a:lnTo>
                <a:lnTo>
                  <a:pt x="5841" y="4579"/>
                </a:lnTo>
                <a:lnTo>
                  <a:pt x="5884" y="4643"/>
                </a:lnTo>
                <a:lnTo>
                  <a:pt x="5884" y="4643"/>
                </a:lnTo>
                <a:lnTo>
                  <a:pt x="5884" y="4707"/>
                </a:lnTo>
                <a:lnTo>
                  <a:pt x="5884" y="4750"/>
                </a:lnTo>
                <a:lnTo>
                  <a:pt x="5841" y="4793"/>
                </a:lnTo>
                <a:lnTo>
                  <a:pt x="5777" y="4793"/>
                </a:lnTo>
                <a:lnTo>
                  <a:pt x="5627" y="4793"/>
                </a:lnTo>
                <a:lnTo>
                  <a:pt x="5499" y="4793"/>
                </a:lnTo>
                <a:lnTo>
                  <a:pt x="5499" y="4793"/>
                </a:lnTo>
                <a:lnTo>
                  <a:pt x="4836" y="4771"/>
                </a:lnTo>
                <a:lnTo>
                  <a:pt x="4836" y="4771"/>
                </a:lnTo>
                <a:lnTo>
                  <a:pt x="4472" y="4750"/>
                </a:lnTo>
                <a:lnTo>
                  <a:pt x="4108" y="4729"/>
                </a:lnTo>
                <a:lnTo>
                  <a:pt x="4108" y="4729"/>
                </a:lnTo>
                <a:lnTo>
                  <a:pt x="3937" y="4729"/>
                </a:lnTo>
                <a:lnTo>
                  <a:pt x="3809" y="4750"/>
                </a:lnTo>
                <a:lnTo>
                  <a:pt x="3766" y="4771"/>
                </a:lnTo>
                <a:lnTo>
                  <a:pt x="3723" y="4814"/>
                </a:lnTo>
                <a:lnTo>
                  <a:pt x="3680" y="4857"/>
                </a:lnTo>
                <a:lnTo>
                  <a:pt x="3637" y="4943"/>
                </a:lnTo>
                <a:lnTo>
                  <a:pt x="3637" y="4943"/>
                </a:lnTo>
                <a:lnTo>
                  <a:pt x="3595" y="5092"/>
                </a:lnTo>
                <a:lnTo>
                  <a:pt x="3595" y="5156"/>
                </a:lnTo>
                <a:lnTo>
                  <a:pt x="3595" y="5221"/>
                </a:lnTo>
                <a:lnTo>
                  <a:pt x="3616" y="5263"/>
                </a:lnTo>
                <a:lnTo>
                  <a:pt x="3659" y="5306"/>
                </a:lnTo>
                <a:lnTo>
                  <a:pt x="3723" y="5328"/>
                </a:lnTo>
                <a:lnTo>
                  <a:pt x="3809" y="5349"/>
                </a:lnTo>
                <a:lnTo>
                  <a:pt x="3809" y="5349"/>
                </a:lnTo>
                <a:lnTo>
                  <a:pt x="3980" y="5370"/>
                </a:lnTo>
                <a:lnTo>
                  <a:pt x="4151" y="5370"/>
                </a:lnTo>
                <a:lnTo>
                  <a:pt x="4493" y="5370"/>
                </a:lnTo>
                <a:lnTo>
                  <a:pt x="4493" y="5370"/>
                </a:lnTo>
                <a:lnTo>
                  <a:pt x="5970" y="5328"/>
                </a:lnTo>
                <a:lnTo>
                  <a:pt x="5970" y="5328"/>
                </a:lnTo>
                <a:lnTo>
                  <a:pt x="5884" y="5435"/>
                </a:lnTo>
                <a:lnTo>
                  <a:pt x="5798" y="5542"/>
                </a:lnTo>
                <a:lnTo>
                  <a:pt x="5584" y="5713"/>
                </a:lnTo>
                <a:lnTo>
                  <a:pt x="5370" y="5863"/>
                </a:lnTo>
                <a:lnTo>
                  <a:pt x="5157" y="6034"/>
                </a:lnTo>
                <a:lnTo>
                  <a:pt x="5157" y="6034"/>
                </a:lnTo>
                <a:lnTo>
                  <a:pt x="5071" y="6119"/>
                </a:lnTo>
                <a:lnTo>
                  <a:pt x="5007" y="6226"/>
                </a:lnTo>
                <a:lnTo>
                  <a:pt x="4964" y="6333"/>
                </a:lnTo>
                <a:lnTo>
                  <a:pt x="4985" y="6376"/>
                </a:lnTo>
                <a:lnTo>
                  <a:pt x="5007" y="6440"/>
                </a:lnTo>
                <a:lnTo>
                  <a:pt x="5007" y="6440"/>
                </a:lnTo>
                <a:lnTo>
                  <a:pt x="5071" y="6547"/>
                </a:lnTo>
                <a:lnTo>
                  <a:pt x="5178" y="6611"/>
                </a:lnTo>
                <a:lnTo>
                  <a:pt x="5306" y="6654"/>
                </a:lnTo>
                <a:lnTo>
                  <a:pt x="5435" y="6654"/>
                </a:lnTo>
                <a:lnTo>
                  <a:pt x="5435" y="6654"/>
                </a:lnTo>
                <a:lnTo>
                  <a:pt x="5542" y="6590"/>
                </a:lnTo>
                <a:lnTo>
                  <a:pt x="5627" y="6526"/>
                </a:lnTo>
                <a:lnTo>
                  <a:pt x="5798" y="6333"/>
                </a:lnTo>
                <a:lnTo>
                  <a:pt x="5798" y="6333"/>
                </a:lnTo>
                <a:lnTo>
                  <a:pt x="5905" y="6226"/>
                </a:lnTo>
                <a:lnTo>
                  <a:pt x="6034" y="6141"/>
                </a:lnTo>
                <a:lnTo>
                  <a:pt x="6162" y="6034"/>
                </a:lnTo>
                <a:lnTo>
                  <a:pt x="6290" y="5948"/>
                </a:lnTo>
                <a:lnTo>
                  <a:pt x="6290" y="5948"/>
                </a:lnTo>
                <a:lnTo>
                  <a:pt x="6483" y="5756"/>
                </a:lnTo>
                <a:lnTo>
                  <a:pt x="6676" y="5520"/>
                </a:lnTo>
                <a:lnTo>
                  <a:pt x="6847" y="5285"/>
                </a:lnTo>
                <a:lnTo>
                  <a:pt x="6911" y="5178"/>
                </a:lnTo>
                <a:lnTo>
                  <a:pt x="6954" y="5049"/>
                </a:lnTo>
                <a:lnTo>
                  <a:pt x="6954" y="5049"/>
                </a:lnTo>
                <a:lnTo>
                  <a:pt x="6569" y="4515"/>
                </a:lnTo>
                <a:lnTo>
                  <a:pt x="6355" y="4236"/>
                </a:lnTo>
                <a:lnTo>
                  <a:pt x="6141" y="3980"/>
                </a:lnTo>
                <a:lnTo>
                  <a:pt x="6141" y="3980"/>
                </a:lnTo>
                <a:lnTo>
                  <a:pt x="5970" y="3787"/>
                </a:lnTo>
                <a:lnTo>
                  <a:pt x="5777" y="3616"/>
                </a:lnTo>
                <a:lnTo>
                  <a:pt x="5777" y="3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76;p8"/>
          <p:cNvSpPr/>
          <p:nvPr/>
        </p:nvSpPr>
        <p:spPr>
          <a:xfrm>
            <a:off x="4948514" y="1590595"/>
            <a:ext cx="1260181" cy="937451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18930C92-A8D3-837B-618A-64559BEFD5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2F1C38FA-94F7-5EC5-1C52-DC7B2C79D9DB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663838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6;p8"/>
          <p:cNvSpPr/>
          <p:nvPr/>
        </p:nvSpPr>
        <p:spPr>
          <a:xfrm>
            <a:off x="1921007" y="1590595"/>
            <a:ext cx="1260181" cy="937451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10;p8"/>
          <p:cNvSpPr/>
          <p:nvPr/>
        </p:nvSpPr>
        <p:spPr>
          <a:xfrm>
            <a:off x="3772550" y="1822389"/>
            <a:ext cx="466016" cy="473861"/>
          </a:xfrm>
          <a:custGeom>
            <a:avLst/>
            <a:gdLst/>
            <a:ahLst/>
            <a:cxnLst/>
            <a:rect l="l" t="t" r="r" b="b"/>
            <a:pathLst>
              <a:path w="9565" h="9757" extrusionOk="0">
                <a:moveTo>
                  <a:pt x="9093" y="2931"/>
                </a:moveTo>
                <a:lnTo>
                  <a:pt x="9093" y="2931"/>
                </a:lnTo>
                <a:lnTo>
                  <a:pt x="8815" y="2375"/>
                </a:lnTo>
                <a:lnTo>
                  <a:pt x="8687" y="2097"/>
                </a:lnTo>
                <a:lnTo>
                  <a:pt x="8516" y="1840"/>
                </a:lnTo>
                <a:lnTo>
                  <a:pt x="8516" y="1840"/>
                </a:lnTo>
                <a:lnTo>
                  <a:pt x="8409" y="1669"/>
                </a:lnTo>
                <a:lnTo>
                  <a:pt x="8280" y="1519"/>
                </a:lnTo>
                <a:lnTo>
                  <a:pt x="8002" y="1220"/>
                </a:lnTo>
                <a:lnTo>
                  <a:pt x="7681" y="963"/>
                </a:lnTo>
                <a:lnTo>
                  <a:pt x="7360" y="728"/>
                </a:lnTo>
                <a:lnTo>
                  <a:pt x="7360" y="728"/>
                </a:lnTo>
                <a:lnTo>
                  <a:pt x="6718" y="385"/>
                </a:lnTo>
                <a:lnTo>
                  <a:pt x="6718" y="385"/>
                </a:lnTo>
                <a:lnTo>
                  <a:pt x="6590" y="300"/>
                </a:lnTo>
                <a:lnTo>
                  <a:pt x="6483" y="235"/>
                </a:lnTo>
                <a:lnTo>
                  <a:pt x="6483" y="235"/>
                </a:lnTo>
                <a:lnTo>
                  <a:pt x="6397" y="214"/>
                </a:lnTo>
                <a:lnTo>
                  <a:pt x="6312" y="193"/>
                </a:lnTo>
                <a:lnTo>
                  <a:pt x="6141" y="150"/>
                </a:lnTo>
                <a:lnTo>
                  <a:pt x="6141" y="150"/>
                </a:lnTo>
                <a:lnTo>
                  <a:pt x="5756" y="43"/>
                </a:lnTo>
                <a:lnTo>
                  <a:pt x="5563" y="0"/>
                </a:lnTo>
                <a:lnTo>
                  <a:pt x="5349" y="0"/>
                </a:lnTo>
                <a:lnTo>
                  <a:pt x="4536" y="0"/>
                </a:lnTo>
                <a:lnTo>
                  <a:pt x="4536" y="0"/>
                </a:lnTo>
                <a:lnTo>
                  <a:pt x="4493" y="21"/>
                </a:lnTo>
                <a:lnTo>
                  <a:pt x="4429" y="43"/>
                </a:lnTo>
                <a:lnTo>
                  <a:pt x="4194" y="64"/>
                </a:lnTo>
                <a:lnTo>
                  <a:pt x="3766" y="107"/>
                </a:lnTo>
                <a:lnTo>
                  <a:pt x="3766" y="107"/>
                </a:lnTo>
                <a:lnTo>
                  <a:pt x="3381" y="214"/>
                </a:lnTo>
                <a:lnTo>
                  <a:pt x="3017" y="342"/>
                </a:lnTo>
                <a:lnTo>
                  <a:pt x="3017" y="342"/>
                </a:lnTo>
                <a:lnTo>
                  <a:pt x="2824" y="407"/>
                </a:lnTo>
                <a:lnTo>
                  <a:pt x="2610" y="492"/>
                </a:lnTo>
                <a:lnTo>
                  <a:pt x="2610" y="492"/>
                </a:lnTo>
                <a:lnTo>
                  <a:pt x="2503" y="535"/>
                </a:lnTo>
                <a:lnTo>
                  <a:pt x="2396" y="599"/>
                </a:lnTo>
                <a:lnTo>
                  <a:pt x="2204" y="749"/>
                </a:lnTo>
                <a:lnTo>
                  <a:pt x="2204" y="749"/>
                </a:lnTo>
                <a:lnTo>
                  <a:pt x="1840" y="1006"/>
                </a:lnTo>
                <a:lnTo>
                  <a:pt x="1498" y="1262"/>
                </a:lnTo>
                <a:lnTo>
                  <a:pt x="1498" y="1262"/>
                </a:lnTo>
                <a:lnTo>
                  <a:pt x="1327" y="1412"/>
                </a:lnTo>
                <a:lnTo>
                  <a:pt x="1177" y="1583"/>
                </a:lnTo>
                <a:lnTo>
                  <a:pt x="1027" y="1755"/>
                </a:lnTo>
                <a:lnTo>
                  <a:pt x="899" y="1947"/>
                </a:lnTo>
                <a:lnTo>
                  <a:pt x="642" y="2332"/>
                </a:lnTo>
                <a:lnTo>
                  <a:pt x="428" y="2717"/>
                </a:lnTo>
                <a:lnTo>
                  <a:pt x="428" y="2717"/>
                </a:lnTo>
                <a:lnTo>
                  <a:pt x="342" y="2931"/>
                </a:lnTo>
                <a:lnTo>
                  <a:pt x="278" y="3145"/>
                </a:lnTo>
                <a:lnTo>
                  <a:pt x="214" y="3381"/>
                </a:lnTo>
                <a:lnTo>
                  <a:pt x="150" y="3616"/>
                </a:lnTo>
                <a:lnTo>
                  <a:pt x="86" y="4108"/>
                </a:lnTo>
                <a:lnTo>
                  <a:pt x="22" y="4579"/>
                </a:lnTo>
                <a:lnTo>
                  <a:pt x="22" y="4579"/>
                </a:lnTo>
                <a:lnTo>
                  <a:pt x="0" y="4771"/>
                </a:lnTo>
                <a:lnTo>
                  <a:pt x="0" y="4964"/>
                </a:lnTo>
                <a:lnTo>
                  <a:pt x="43" y="5370"/>
                </a:lnTo>
                <a:lnTo>
                  <a:pt x="107" y="5777"/>
                </a:lnTo>
                <a:lnTo>
                  <a:pt x="150" y="6162"/>
                </a:lnTo>
                <a:lnTo>
                  <a:pt x="150" y="6162"/>
                </a:lnTo>
                <a:lnTo>
                  <a:pt x="150" y="6312"/>
                </a:lnTo>
                <a:lnTo>
                  <a:pt x="193" y="6462"/>
                </a:lnTo>
                <a:lnTo>
                  <a:pt x="278" y="6740"/>
                </a:lnTo>
                <a:lnTo>
                  <a:pt x="428" y="7018"/>
                </a:lnTo>
                <a:lnTo>
                  <a:pt x="578" y="7275"/>
                </a:lnTo>
                <a:lnTo>
                  <a:pt x="578" y="7275"/>
                </a:lnTo>
                <a:lnTo>
                  <a:pt x="770" y="7574"/>
                </a:lnTo>
                <a:lnTo>
                  <a:pt x="1006" y="7852"/>
                </a:lnTo>
                <a:lnTo>
                  <a:pt x="1262" y="8130"/>
                </a:lnTo>
                <a:lnTo>
                  <a:pt x="1519" y="8409"/>
                </a:lnTo>
                <a:lnTo>
                  <a:pt x="1519" y="8409"/>
                </a:lnTo>
                <a:lnTo>
                  <a:pt x="1797" y="8644"/>
                </a:lnTo>
                <a:lnTo>
                  <a:pt x="2076" y="8858"/>
                </a:lnTo>
                <a:lnTo>
                  <a:pt x="2076" y="8858"/>
                </a:lnTo>
                <a:lnTo>
                  <a:pt x="2268" y="8965"/>
                </a:lnTo>
                <a:lnTo>
                  <a:pt x="2461" y="9050"/>
                </a:lnTo>
                <a:lnTo>
                  <a:pt x="2653" y="9115"/>
                </a:lnTo>
                <a:lnTo>
                  <a:pt x="2846" y="9179"/>
                </a:lnTo>
                <a:lnTo>
                  <a:pt x="2846" y="9179"/>
                </a:lnTo>
                <a:lnTo>
                  <a:pt x="3167" y="9350"/>
                </a:lnTo>
                <a:lnTo>
                  <a:pt x="3509" y="9500"/>
                </a:lnTo>
                <a:lnTo>
                  <a:pt x="3509" y="9500"/>
                </a:lnTo>
                <a:lnTo>
                  <a:pt x="3680" y="9564"/>
                </a:lnTo>
                <a:lnTo>
                  <a:pt x="3873" y="9628"/>
                </a:lnTo>
                <a:lnTo>
                  <a:pt x="4258" y="9692"/>
                </a:lnTo>
                <a:lnTo>
                  <a:pt x="4258" y="9692"/>
                </a:lnTo>
                <a:lnTo>
                  <a:pt x="4472" y="9735"/>
                </a:lnTo>
                <a:lnTo>
                  <a:pt x="4686" y="9757"/>
                </a:lnTo>
                <a:lnTo>
                  <a:pt x="5114" y="9757"/>
                </a:lnTo>
                <a:lnTo>
                  <a:pt x="5542" y="9757"/>
                </a:lnTo>
                <a:lnTo>
                  <a:pt x="5970" y="9735"/>
                </a:lnTo>
                <a:lnTo>
                  <a:pt x="5970" y="9735"/>
                </a:lnTo>
                <a:lnTo>
                  <a:pt x="6333" y="9692"/>
                </a:lnTo>
                <a:lnTo>
                  <a:pt x="6697" y="9607"/>
                </a:lnTo>
                <a:lnTo>
                  <a:pt x="6890" y="9543"/>
                </a:lnTo>
                <a:lnTo>
                  <a:pt x="7061" y="9457"/>
                </a:lnTo>
                <a:lnTo>
                  <a:pt x="7232" y="9393"/>
                </a:lnTo>
                <a:lnTo>
                  <a:pt x="7382" y="9286"/>
                </a:lnTo>
                <a:lnTo>
                  <a:pt x="7382" y="9286"/>
                </a:lnTo>
                <a:lnTo>
                  <a:pt x="7660" y="9072"/>
                </a:lnTo>
                <a:lnTo>
                  <a:pt x="7917" y="8858"/>
                </a:lnTo>
                <a:lnTo>
                  <a:pt x="8173" y="8601"/>
                </a:lnTo>
                <a:lnTo>
                  <a:pt x="8409" y="8366"/>
                </a:lnTo>
                <a:lnTo>
                  <a:pt x="8409" y="8366"/>
                </a:lnTo>
                <a:lnTo>
                  <a:pt x="8516" y="8237"/>
                </a:lnTo>
                <a:lnTo>
                  <a:pt x="8601" y="8109"/>
                </a:lnTo>
                <a:lnTo>
                  <a:pt x="8772" y="7810"/>
                </a:lnTo>
                <a:lnTo>
                  <a:pt x="9029" y="7210"/>
                </a:lnTo>
                <a:lnTo>
                  <a:pt x="9029" y="7210"/>
                </a:lnTo>
                <a:lnTo>
                  <a:pt x="9179" y="6847"/>
                </a:lnTo>
                <a:lnTo>
                  <a:pt x="9307" y="6504"/>
                </a:lnTo>
                <a:lnTo>
                  <a:pt x="9414" y="6141"/>
                </a:lnTo>
                <a:lnTo>
                  <a:pt x="9500" y="5777"/>
                </a:lnTo>
                <a:lnTo>
                  <a:pt x="9500" y="5777"/>
                </a:lnTo>
                <a:lnTo>
                  <a:pt x="9543" y="5435"/>
                </a:lnTo>
                <a:lnTo>
                  <a:pt x="9564" y="5071"/>
                </a:lnTo>
                <a:lnTo>
                  <a:pt x="9543" y="4686"/>
                </a:lnTo>
                <a:lnTo>
                  <a:pt x="9500" y="4322"/>
                </a:lnTo>
                <a:lnTo>
                  <a:pt x="9436" y="3937"/>
                </a:lnTo>
                <a:lnTo>
                  <a:pt x="9350" y="3595"/>
                </a:lnTo>
                <a:lnTo>
                  <a:pt x="9222" y="3252"/>
                </a:lnTo>
                <a:lnTo>
                  <a:pt x="9093" y="2931"/>
                </a:lnTo>
                <a:lnTo>
                  <a:pt x="9093" y="2931"/>
                </a:lnTo>
                <a:close/>
                <a:moveTo>
                  <a:pt x="8580" y="6890"/>
                </a:moveTo>
                <a:lnTo>
                  <a:pt x="8580" y="6890"/>
                </a:lnTo>
                <a:lnTo>
                  <a:pt x="8430" y="7253"/>
                </a:lnTo>
                <a:lnTo>
                  <a:pt x="8259" y="7638"/>
                </a:lnTo>
                <a:lnTo>
                  <a:pt x="8152" y="7810"/>
                </a:lnTo>
                <a:lnTo>
                  <a:pt x="8024" y="7981"/>
                </a:lnTo>
                <a:lnTo>
                  <a:pt x="7895" y="8130"/>
                </a:lnTo>
                <a:lnTo>
                  <a:pt x="7745" y="8259"/>
                </a:lnTo>
                <a:lnTo>
                  <a:pt x="7745" y="8259"/>
                </a:lnTo>
                <a:lnTo>
                  <a:pt x="7382" y="8537"/>
                </a:lnTo>
                <a:lnTo>
                  <a:pt x="6997" y="8794"/>
                </a:lnTo>
                <a:lnTo>
                  <a:pt x="6997" y="8794"/>
                </a:lnTo>
                <a:lnTo>
                  <a:pt x="6825" y="8901"/>
                </a:lnTo>
                <a:lnTo>
                  <a:pt x="6611" y="8986"/>
                </a:lnTo>
                <a:lnTo>
                  <a:pt x="6205" y="9136"/>
                </a:lnTo>
                <a:lnTo>
                  <a:pt x="5670" y="9136"/>
                </a:lnTo>
                <a:lnTo>
                  <a:pt x="5670" y="9136"/>
                </a:lnTo>
                <a:lnTo>
                  <a:pt x="5392" y="9157"/>
                </a:lnTo>
                <a:lnTo>
                  <a:pt x="5221" y="9157"/>
                </a:lnTo>
                <a:lnTo>
                  <a:pt x="5157" y="9157"/>
                </a:lnTo>
                <a:lnTo>
                  <a:pt x="5114" y="9136"/>
                </a:lnTo>
                <a:lnTo>
                  <a:pt x="5114" y="9136"/>
                </a:lnTo>
                <a:lnTo>
                  <a:pt x="5071" y="9093"/>
                </a:lnTo>
                <a:lnTo>
                  <a:pt x="5071" y="9093"/>
                </a:lnTo>
                <a:lnTo>
                  <a:pt x="5092" y="9093"/>
                </a:lnTo>
                <a:lnTo>
                  <a:pt x="5114" y="9072"/>
                </a:lnTo>
                <a:lnTo>
                  <a:pt x="5114" y="9029"/>
                </a:lnTo>
                <a:lnTo>
                  <a:pt x="5114" y="9029"/>
                </a:lnTo>
                <a:lnTo>
                  <a:pt x="5157" y="8944"/>
                </a:lnTo>
                <a:lnTo>
                  <a:pt x="5157" y="8879"/>
                </a:lnTo>
                <a:lnTo>
                  <a:pt x="5135" y="8815"/>
                </a:lnTo>
                <a:lnTo>
                  <a:pt x="5135" y="8815"/>
                </a:lnTo>
                <a:lnTo>
                  <a:pt x="5092" y="8772"/>
                </a:lnTo>
                <a:lnTo>
                  <a:pt x="5050" y="8751"/>
                </a:lnTo>
                <a:lnTo>
                  <a:pt x="4985" y="8751"/>
                </a:lnTo>
                <a:lnTo>
                  <a:pt x="4943" y="8751"/>
                </a:lnTo>
                <a:lnTo>
                  <a:pt x="4836" y="8794"/>
                </a:lnTo>
                <a:lnTo>
                  <a:pt x="4729" y="8901"/>
                </a:lnTo>
                <a:lnTo>
                  <a:pt x="4729" y="8901"/>
                </a:lnTo>
                <a:lnTo>
                  <a:pt x="4686" y="9029"/>
                </a:lnTo>
                <a:lnTo>
                  <a:pt x="4643" y="9093"/>
                </a:lnTo>
                <a:lnTo>
                  <a:pt x="4622" y="9136"/>
                </a:lnTo>
                <a:lnTo>
                  <a:pt x="4622" y="9136"/>
                </a:lnTo>
                <a:lnTo>
                  <a:pt x="4557" y="9136"/>
                </a:lnTo>
                <a:lnTo>
                  <a:pt x="4472" y="9115"/>
                </a:lnTo>
                <a:lnTo>
                  <a:pt x="4386" y="9093"/>
                </a:lnTo>
                <a:lnTo>
                  <a:pt x="4301" y="9093"/>
                </a:lnTo>
                <a:lnTo>
                  <a:pt x="4301" y="9093"/>
                </a:lnTo>
                <a:lnTo>
                  <a:pt x="4322" y="9008"/>
                </a:lnTo>
                <a:lnTo>
                  <a:pt x="4365" y="8901"/>
                </a:lnTo>
                <a:lnTo>
                  <a:pt x="4386" y="8858"/>
                </a:lnTo>
                <a:lnTo>
                  <a:pt x="4365" y="8815"/>
                </a:lnTo>
                <a:lnTo>
                  <a:pt x="4343" y="8772"/>
                </a:lnTo>
                <a:lnTo>
                  <a:pt x="4279" y="8751"/>
                </a:lnTo>
                <a:lnTo>
                  <a:pt x="4279" y="8751"/>
                </a:lnTo>
                <a:lnTo>
                  <a:pt x="4237" y="8751"/>
                </a:lnTo>
                <a:lnTo>
                  <a:pt x="4215" y="8772"/>
                </a:lnTo>
                <a:lnTo>
                  <a:pt x="4172" y="8837"/>
                </a:lnTo>
                <a:lnTo>
                  <a:pt x="4130" y="8901"/>
                </a:lnTo>
                <a:lnTo>
                  <a:pt x="4108" y="8965"/>
                </a:lnTo>
                <a:lnTo>
                  <a:pt x="4108" y="8965"/>
                </a:lnTo>
                <a:lnTo>
                  <a:pt x="4023" y="9008"/>
                </a:lnTo>
                <a:lnTo>
                  <a:pt x="3937" y="9029"/>
                </a:lnTo>
                <a:lnTo>
                  <a:pt x="3851" y="9029"/>
                </a:lnTo>
                <a:lnTo>
                  <a:pt x="3766" y="9008"/>
                </a:lnTo>
                <a:lnTo>
                  <a:pt x="3680" y="8944"/>
                </a:lnTo>
                <a:lnTo>
                  <a:pt x="3637" y="8879"/>
                </a:lnTo>
                <a:lnTo>
                  <a:pt x="3637" y="8815"/>
                </a:lnTo>
                <a:lnTo>
                  <a:pt x="3680" y="8730"/>
                </a:lnTo>
                <a:lnTo>
                  <a:pt x="3680" y="8730"/>
                </a:lnTo>
                <a:lnTo>
                  <a:pt x="3744" y="8644"/>
                </a:lnTo>
                <a:lnTo>
                  <a:pt x="3787" y="8601"/>
                </a:lnTo>
                <a:lnTo>
                  <a:pt x="3830" y="8537"/>
                </a:lnTo>
                <a:lnTo>
                  <a:pt x="3830" y="8430"/>
                </a:lnTo>
                <a:lnTo>
                  <a:pt x="3830" y="8430"/>
                </a:lnTo>
                <a:lnTo>
                  <a:pt x="3809" y="8366"/>
                </a:lnTo>
                <a:lnTo>
                  <a:pt x="3766" y="8323"/>
                </a:lnTo>
                <a:lnTo>
                  <a:pt x="3723" y="8302"/>
                </a:lnTo>
                <a:lnTo>
                  <a:pt x="3680" y="8280"/>
                </a:lnTo>
                <a:lnTo>
                  <a:pt x="3573" y="8280"/>
                </a:lnTo>
                <a:lnTo>
                  <a:pt x="3466" y="8323"/>
                </a:lnTo>
                <a:lnTo>
                  <a:pt x="3466" y="8323"/>
                </a:lnTo>
                <a:lnTo>
                  <a:pt x="3381" y="8387"/>
                </a:lnTo>
                <a:lnTo>
                  <a:pt x="3316" y="8451"/>
                </a:lnTo>
                <a:lnTo>
                  <a:pt x="3274" y="8537"/>
                </a:lnTo>
                <a:lnTo>
                  <a:pt x="3210" y="8623"/>
                </a:lnTo>
                <a:lnTo>
                  <a:pt x="3210" y="8623"/>
                </a:lnTo>
                <a:lnTo>
                  <a:pt x="3145" y="8665"/>
                </a:lnTo>
                <a:lnTo>
                  <a:pt x="3103" y="8687"/>
                </a:lnTo>
                <a:lnTo>
                  <a:pt x="3060" y="8687"/>
                </a:lnTo>
                <a:lnTo>
                  <a:pt x="3017" y="8687"/>
                </a:lnTo>
                <a:lnTo>
                  <a:pt x="2931" y="8644"/>
                </a:lnTo>
                <a:lnTo>
                  <a:pt x="2824" y="8580"/>
                </a:lnTo>
                <a:lnTo>
                  <a:pt x="2824" y="8580"/>
                </a:lnTo>
                <a:lnTo>
                  <a:pt x="2889" y="8473"/>
                </a:lnTo>
                <a:lnTo>
                  <a:pt x="2996" y="8344"/>
                </a:lnTo>
                <a:lnTo>
                  <a:pt x="3081" y="8216"/>
                </a:lnTo>
                <a:lnTo>
                  <a:pt x="3103" y="8152"/>
                </a:lnTo>
                <a:lnTo>
                  <a:pt x="3103" y="8088"/>
                </a:lnTo>
                <a:lnTo>
                  <a:pt x="3103" y="8088"/>
                </a:lnTo>
                <a:lnTo>
                  <a:pt x="3081" y="8023"/>
                </a:lnTo>
                <a:lnTo>
                  <a:pt x="3060" y="7981"/>
                </a:lnTo>
                <a:lnTo>
                  <a:pt x="3017" y="7959"/>
                </a:lnTo>
                <a:lnTo>
                  <a:pt x="2996" y="7938"/>
                </a:lnTo>
                <a:lnTo>
                  <a:pt x="2910" y="7938"/>
                </a:lnTo>
                <a:lnTo>
                  <a:pt x="2803" y="7981"/>
                </a:lnTo>
                <a:lnTo>
                  <a:pt x="2803" y="7981"/>
                </a:lnTo>
                <a:lnTo>
                  <a:pt x="2739" y="8066"/>
                </a:lnTo>
                <a:lnTo>
                  <a:pt x="2675" y="8152"/>
                </a:lnTo>
                <a:lnTo>
                  <a:pt x="2610" y="8237"/>
                </a:lnTo>
                <a:lnTo>
                  <a:pt x="2546" y="8302"/>
                </a:lnTo>
                <a:lnTo>
                  <a:pt x="2546" y="8302"/>
                </a:lnTo>
                <a:lnTo>
                  <a:pt x="2482" y="8366"/>
                </a:lnTo>
                <a:lnTo>
                  <a:pt x="2439" y="8366"/>
                </a:lnTo>
                <a:lnTo>
                  <a:pt x="2375" y="8323"/>
                </a:lnTo>
                <a:lnTo>
                  <a:pt x="2375" y="8323"/>
                </a:lnTo>
                <a:lnTo>
                  <a:pt x="2311" y="8302"/>
                </a:lnTo>
                <a:lnTo>
                  <a:pt x="2268" y="8259"/>
                </a:lnTo>
                <a:lnTo>
                  <a:pt x="2225" y="8216"/>
                </a:lnTo>
                <a:lnTo>
                  <a:pt x="2161" y="8195"/>
                </a:lnTo>
                <a:lnTo>
                  <a:pt x="2161" y="8195"/>
                </a:lnTo>
                <a:lnTo>
                  <a:pt x="2247" y="8045"/>
                </a:lnTo>
                <a:lnTo>
                  <a:pt x="2354" y="7917"/>
                </a:lnTo>
                <a:lnTo>
                  <a:pt x="2461" y="7767"/>
                </a:lnTo>
                <a:lnTo>
                  <a:pt x="2546" y="7617"/>
                </a:lnTo>
                <a:lnTo>
                  <a:pt x="2546" y="7617"/>
                </a:lnTo>
                <a:lnTo>
                  <a:pt x="2589" y="7531"/>
                </a:lnTo>
                <a:lnTo>
                  <a:pt x="2632" y="7446"/>
                </a:lnTo>
                <a:lnTo>
                  <a:pt x="2632" y="7403"/>
                </a:lnTo>
                <a:lnTo>
                  <a:pt x="2610" y="7382"/>
                </a:lnTo>
                <a:lnTo>
                  <a:pt x="2589" y="7339"/>
                </a:lnTo>
                <a:lnTo>
                  <a:pt x="2546" y="7317"/>
                </a:lnTo>
                <a:lnTo>
                  <a:pt x="2546" y="7317"/>
                </a:lnTo>
                <a:lnTo>
                  <a:pt x="2503" y="7317"/>
                </a:lnTo>
                <a:lnTo>
                  <a:pt x="2439" y="7317"/>
                </a:lnTo>
                <a:lnTo>
                  <a:pt x="2332" y="7360"/>
                </a:lnTo>
                <a:lnTo>
                  <a:pt x="2332" y="7360"/>
                </a:lnTo>
                <a:lnTo>
                  <a:pt x="2268" y="7403"/>
                </a:lnTo>
                <a:lnTo>
                  <a:pt x="2225" y="7446"/>
                </a:lnTo>
                <a:lnTo>
                  <a:pt x="2118" y="7574"/>
                </a:lnTo>
                <a:lnTo>
                  <a:pt x="2054" y="7681"/>
                </a:lnTo>
                <a:lnTo>
                  <a:pt x="1947" y="7788"/>
                </a:lnTo>
                <a:lnTo>
                  <a:pt x="1947" y="7788"/>
                </a:lnTo>
                <a:lnTo>
                  <a:pt x="1904" y="7831"/>
                </a:lnTo>
                <a:lnTo>
                  <a:pt x="1862" y="7874"/>
                </a:lnTo>
                <a:lnTo>
                  <a:pt x="1840" y="7874"/>
                </a:lnTo>
                <a:lnTo>
                  <a:pt x="1755" y="7852"/>
                </a:lnTo>
                <a:lnTo>
                  <a:pt x="1755" y="7852"/>
                </a:lnTo>
                <a:lnTo>
                  <a:pt x="1690" y="7810"/>
                </a:lnTo>
                <a:lnTo>
                  <a:pt x="1626" y="7724"/>
                </a:lnTo>
                <a:lnTo>
                  <a:pt x="1605" y="7638"/>
                </a:lnTo>
                <a:lnTo>
                  <a:pt x="1626" y="7574"/>
                </a:lnTo>
                <a:lnTo>
                  <a:pt x="1626" y="7574"/>
                </a:lnTo>
                <a:lnTo>
                  <a:pt x="1648" y="7510"/>
                </a:lnTo>
                <a:lnTo>
                  <a:pt x="1690" y="7446"/>
                </a:lnTo>
                <a:lnTo>
                  <a:pt x="1819" y="7339"/>
                </a:lnTo>
                <a:lnTo>
                  <a:pt x="1926" y="7232"/>
                </a:lnTo>
                <a:lnTo>
                  <a:pt x="2033" y="7125"/>
                </a:lnTo>
                <a:lnTo>
                  <a:pt x="2033" y="7125"/>
                </a:lnTo>
                <a:lnTo>
                  <a:pt x="2076" y="7061"/>
                </a:lnTo>
                <a:lnTo>
                  <a:pt x="2118" y="6997"/>
                </a:lnTo>
                <a:lnTo>
                  <a:pt x="2118" y="6932"/>
                </a:lnTo>
                <a:lnTo>
                  <a:pt x="2054" y="6868"/>
                </a:lnTo>
                <a:lnTo>
                  <a:pt x="2054" y="6868"/>
                </a:lnTo>
                <a:lnTo>
                  <a:pt x="1990" y="6825"/>
                </a:lnTo>
                <a:lnTo>
                  <a:pt x="1926" y="6804"/>
                </a:lnTo>
                <a:lnTo>
                  <a:pt x="1840" y="6825"/>
                </a:lnTo>
                <a:lnTo>
                  <a:pt x="1755" y="6847"/>
                </a:lnTo>
                <a:lnTo>
                  <a:pt x="1755" y="6847"/>
                </a:lnTo>
                <a:lnTo>
                  <a:pt x="1648" y="6911"/>
                </a:lnTo>
                <a:lnTo>
                  <a:pt x="1562" y="7018"/>
                </a:lnTo>
                <a:lnTo>
                  <a:pt x="1476" y="7103"/>
                </a:lnTo>
                <a:lnTo>
                  <a:pt x="1369" y="7189"/>
                </a:lnTo>
                <a:lnTo>
                  <a:pt x="1369" y="7189"/>
                </a:lnTo>
                <a:lnTo>
                  <a:pt x="1284" y="7232"/>
                </a:lnTo>
                <a:lnTo>
                  <a:pt x="1220" y="7232"/>
                </a:lnTo>
                <a:lnTo>
                  <a:pt x="1198" y="7232"/>
                </a:lnTo>
                <a:lnTo>
                  <a:pt x="1177" y="7189"/>
                </a:lnTo>
                <a:lnTo>
                  <a:pt x="1156" y="7082"/>
                </a:lnTo>
                <a:lnTo>
                  <a:pt x="1156" y="7082"/>
                </a:lnTo>
                <a:lnTo>
                  <a:pt x="1177" y="7018"/>
                </a:lnTo>
                <a:lnTo>
                  <a:pt x="1198" y="6954"/>
                </a:lnTo>
                <a:lnTo>
                  <a:pt x="1262" y="6825"/>
                </a:lnTo>
                <a:lnTo>
                  <a:pt x="1262" y="6825"/>
                </a:lnTo>
                <a:lnTo>
                  <a:pt x="1434" y="6611"/>
                </a:lnTo>
                <a:lnTo>
                  <a:pt x="1690" y="6290"/>
                </a:lnTo>
                <a:lnTo>
                  <a:pt x="1776" y="6119"/>
                </a:lnTo>
                <a:lnTo>
                  <a:pt x="1797" y="6055"/>
                </a:lnTo>
                <a:lnTo>
                  <a:pt x="1797" y="5991"/>
                </a:lnTo>
                <a:lnTo>
                  <a:pt x="1797" y="5948"/>
                </a:lnTo>
                <a:lnTo>
                  <a:pt x="1755" y="5927"/>
                </a:lnTo>
                <a:lnTo>
                  <a:pt x="1712" y="5905"/>
                </a:lnTo>
                <a:lnTo>
                  <a:pt x="1626" y="5927"/>
                </a:lnTo>
                <a:lnTo>
                  <a:pt x="1626" y="5927"/>
                </a:lnTo>
                <a:lnTo>
                  <a:pt x="1541" y="5948"/>
                </a:lnTo>
                <a:lnTo>
                  <a:pt x="1476" y="5970"/>
                </a:lnTo>
                <a:lnTo>
                  <a:pt x="1327" y="6076"/>
                </a:lnTo>
                <a:lnTo>
                  <a:pt x="1091" y="6312"/>
                </a:lnTo>
                <a:lnTo>
                  <a:pt x="1091" y="6312"/>
                </a:lnTo>
                <a:lnTo>
                  <a:pt x="963" y="6376"/>
                </a:lnTo>
                <a:lnTo>
                  <a:pt x="920" y="6397"/>
                </a:lnTo>
                <a:lnTo>
                  <a:pt x="877" y="6376"/>
                </a:lnTo>
                <a:lnTo>
                  <a:pt x="856" y="6333"/>
                </a:lnTo>
                <a:lnTo>
                  <a:pt x="835" y="6290"/>
                </a:lnTo>
                <a:lnTo>
                  <a:pt x="813" y="6141"/>
                </a:lnTo>
                <a:lnTo>
                  <a:pt x="813" y="6141"/>
                </a:lnTo>
                <a:lnTo>
                  <a:pt x="770" y="6098"/>
                </a:lnTo>
                <a:lnTo>
                  <a:pt x="770" y="6055"/>
                </a:lnTo>
                <a:lnTo>
                  <a:pt x="792" y="6012"/>
                </a:lnTo>
                <a:lnTo>
                  <a:pt x="856" y="5970"/>
                </a:lnTo>
                <a:lnTo>
                  <a:pt x="856" y="5970"/>
                </a:lnTo>
                <a:lnTo>
                  <a:pt x="1027" y="5820"/>
                </a:lnTo>
                <a:lnTo>
                  <a:pt x="1027" y="5820"/>
                </a:lnTo>
                <a:lnTo>
                  <a:pt x="1241" y="5606"/>
                </a:lnTo>
                <a:lnTo>
                  <a:pt x="1241" y="5606"/>
                </a:lnTo>
                <a:lnTo>
                  <a:pt x="1348" y="5499"/>
                </a:lnTo>
                <a:lnTo>
                  <a:pt x="1476" y="5349"/>
                </a:lnTo>
                <a:lnTo>
                  <a:pt x="1519" y="5285"/>
                </a:lnTo>
                <a:lnTo>
                  <a:pt x="1541" y="5221"/>
                </a:lnTo>
                <a:lnTo>
                  <a:pt x="1541" y="5135"/>
                </a:lnTo>
                <a:lnTo>
                  <a:pt x="1476" y="5071"/>
                </a:lnTo>
                <a:lnTo>
                  <a:pt x="1476" y="5071"/>
                </a:lnTo>
                <a:lnTo>
                  <a:pt x="1434" y="5028"/>
                </a:lnTo>
                <a:lnTo>
                  <a:pt x="1369" y="5007"/>
                </a:lnTo>
                <a:lnTo>
                  <a:pt x="1305" y="5007"/>
                </a:lnTo>
                <a:lnTo>
                  <a:pt x="1262" y="5007"/>
                </a:lnTo>
                <a:lnTo>
                  <a:pt x="1156" y="5071"/>
                </a:lnTo>
                <a:lnTo>
                  <a:pt x="1049" y="5178"/>
                </a:lnTo>
                <a:lnTo>
                  <a:pt x="835" y="5413"/>
                </a:lnTo>
                <a:lnTo>
                  <a:pt x="728" y="5499"/>
                </a:lnTo>
                <a:lnTo>
                  <a:pt x="642" y="5563"/>
                </a:lnTo>
                <a:lnTo>
                  <a:pt x="642" y="5563"/>
                </a:lnTo>
                <a:lnTo>
                  <a:pt x="663" y="5328"/>
                </a:lnTo>
                <a:lnTo>
                  <a:pt x="728" y="5156"/>
                </a:lnTo>
                <a:lnTo>
                  <a:pt x="813" y="4985"/>
                </a:lnTo>
                <a:lnTo>
                  <a:pt x="963" y="4814"/>
                </a:lnTo>
                <a:lnTo>
                  <a:pt x="963" y="4814"/>
                </a:lnTo>
                <a:lnTo>
                  <a:pt x="1156" y="4600"/>
                </a:lnTo>
                <a:lnTo>
                  <a:pt x="1262" y="4493"/>
                </a:lnTo>
                <a:lnTo>
                  <a:pt x="1327" y="4386"/>
                </a:lnTo>
                <a:lnTo>
                  <a:pt x="1327" y="4386"/>
                </a:lnTo>
                <a:lnTo>
                  <a:pt x="1369" y="4279"/>
                </a:lnTo>
                <a:lnTo>
                  <a:pt x="1369" y="4215"/>
                </a:lnTo>
                <a:lnTo>
                  <a:pt x="1369" y="4151"/>
                </a:lnTo>
                <a:lnTo>
                  <a:pt x="1348" y="4087"/>
                </a:lnTo>
                <a:lnTo>
                  <a:pt x="1305" y="4044"/>
                </a:lnTo>
                <a:lnTo>
                  <a:pt x="1262" y="4022"/>
                </a:lnTo>
                <a:lnTo>
                  <a:pt x="1198" y="4001"/>
                </a:lnTo>
                <a:lnTo>
                  <a:pt x="1198" y="4001"/>
                </a:lnTo>
                <a:lnTo>
                  <a:pt x="1113" y="4001"/>
                </a:lnTo>
                <a:lnTo>
                  <a:pt x="1027" y="4022"/>
                </a:lnTo>
                <a:lnTo>
                  <a:pt x="963" y="4087"/>
                </a:lnTo>
                <a:lnTo>
                  <a:pt x="899" y="4151"/>
                </a:lnTo>
                <a:lnTo>
                  <a:pt x="792" y="4301"/>
                </a:lnTo>
                <a:lnTo>
                  <a:pt x="685" y="4429"/>
                </a:lnTo>
                <a:lnTo>
                  <a:pt x="685" y="4429"/>
                </a:lnTo>
                <a:lnTo>
                  <a:pt x="642" y="4408"/>
                </a:lnTo>
                <a:lnTo>
                  <a:pt x="621" y="4365"/>
                </a:lnTo>
                <a:lnTo>
                  <a:pt x="599" y="4322"/>
                </a:lnTo>
                <a:lnTo>
                  <a:pt x="621" y="4279"/>
                </a:lnTo>
                <a:lnTo>
                  <a:pt x="685" y="4129"/>
                </a:lnTo>
                <a:lnTo>
                  <a:pt x="792" y="3980"/>
                </a:lnTo>
                <a:lnTo>
                  <a:pt x="1027" y="3702"/>
                </a:lnTo>
                <a:lnTo>
                  <a:pt x="1177" y="3552"/>
                </a:lnTo>
                <a:lnTo>
                  <a:pt x="1177" y="3552"/>
                </a:lnTo>
                <a:lnTo>
                  <a:pt x="1284" y="3445"/>
                </a:lnTo>
                <a:lnTo>
                  <a:pt x="1369" y="3316"/>
                </a:lnTo>
                <a:lnTo>
                  <a:pt x="1412" y="3274"/>
                </a:lnTo>
                <a:lnTo>
                  <a:pt x="1391" y="3209"/>
                </a:lnTo>
                <a:lnTo>
                  <a:pt x="1348" y="3167"/>
                </a:lnTo>
                <a:lnTo>
                  <a:pt x="1241" y="3145"/>
                </a:lnTo>
                <a:lnTo>
                  <a:pt x="1241" y="3145"/>
                </a:lnTo>
                <a:lnTo>
                  <a:pt x="1177" y="3145"/>
                </a:lnTo>
                <a:lnTo>
                  <a:pt x="1113" y="3167"/>
                </a:lnTo>
                <a:lnTo>
                  <a:pt x="1006" y="3231"/>
                </a:lnTo>
                <a:lnTo>
                  <a:pt x="877" y="3316"/>
                </a:lnTo>
                <a:lnTo>
                  <a:pt x="813" y="3423"/>
                </a:lnTo>
                <a:lnTo>
                  <a:pt x="813" y="3423"/>
                </a:lnTo>
                <a:lnTo>
                  <a:pt x="770" y="3381"/>
                </a:lnTo>
                <a:lnTo>
                  <a:pt x="770" y="3295"/>
                </a:lnTo>
                <a:lnTo>
                  <a:pt x="792" y="3231"/>
                </a:lnTo>
                <a:lnTo>
                  <a:pt x="835" y="3145"/>
                </a:lnTo>
                <a:lnTo>
                  <a:pt x="1006" y="2867"/>
                </a:lnTo>
                <a:lnTo>
                  <a:pt x="1006" y="2867"/>
                </a:lnTo>
                <a:lnTo>
                  <a:pt x="1027" y="2760"/>
                </a:lnTo>
                <a:lnTo>
                  <a:pt x="1049" y="2675"/>
                </a:lnTo>
                <a:lnTo>
                  <a:pt x="1070" y="2568"/>
                </a:lnTo>
                <a:lnTo>
                  <a:pt x="1134" y="2482"/>
                </a:lnTo>
                <a:lnTo>
                  <a:pt x="1134" y="2482"/>
                </a:lnTo>
                <a:lnTo>
                  <a:pt x="1262" y="2268"/>
                </a:lnTo>
                <a:lnTo>
                  <a:pt x="1391" y="2054"/>
                </a:lnTo>
                <a:lnTo>
                  <a:pt x="1391" y="2054"/>
                </a:lnTo>
                <a:lnTo>
                  <a:pt x="1541" y="1883"/>
                </a:lnTo>
                <a:lnTo>
                  <a:pt x="1733" y="1733"/>
                </a:lnTo>
                <a:lnTo>
                  <a:pt x="2140" y="1455"/>
                </a:lnTo>
                <a:lnTo>
                  <a:pt x="2140" y="1455"/>
                </a:lnTo>
                <a:lnTo>
                  <a:pt x="2525" y="1155"/>
                </a:lnTo>
                <a:lnTo>
                  <a:pt x="2739" y="1027"/>
                </a:lnTo>
                <a:lnTo>
                  <a:pt x="2974" y="920"/>
                </a:lnTo>
                <a:lnTo>
                  <a:pt x="2974" y="920"/>
                </a:lnTo>
                <a:lnTo>
                  <a:pt x="3381" y="770"/>
                </a:lnTo>
                <a:lnTo>
                  <a:pt x="3787" y="621"/>
                </a:lnTo>
                <a:lnTo>
                  <a:pt x="4001" y="535"/>
                </a:lnTo>
                <a:lnTo>
                  <a:pt x="4215" y="492"/>
                </a:lnTo>
                <a:lnTo>
                  <a:pt x="4429" y="471"/>
                </a:lnTo>
                <a:lnTo>
                  <a:pt x="4643" y="471"/>
                </a:lnTo>
                <a:lnTo>
                  <a:pt x="4643" y="471"/>
                </a:lnTo>
                <a:lnTo>
                  <a:pt x="5092" y="471"/>
                </a:lnTo>
                <a:lnTo>
                  <a:pt x="5328" y="471"/>
                </a:lnTo>
                <a:lnTo>
                  <a:pt x="5542" y="492"/>
                </a:lnTo>
                <a:lnTo>
                  <a:pt x="5542" y="492"/>
                </a:lnTo>
                <a:lnTo>
                  <a:pt x="5777" y="556"/>
                </a:lnTo>
                <a:lnTo>
                  <a:pt x="6012" y="642"/>
                </a:lnTo>
                <a:lnTo>
                  <a:pt x="6440" y="835"/>
                </a:lnTo>
                <a:lnTo>
                  <a:pt x="6440" y="835"/>
                </a:lnTo>
                <a:lnTo>
                  <a:pt x="6783" y="1006"/>
                </a:lnTo>
                <a:lnTo>
                  <a:pt x="7104" y="1220"/>
                </a:lnTo>
                <a:lnTo>
                  <a:pt x="7403" y="1455"/>
                </a:lnTo>
                <a:lnTo>
                  <a:pt x="7681" y="1712"/>
                </a:lnTo>
                <a:lnTo>
                  <a:pt x="7681" y="1712"/>
                </a:lnTo>
                <a:lnTo>
                  <a:pt x="7810" y="1883"/>
                </a:lnTo>
                <a:lnTo>
                  <a:pt x="7938" y="2075"/>
                </a:lnTo>
                <a:lnTo>
                  <a:pt x="8173" y="2461"/>
                </a:lnTo>
                <a:lnTo>
                  <a:pt x="8173" y="2461"/>
                </a:lnTo>
                <a:lnTo>
                  <a:pt x="8409" y="2803"/>
                </a:lnTo>
                <a:lnTo>
                  <a:pt x="8516" y="2995"/>
                </a:lnTo>
                <a:lnTo>
                  <a:pt x="8623" y="3167"/>
                </a:lnTo>
                <a:lnTo>
                  <a:pt x="8623" y="3167"/>
                </a:lnTo>
                <a:lnTo>
                  <a:pt x="8708" y="3402"/>
                </a:lnTo>
                <a:lnTo>
                  <a:pt x="8794" y="3616"/>
                </a:lnTo>
                <a:lnTo>
                  <a:pt x="8858" y="3851"/>
                </a:lnTo>
                <a:lnTo>
                  <a:pt x="8901" y="4087"/>
                </a:lnTo>
                <a:lnTo>
                  <a:pt x="8944" y="4301"/>
                </a:lnTo>
                <a:lnTo>
                  <a:pt x="8965" y="4557"/>
                </a:lnTo>
                <a:lnTo>
                  <a:pt x="8965" y="5028"/>
                </a:lnTo>
                <a:lnTo>
                  <a:pt x="8922" y="5499"/>
                </a:lnTo>
                <a:lnTo>
                  <a:pt x="8858" y="5970"/>
                </a:lnTo>
                <a:lnTo>
                  <a:pt x="8730" y="6440"/>
                </a:lnTo>
                <a:lnTo>
                  <a:pt x="8580" y="6890"/>
                </a:lnTo>
                <a:lnTo>
                  <a:pt x="8580" y="6890"/>
                </a:lnTo>
                <a:close/>
                <a:moveTo>
                  <a:pt x="5777" y="3616"/>
                </a:moveTo>
                <a:lnTo>
                  <a:pt x="5777" y="3616"/>
                </a:lnTo>
                <a:lnTo>
                  <a:pt x="5649" y="3466"/>
                </a:lnTo>
                <a:lnTo>
                  <a:pt x="5563" y="3402"/>
                </a:lnTo>
                <a:lnTo>
                  <a:pt x="5477" y="3381"/>
                </a:lnTo>
                <a:lnTo>
                  <a:pt x="5477" y="3381"/>
                </a:lnTo>
                <a:lnTo>
                  <a:pt x="5392" y="3381"/>
                </a:lnTo>
                <a:lnTo>
                  <a:pt x="5328" y="3381"/>
                </a:lnTo>
                <a:lnTo>
                  <a:pt x="5263" y="3402"/>
                </a:lnTo>
                <a:lnTo>
                  <a:pt x="5221" y="3423"/>
                </a:lnTo>
                <a:lnTo>
                  <a:pt x="5199" y="3466"/>
                </a:lnTo>
                <a:lnTo>
                  <a:pt x="5178" y="3509"/>
                </a:lnTo>
                <a:lnTo>
                  <a:pt x="5178" y="3616"/>
                </a:lnTo>
                <a:lnTo>
                  <a:pt x="5199" y="3723"/>
                </a:lnTo>
                <a:lnTo>
                  <a:pt x="5242" y="3851"/>
                </a:lnTo>
                <a:lnTo>
                  <a:pt x="5349" y="4044"/>
                </a:lnTo>
                <a:lnTo>
                  <a:pt x="5349" y="4044"/>
                </a:lnTo>
                <a:lnTo>
                  <a:pt x="5477" y="4215"/>
                </a:lnTo>
                <a:lnTo>
                  <a:pt x="5627" y="4386"/>
                </a:lnTo>
                <a:lnTo>
                  <a:pt x="5627" y="4386"/>
                </a:lnTo>
                <a:lnTo>
                  <a:pt x="5756" y="4515"/>
                </a:lnTo>
                <a:lnTo>
                  <a:pt x="5841" y="4579"/>
                </a:lnTo>
                <a:lnTo>
                  <a:pt x="5884" y="4643"/>
                </a:lnTo>
                <a:lnTo>
                  <a:pt x="5884" y="4643"/>
                </a:lnTo>
                <a:lnTo>
                  <a:pt x="5884" y="4707"/>
                </a:lnTo>
                <a:lnTo>
                  <a:pt x="5884" y="4750"/>
                </a:lnTo>
                <a:lnTo>
                  <a:pt x="5841" y="4793"/>
                </a:lnTo>
                <a:lnTo>
                  <a:pt x="5777" y="4793"/>
                </a:lnTo>
                <a:lnTo>
                  <a:pt x="5627" y="4793"/>
                </a:lnTo>
                <a:lnTo>
                  <a:pt x="5499" y="4793"/>
                </a:lnTo>
                <a:lnTo>
                  <a:pt x="5499" y="4793"/>
                </a:lnTo>
                <a:lnTo>
                  <a:pt x="4836" y="4771"/>
                </a:lnTo>
                <a:lnTo>
                  <a:pt x="4836" y="4771"/>
                </a:lnTo>
                <a:lnTo>
                  <a:pt x="4472" y="4750"/>
                </a:lnTo>
                <a:lnTo>
                  <a:pt x="4108" y="4729"/>
                </a:lnTo>
                <a:lnTo>
                  <a:pt x="4108" y="4729"/>
                </a:lnTo>
                <a:lnTo>
                  <a:pt x="3937" y="4729"/>
                </a:lnTo>
                <a:lnTo>
                  <a:pt x="3809" y="4750"/>
                </a:lnTo>
                <a:lnTo>
                  <a:pt x="3766" y="4771"/>
                </a:lnTo>
                <a:lnTo>
                  <a:pt x="3723" y="4814"/>
                </a:lnTo>
                <a:lnTo>
                  <a:pt x="3680" y="4857"/>
                </a:lnTo>
                <a:lnTo>
                  <a:pt x="3637" y="4943"/>
                </a:lnTo>
                <a:lnTo>
                  <a:pt x="3637" y="4943"/>
                </a:lnTo>
                <a:lnTo>
                  <a:pt x="3595" y="5092"/>
                </a:lnTo>
                <a:lnTo>
                  <a:pt x="3595" y="5156"/>
                </a:lnTo>
                <a:lnTo>
                  <a:pt x="3595" y="5221"/>
                </a:lnTo>
                <a:lnTo>
                  <a:pt x="3616" y="5263"/>
                </a:lnTo>
                <a:lnTo>
                  <a:pt x="3659" y="5306"/>
                </a:lnTo>
                <a:lnTo>
                  <a:pt x="3723" y="5328"/>
                </a:lnTo>
                <a:lnTo>
                  <a:pt x="3809" y="5349"/>
                </a:lnTo>
                <a:lnTo>
                  <a:pt x="3809" y="5349"/>
                </a:lnTo>
                <a:lnTo>
                  <a:pt x="3980" y="5370"/>
                </a:lnTo>
                <a:lnTo>
                  <a:pt x="4151" y="5370"/>
                </a:lnTo>
                <a:lnTo>
                  <a:pt x="4493" y="5370"/>
                </a:lnTo>
                <a:lnTo>
                  <a:pt x="4493" y="5370"/>
                </a:lnTo>
                <a:lnTo>
                  <a:pt x="5970" y="5328"/>
                </a:lnTo>
                <a:lnTo>
                  <a:pt x="5970" y="5328"/>
                </a:lnTo>
                <a:lnTo>
                  <a:pt x="5884" y="5435"/>
                </a:lnTo>
                <a:lnTo>
                  <a:pt x="5798" y="5542"/>
                </a:lnTo>
                <a:lnTo>
                  <a:pt x="5584" y="5713"/>
                </a:lnTo>
                <a:lnTo>
                  <a:pt x="5370" y="5863"/>
                </a:lnTo>
                <a:lnTo>
                  <a:pt x="5157" y="6034"/>
                </a:lnTo>
                <a:lnTo>
                  <a:pt x="5157" y="6034"/>
                </a:lnTo>
                <a:lnTo>
                  <a:pt x="5071" y="6119"/>
                </a:lnTo>
                <a:lnTo>
                  <a:pt x="5007" y="6226"/>
                </a:lnTo>
                <a:lnTo>
                  <a:pt x="4964" y="6333"/>
                </a:lnTo>
                <a:lnTo>
                  <a:pt x="4985" y="6376"/>
                </a:lnTo>
                <a:lnTo>
                  <a:pt x="5007" y="6440"/>
                </a:lnTo>
                <a:lnTo>
                  <a:pt x="5007" y="6440"/>
                </a:lnTo>
                <a:lnTo>
                  <a:pt x="5071" y="6547"/>
                </a:lnTo>
                <a:lnTo>
                  <a:pt x="5178" y="6611"/>
                </a:lnTo>
                <a:lnTo>
                  <a:pt x="5306" y="6654"/>
                </a:lnTo>
                <a:lnTo>
                  <a:pt x="5435" y="6654"/>
                </a:lnTo>
                <a:lnTo>
                  <a:pt x="5435" y="6654"/>
                </a:lnTo>
                <a:lnTo>
                  <a:pt x="5542" y="6590"/>
                </a:lnTo>
                <a:lnTo>
                  <a:pt x="5627" y="6526"/>
                </a:lnTo>
                <a:lnTo>
                  <a:pt x="5798" y="6333"/>
                </a:lnTo>
                <a:lnTo>
                  <a:pt x="5798" y="6333"/>
                </a:lnTo>
                <a:lnTo>
                  <a:pt x="5905" y="6226"/>
                </a:lnTo>
                <a:lnTo>
                  <a:pt x="6034" y="6141"/>
                </a:lnTo>
                <a:lnTo>
                  <a:pt x="6162" y="6034"/>
                </a:lnTo>
                <a:lnTo>
                  <a:pt x="6290" y="5948"/>
                </a:lnTo>
                <a:lnTo>
                  <a:pt x="6290" y="5948"/>
                </a:lnTo>
                <a:lnTo>
                  <a:pt x="6483" y="5756"/>
                </a:lnTo>
                <a:lnTo>
                  <a:pt x="6676" y="5520"/>
                </a:lnTo>
                <a:lnTo>
                  <a:pt x="6847" y="5285"/>
                </a:lnTo>
                <a:lnTo>
                  <a:pt x="6911" y="5178"/>
                </a:lnTo>
                <a:lnTo>
                  <a:pt x="6954" y="5049"/>
                </a:lnTo>
                <a:lnTo>
                  <a:pt x="6954" y="5049"/>
                </a:lnTo>
                <a:lnTo>
                  <a:pt x="6569" y="4515"/>
                </a:lnTo>
                <a:lnTo>
                  <a:pt x="6355" y="4236"/>
                </a:lnTo>
                <a:lnTo>
                  <a:pt x="6141" y="3980"/>
                </a:lnTo>
                <a:lnTo>
                  <a:pt x="6141" y="3980"/>
                </a:lnTo>
                <a:lnTo>
                  <a:pt x="5970" y="3787"/>
                </a:lnTo>
                <a:lnTo>
                  <a:pt x="5777" y="3616"/>
                </a:lnTo>
                <a:lnTo>
                  <a:pt x="5777" y="3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73;p8"/>
          <p:cNvSpPr/>
          <p:nvPr/>
        </p:nvSpPr>
        <p:spPr>
          <a:xfrm>
            <a:off x="5038660" y="1616375"/>
            <a:ext cx="1079890" cy="911671"/>
          </a:xfrm>
          <a:custGeom>
            <a:avLst/>
            <a:gdLst/>
            <a:ahLst/>
            <a:cxnLst/>
            <a:rect l="l" t="t" r="r" b="b"/>
            <a:pathLst>
              <a:path w="9201" h="9137" extrusionOk="0">
                <a:moveTo>
                  <a:pt x="1006" y="2483"/>
                </a:moveTo>
                <a:lnTo>
                  <a:pt x="1006" y="2483"/>
                </a:lnTo>
                <a:lnTo>
                  <a:pt x="1049" y="2440"/>
                </a:lnTo>
                <a:lnTo>
                  <a:pt x="1091" y="2376"/>
                </a:lnTo>
                <a:lnTo>
                  <a:pt x="1156" y="2162"/>
                </a:lnTo>
                <a:lnTo>
                  <a:pt x="1198" y="2055"/>
                </a:lnTo>
                <a:lnTo>
                  <a:pt x="1241" y="1969"/>
                </a:lnTo>
                <a:lnTo>
                  <a:pt x="1284" y="1927"/>
                </a:lnTo>
                <a:lnTo>
                  <a:pt x="1305" y="1927"/>
                </a:lnTo>
                <a:lnTo>
                  <a:pt x="1348" y="1948"/>
                </a:lnTo>
                <a:lnTo>
                  <a:pt x="1348" y="1948"/>
                </a:lnTo>
                <a:lnTo>
                  <a:pt x="1412" y="2012"/>
                </a:lnTo>
                <a:lnTo>
                  <a:pt x="1477" y="2119"/>
                </a:lnTo>
                <a:lnTo>
                  <a:pt x="1541" y="2376"/>
                </a:lnTo>
                <a:lnTo>
                  <a:pt x="1605" y="2504"/>
                </a:lnTo>
                <a:lnTo>
                  <a:pt x="1669" y="2590"/>
                </a:lnTo>
                <a:lnTo>
                  <a:pt x="1712" y="2633"/>
                </a:lnTo>
                <a:lnTo>
                  <a:pt x="1755" y="2654"/>
                </a:lnTo>
                <a:lnTo>
                  <a:pt x="1819" y="2654"/>
                </a:lnTo>
                <a:lnTo>
                  <a:pt x="1905" y="2654"/>
                </a:lnTo>
                <a:lnTo>
                  <a:pt x="1905" y="2654"/>
                </a:lnTo>
                <a:lnTo>
                  <a:pt x="1969" y="2633"/>
                </a:lnTo>
                <a:lnTo>
                  <a:pt x="2012" y="2590"/>
                </a:lnTo>
                <a:lnTo>
                  <a:pt x="2054" y="2568"/>
                </a:lnTo>
                <a:lnTo>
                  <a:pt x="2076" y="2504"/>
                </a:lnTo>
                <a:lnTo>
                  <a:pt x="2097" y="2397"/>
                </a:lnTo>
                <a:lnTo>
                  <a:pt x="2054" y="2269"/>
                </a:lnTo>
                <a:lnTo>
                  <a:pt x="2012" y="2140"/>
                </a:lnTo>
                <a:lnTo>
                  <a:pt x="1969" y="2012"/>
                </a:lnTo>
                <a:lnTo>
                  <a:pt x="1862" y="1820"/>
                </a:lnTo>
                <a:lnTo>
                  <a:pt x="1862" y="1820"/>
                </a:lnTo>
                <a:lnTo>
                  <a:pt x="2012" y="1841"/>
                </a:lnTo>
                <a:lnTo>
                  <a:pt x="2183" y="1862"/>
                </a:lnTo>
                <a:lnTo>
                  <a:pt x="2268" y="1862"/>
                </a:lnTo>
                <a:lnTo>
                  <a:pt x="2354" y="1841"/>
                </a:lnTo>
                <a:lnTo>
                  <a:pt x="2397" y="1820"/>
                </a:lnTo>
                <a:lnTo>
                  <a:pt x="2418" y="1755"/>
                </a:lnTo>
                <a:lnTo>
                  <a:pt x="2418" y="1755"/>
                </a:lnTo>
                <a:lnTo>
                  <a:pt x="2418" y="1713"/>
                </a:lnTo>
                <a:lnTo>
                  <a:pt x="2397" y="1670"/>
                </a:lnTo>
                <a:lnTo>
                  <a:pt x="2332" y="1606"/>
                </a:lnTo>
                <a:lnTo>
                  <a:pt x="2247" y="1563"/>
                </a:lnTo>
                <a:lnTo>
                  <a:pt x="2118" y="1520"/>
                </a:lnTo>
                <a:lnTo>
                  <a:pt x="1883" y="1456"/>
                </a:lnTo>
                <a:lnTo>
                  <a:pt x="1733" y="1413"/>
                </a:lnTo>
                <a:lnTo>
                  <a:pt x="1733" y="1413"/>
                </a:lnTo>
                <a:lnTo>
                  <a:pt x="1798" y="1327"/>
                </a:lnTo>
                <a:lnTo>
                  <a:pt x="1905" y="1263"/>
                </a:lnTo>
                <a:lnTo>
                  <a:pt x="2140" y="1135"/>
                </a:lnTo>
                <a:lnTo>
                  <a:pt x="2397" y="1028"/>
                </a:lnTo>
                <a:lnTo>
                  <a:pt x="2611" y="921"/>
                </a:lnTo>
                <a:lnTo>
                  <a:pt x="2611" y="921"/>
                </a:lnTo>
                <a:lnTo>
                  <a:pt x="2782" y="793"/>
                </a:lnTo>
                <a:lnTo>
                  <a:pt x="2889" y="686"/>
                </a:lnTo>
                <a:lnTo>
                  <a:pt x="2996" y="579"/>
                </a:lnTo>
                <a:lnTo>
                  <a:pt x="3060" y="472"/>
                </a:lnTo>
                <a:lnTo>
                  <a:pt x="3081" y="429"/>
                </a:lnTo>
                <a:lnTo>
                  <a:pt x="3081" y="386"/>
                </a:lnTo>
                <a:lnTo>
                  <a:pt x="3060" y="365"/>
                </a:lnTo>
                <a:lnTo>
                  <a:pt x="3039" y="322"/>
                </a:lnTo>
                <a:lnTo>
                  <a:pt x="2974" y="322"/>
                </a:lnTo>
                <a:lnTo>
                  <a:pt x="2889" y="300"/>
                </a:lnTo>
                <a:lnTo>
                  <a:pt x="2889" y="300"/>
                </a:lnTo>
                <a:lnTo>
                  <a:pt x="2653" y="429"/>
                </a:lnTo>
                <a:lnTo>
                  <a:pt x="2225" y="686"/>
                </a:lnTo>
                <a:lnTo>
                  <a:pt x="1798" y="942"/>
                </a:lnTo>
                <a:lnTo>
                  <a:pt x="1648" y="1006"/>
                </a:lnTo>
                <a:lnTo>
                  <a:pt x="1605" y="1028"/>
                </a:lnTo>
                <a:lnTo>
                  <a:pt x="1584" y="1028"/>
                </a:lnTo>
                <a:lnTo>
                  <a:pt x="1584" y="1028"/>
                </a:lnTo>
                <a:lnTo>
                  <a:pt x="1691" y="707"/>
                </a:lnTo>
                <a:lnTo>
                  <a:pt x="1712" y="536"/>
                </a:lnTo>
                <a:lnTo>
                  <a:pt x="1712" y="472"/>
                </a:lnTo>
                <a:lnTo>
                  <a:pt x="1691" y="407"/>
                </a:lnTo>
                <a:lnTo>
                  <a:pt x="1691" y="407"/>
                </a:lnTo>
                <a:lnTo>
                  <a:pt x="1669" y="365"/>
                </a:lnTo>
                <a:lnTo>
                  <a:pt x="1626" y="322"/>
                </a:lnTo>
                <a:lnTo>
                  <a:pt x="1605" y="322"/>
                </a:lnTo>
                <a:lnTo>
                  <a:pt x="1562" y="322"/>
                </a:lnTo>
                <a:lnTo>
                  <a:pt x="1498" y="386"/>
                </a:lnTo>
                <a:lnTo>
                  <a:pt x="1434" y="472"/>
                </a:lnTo>
                <a:lnTo>
                  <a:pt x="1327" y="686"/>
                </a:lnTo>
                <a:lnTo>
                  <a:pt x="1263" y="835"/>
                </a:lnTo>
                <a:lnTo>
                  <a:pt x="1263" y="835"/>
                </a:lnTo>
                <a:lnTo>
                  <a:pt x="1263" y="900"/>
                </a:lnTo>
                <a:lnTo>
                  <a:pt x="1263" y="964"/>
                </a:lnTo>
                <a:lnTo>
                  <a:pt x="1263" y="964"/>
                </a:lnTo>
                <a:lnTo>
                  <a:pt x="1156" y="686"/>
                </a:lnTo>
                <a:lnTo>
                  <a:pt x="1070" y="493"/>
                </a:lnTo>
                <a:lnTo>
                  <a:pt x="963" y="300"/>
                </a:lnTo>
                <a:lnTo>
                  <a:pt x="856" y="151"/>
                </a:lnTo>
                <a:lnTo>
                  <a:pt x="792" y="86"/>
                </a:lnTo>
                <a:lnTo>
                  <a:pt x="728" y="44"/>
                </a:lnTo>
                <a:lnTo>
                  <a:pt x="664" y="1"/>
                </a:lnTo>
                <a:lnTo>
                  <a:pt x="599" y="1"/>
                </a:lnTo>
                <a:lnTo>
                  <a:pt x="535" y="44"/>
                </a:lnTo>
                <a:lnTo>
                  <a:pt x="471" y="108"/>
                </a:lnTo>
                <a:lnTo>
                  <a:pt x="471" y="108"/>
                </a:lnTo>
                <a:lnTo>
                  <a:pt x="471" y="151"/>
                </a:lnTo>
                <a:lnTo>
                  <a:pt x="471" y="193"/>
                </a:lnTo>
                <a:lnTo>
                  <a:pt x="492" y="343"/>
                </a:lnTo>
                <a:lnTo>
                  <a:pt x="557" y="514"/>
                </a:lnTo>
                <a:lnTo>
                  <a:pt x="642" y="707"/>
                </a:lnTo>
                <a:lnTo>
                  <a:pt x="813" y="1049"/>
                </a:lnTo>
                <a:lnTo>
                  <a:pt x="899" y="1199"/>
                </a:lnTo>
                <a:lnTo>
                  <a:pt x="899" y="1199"/>
                </a:lnTo>
                <a:lnTo>
                  <a:pt x="749" y="1156"/>
                </a:lnTo>
                <a:lnTo>
                  <a:pt x="578" y="1092"/>
                </a:lnTo>
                <a:lnTo>
                  <a:pt x="385" y="1049"/>
                </a:lnTo>
                <a:lnTo>
                  <a:pt x="321" y="1049"/>
                </a:lnTo>
                <a:lnTo>
                  <a:pt x="257" y="1071"/>
                </a:lnTo>
                <a:lnTo>
                  <a:pt x="257" y="1071"/>
                </a:lnTo>
                <a:lnTo>
                  <a:pt x="214" y="1113"/>
                </a:lnTo>
                <a:lnTo>
                  <a:pt x="193" y="1156"/>
                </a:lnTo>
                <a:lnTo>
                  <a:pt x="193" y="1178"/>
                </a:lnTo>
                <a:lnTo>
                  <a:pt x="214" y="1220"/>
                </a:lnTo>
                <a:lnTo>
                  <a:pt x="278" y="1285"/>
                </a:lnTo>
                <a:lnTo>
                  <a:pt x="385" y="1349"/>
                </a:lnTo>
                <a:lnTo>
                  <a:pt x="621" y="1456"/>
                </a:lnTo>
                <a:lnTo>
                  <a:pt x="728" y="1499"/>
                </a:lnTo>
                <a:lnTo>
                  <a:pt x="771" y="1541"/>
                </a:lnTo>
                <a:lnTo>
                  <a:pt x="771" y="1541"/>
                </a:lnTo>
                <a:lnTo>
                  <a:pt x="578" y="1648"/>
                </a:lnTo>
                <a:lnTo>
                  <a:pt x="321" y="1798"/>
                </a:lnTo>
                <a:lnTo>
                  <a:pt x="193" y="1884"/>
                </a:lnTo>
                <a:lnTo>
                  <a:pt x="86" y="1969"/>
                </a:lnTo>
                <a:lnTo>
                  <a:pt x="22" y="2055"/>
                </a:lnTo>
                <a:lnTo>
                  <a:pt x="0" y="2119"/>
                </a:lnTo>
                <a:lnTo>
                  <a:pt x="0" y="2162"/>
                </a:lnTo>
                <a:lnTo>
                  <a:pt x="0" y="2162"/>
                </a:lnTo>
                <a:lnTo>
                  <a:pt x="22" y="2205"/>
                </a:lnTo>
                <a:lnTo>
                  <a:pt x="65" y="2247"/>
                </a:lnTo>
                <a:lnTo>
                  <a:pt x="107" y="2247"/>
                </a:lnTo>
                <a:lnTo>
                  <a:pt x="171" y="2247"/>
                </a:lnTo>
                <a:lnTo>
                  <a:pt x="300" y="2226"/>
                </a:lnTo>
                <a:lnTo>
                  <a:pt x="450" y="2162"/>
                </a:lnTo>
                <a:lnTo>
                  <a:pt x="728" y="2012"/>
                </a:lnTo>
                <a:lnTo>
                  <a:pt x="920" y="1905"/>
                </a:lnTo>
                <a:lnTo>
                  <a:pt x="920" y="1905"/>
                </a:lnTo>
                <a:lnTo>
                  <a:pt x="878" y="1948"/>
                </a:lnTo>
                <a:lnTo>
                  <a:pt x="835" y="2033"/>
                </a:lnTo>
                <a:lnTo>
                  <a:pt x="813" y="2140"/>
                </a:lnTo>
                <a:lnTo>
                  <a:pt x="813" y="2247"/>
                </a:lnTo>
                <a:lnTo>
                  <a:pt x="835" y="2354"/>
                </a:lnTo>
                <a:lnTo>
                  <a:pt x="856" y="2440"/>
                </a:lnTo>
                <a:lnTo>
                  <a:pt x="920" y="2504"/>
                </a:lnTo>
                <a:lnTo>
                  <a:pt x="963" y="2504"/>
                </a:lnTo>
                <a:lnTo>
                  <a:pt x="1006" y="2483"/>
                </a:lnTo>
                <a:lnTo>
                  <a:pt x="1006" y="2483"/>
                </a:lnTo>
                <a:close/>
                <a:moveTo>
                  <a:pt x="8238" y="1884"/>
                </a:moveTo>
                <a:lnTo>
                  <a:pt x="8238" y="1884"/>
                </a:lnTo>
                <a:lnTo>
                  <a:pt x="8516" y="1734"/>
                </a:lnTo>
                <a:lnTo>
                  <a:pt x="8708" y="1606"/>
                </a:lnTo>
                <a:lnTo>
                  <a:pt x="8922" y="1477"/>
                </a:lnTo>
                <a:lnTo>
                  <a:pt x="9072" y="1327"/>
                </a:lnTo>
                <a:lnTo>
                  <a:pt x="9136" y="1263"/>
                </a:lnTo>
                <a:lnTo>
                  <a:pt x="9179" y="1178"/>
                </a:lnTo>
                <a:lnTo>
                  <a:pt x="9200" y="1113"/>
                </a:lnTo>
                <a:lnTo>
                  <a:pt x="9179" y="1028"/>
                </a:lnTo>
                <a:lnTo>
                  <a:pt x="9136" y="964"/>
                </a:lnTo>
                <a:lnTo>
                  <a:pt x="9072" y="900"/>
                </a:lnTo>
                <a:lnTo>
                  <a:pt x="9072" y="900"/>
                </a:lnTo>
                <a:lnTo>
                  <a:pt x="9008" y="857"/>
                </a:lnTo>
                <a:lnTo>
                  <a:pt x="8965" y="835"/>
                </a:lnTo>
                <a:lnTo>
                  <a:pt x="8837" y="835"/>
                </a:lnTo>
                <a:lnTo>
                  <a:pt x="8708" y="878"/>
                </a:lnTo>
                <a:lnTo>
                  <a:pt x="8580" y="942"/>
                </a:lnTo>
                <a:lnTo>
                  <a:pt x="8345" y="1071"/>
                </a:lnTo>
                <a:lnTo>
                  <a:pt x="8216" y="1135"/>
                </a:lnTo>
                <a:lnTo>
                  <a:pt x="8131" y="1199"/>
                </a:lnTo>
                <a:lnTo>
                  <a:pt x="8131" y="1199"/>
                </a:lnTo>
                <a:lnTo>
                  <a:pt x="8152" y="1156"/>
                </a:lnTo>
                <a:lnTo>
                  <a:pt x="8195" y="1092"/>
                </a:lnTo>
                <a:lnTo>
                  <a:pt x="8216" y="921"/>
                </a:lnTo>
                <a:lnTo>
                  <a:pt x="8238" y="600"/>
                </a:lnTo>
                <a:lnTo>
                  <a:pt x="8238" y="600"/>
                </a:lnTo>
                <a:lnTo>
                  <a:pt x="8238" y="450"/>
                </a:lnTo>
                <a:lnTo>
                  <a:pt x="8216" y="279"/>
                </a:lnTo>
                <a:lnTo>
                  <a:pt x="8195" y="215"/>
                </a:lnTo>
                <a:lnTo>
                  <a:pt x="8152" y="151"/>
                </a:lnTo>
                <a:lnTo>
                  <a:pt x="8088" y="108"/>
                </a:lnTo>
                <a:lnTo>
                  <a:pt x="8002" y="108"/>
                </a:lnTo>
                <a:lnTo>
                  <a:pt x="8002" y="108"/>
                </a:lnTo>
                <a:lnTo>
                  <a:pt x="7874" y="129"/>
                </a:lnTo>
                <a:lnTo>
                  <a:pt x="7788" y="172"/>
                </a:lnTo>
                <a:lnTo>
                  <a:pt x="7703" y="258"/>
                </a:lnTo>
                <a:lnTo>
                  <a:pt x="7660" y="365"/>
                </a:lnTo>
                <a:lnTo>
                  <a:pt x="7617" y="493"/>
                </a:lnTo>
                <a:lnTo>
                  <a:pt x="7596" y="600"/>
                </a:lnTo>
                <a:lnTo>
                  <a:pt x="7553" y="835"/>
                </a:lnTo>
                <a:lnTo>
                  <a:pt x="7553" y="835"/>
                </a:lnTo>
                <a:lnTo>
                  <a:pt x="7532" y="1071"/>
                </a:lnTo>
                <a:lnTo>
                  <a:pt x="7489" y="1178"/>
                </a:lnTo>
                <a:lnTo>
                  <a:pt x="7446" y="1263"/>
                </a:lnTo>
                <a:lnTo>
                  <a:pt x="7446" y="1263"/>
                </a:lnTo>
                <a:lnTo>
                  <a:pt x="7403" y="1306"/>
                </a:lnTo>
                <a:lnTo>
                  <a:pt x="7360" y="1306"/>
                </a:lnTo>
                <a:lnTo>
                  <a:pt x="7253" y="1263"/>
                </a:lnTo>
                <a:lnTo>
                  <a:pt x="7253" y="1263"/>
                </a:lnTo>
                <a:lnTo>
                  <a:pt x="7125" y="1199"/>
                </a:lnTo>
                <a:lnTo>
                  <a:pt x="6997" y="1113"/>
                </a:lnTo>
                <a:lnTo>
                  <a:pt x="6997" y="1113"/>
                </a:lnTo>
                <a:lnTo>
                  <a:pt x="6826" y="985"/>
                </a:lnTo>
                <a:lnTo>
                  <a:pt x="6633" y="835"/>
                </a:lnTo>
                <a:lnTo>
                  <a:pt x="6526" y="771"/>
                </a:lnTo>
                <a:lnTo>
                  <a:pt x="6419" y="728"/>
                </a:lnTo>
                <a:lnTo>
                  <a:pt x="6312" y="707"/>
                </a:lnTo>
                <a:lnTo>
                  <a:pt x="6205" y="707"/>
                </a:lnTo>
                <a:lnTo>
                  <a:pt x="6205" y="707"/>
                </a:lnTo>
                <a:lnTo>
                  <a:pt x="6141" y="728"/>
                </a:lnTo>
                <a:lnTo>
                  <a:pt x="6098" y="771"/>
                </a:lnTo>
                <a:lnTo>
                  <a:pt x="6077" y="793"/>
                </a:lnTo>
                <a:lnTo>
                  <a:pt x="6055" y="835"/>
                </a:lnTo>
                <a:lnTo>
                  <a:pt x="6055" y="942"/>
                </a:lnTo>
                <a:lnTo>
                  <a:pt x="6098" y="1028"/>
                </a:lnTo>
                <a:lnTo>
                  <a:pt x="6162" y="1135"/>
                </a:lnTo>
                <a:lnTo>
                  <a:pt x="6248" y="1220"/>
                </a:lnTo>
                <a:lnTo>
                  <a:pt x="6419" y="1370"/>
                </a:lnTo>
                <a:lnTo>
                  <a:pt x="6419" y="1370"/>
                </a:lnTo>
                <a:lnTo>
                  <a:pt x="6761" y="1563"/>
                </a:lnTo>
                <a:lnTo>
                  <a:pt x="6868" y="1627"/>
                </a:lnTo>
                <a:lnTo>
                  <a:pt x="6933" y="1691"/>
                </a:lnTo>
                <a:lnTo>
                  <a:pt x="6997" y="1755"/>
                </a:lnTo>
                <a:lnTo>
                  <a:pt x="6997" y="1820"/>
                </a:lnTo>
                <a:lnTo>
                  <a:pt x="6997" y="1820"/>
                </a:lnTo>
                <a:lnTo>
                  <a:pt x="6975" y="1862"/>
                </a:lnTo>
                <a:lnTo>
                  <a:pt x="6933" y="1884"/>
                </a:lnTo>
                <a:lnTo>
                  <a:pt x="6761" y="1991"/>
                </a:lnTo>
                <a:lnTo>
                  <a:pt x="6462" y="2140"/>
                </a:lnTo>
                <a:lnTo>
                  <a:pt x="6462" y="2140"/>
                </a:lnTo>
                <a:lnTo>
                  <a:pt x="6269" y="2226"/>
                </a:lnTo>
                <a:lnTo>
                  <a:pt x="6162" y="2290"/>
                </a:lnTo>
                <a:lnTo>
                  <a:pt x="6077" y="2354"/>
                </a:lnTo>
                <a:lnTo>
                  <a:pt x="6077" y="2354"/>
                </a:lnTo>
                <a:lnTo>
                  <a:pt x="6034" y="2419"/>
                </a:lnTo>
                <a:lnTo>
                  <a:pt x="5991" y="2483"/>
                </a:lnTo>
                <a:lnTo>
                  <a:pt x="5948" y="2568"/>
                </a:lnTo>
                <a:lnTo>
                  <a:pt x="5948" y="2633"/>
                </a:lnTo>
                <a:lnTo>
                  <a:pt x="5948" y="2697"/>
                </a:lnTo>
                <a:lnTo>
                  <a:pt x="5991" y="2761"/>
                </a:lnTo>
                <a:lnTo>
                  <a:pt x="6055" y="2804"/>
                </a:lnTo>
                <a:lnTo>
                  <a:pt x="6141" y="2825"/>
                </a:lnTo>
                <a:lnTo>
                  <a:pt x="6141" y="2825"/>
                </a:lnTo>
                <a:lnTo>
                  <a:pt x="6269" y="2825"/>
                </a:lnTo>
                <a:lnTo>
                  <a:pt x="6398" y="2825"/>
                </a:lnTo>
                <a:lnTo>
                  <a:pt x="6526" y="2782"/>
                </a:lnTo>
                <a:lnTo>
                  <a:pt x="6654" y="2718"/>
                </a:lnTo>
                <a:lnTo>
                  <a:pt x="6911" y="2611"/>
                </a:lnTo>
                <a:lnTo>
                  <a:pt x="7018" y="2568"/>
                </a:lnTo>
                <a:lnTo>
                  <a:pt x="7146" y="2547"/>
                </a:lnTo>
                <a:lnTo>
                  <a:pt x="7146" y="2547"/>
                </a:lnTo>
                <a:lnTo>
                  <a:pt x="7061" y="2761"/>
                </a:lnTo>
                <a:lnTo>
                  <a:pt x="6975" y="3039"/>
                </a:lnTo>
                <a:lnTo>
                  <a:pt x="6954" y="3189"/>
                </a:lnTo>
                <a:lnTo>
                  <a:pt x="6954" y="3339"/>
                </a:lnTo>
                <a:lnTo>
                  <a:pt x="6954" y="3467"/>
                </a:lnTo>
                <a:lnTo>
                  <a:pt x="6997" y="3553"/>
                </a:lnTo>
                <a:lnTo>
                  <a:pt x="6997" y="3553"/>
                </a:lnTo>
                <a:lnTo>
                  <a:pt x="7040" y="3617"/>
                </a:lnTo>
                <a:lnTo>
                  <a:pt x="7104" y="3638"/>
                </a:lnTo>
                <a:lnTo>
                  <a:pt x="7146" y="3617"/>
                </a:lnTo>
                <a:lnTo>
                  <a:pt x="7211" y="3595"/>
                </a:lnTo>
                <a:lnTo>
                  <a:pt x="7318" y="3510"/>
                </a:lnTo>
                <a:lnTo>
                  <a:pt x="7382" y="3403"/>
                </a:lnTo>
                <a:lnTo>
                  <a:pt x="7382" y="3403"/>
                </a:lnTo>
                <a:lnTo>
                  <a:pt x="7489" y="3146"/>
                </a:lnTo>
                <a:lnTo>
                  <a:pt x="7574" y="2868"/>
                </a:lnTo>
                <a:lnTo>
                  <a:pt x="7681" y="2590"/>
                </a:lnTo>
                <a:lnTo>
                  <a:pt x="7724" y="2461"/>
                </a:lnTo>
                <a:lnTo>
                  <a:pt x="7810" y="2333"/>
                </a:lnTo>
                <a:lnTo>
                  <a:pt x="7810" y="2333"/>
                </a:lnTo>
                <a:lnTo>
                  <a:pt x="8088" y="2526"/>
                </a:lnTo>
                <a:lnTo>
                  <a:pt x="8302" y="2654"/>
                </a:lnTo>
                <a:lnTo>
                  <a:pt x="8516" y="2782"/>
                </a:lnTo>
                <a:lnTo>
                  <a:pt x="8730" y="2868"/>
                </a:lnTo>
                <a:lnTo>
                  <a:pt x="8837" y="2889"/>
                </a:lnTo>
                <a:lnTo>
                  <a:pt x="8922" y="2889"/>
                </a:lnTo>
                <a:lnTo>
                  <a:pt x="8987" y="2868"/>
                </a:lnTo>
                <a:lnTo>
                  <a:pt x="9029" y="2825"/>
                </a:lnTo>
                <a:lnTo>
                  <a:pt x="9051" y="2740"/>
                </a:lnTo>
                <a:lnTo>
                  <a:pt x="9072" y="2611"/>
                </a:lnTo>
                <a:lnTo>
                  <a:pt x="9072" y="2611"/>
                </a:lnTo>
                <a:lnTo>
                  <a:pt x="9051" y="2547"/>
                </a:lnTo>
                <a:lnTo>
                  <a:pt x="9029" y="2483"/>
                </a:lnTo>
                <a:lnTo>
                  <a:pt x="8944" y="2376"/>
                </a:lnTo>
                <a:lnTo>
                  <a:pt x="8837" y="2290"/>
                </a:lnTo>
                <a:lnTo>
                  <a:pt x="8708" y="2205"/>
                </a:lnTo>
                <a:lnTo>
                  <a:pt x="8452" y="2055"/>
                </a:lnTo>
                <a:lnTo>
                  <a:pt x="8323" y="1969"/>
                </a:lnTo>
                <a:lnTo>
                  <a:pt x="8238" y="1884"/>
                </a:lnTo>
                <a:lnTo>
                  <a:pt x="8238" y="1884"/>
                </a:lnTo>
                <a:close/>
                <a:moveTo>
                  <a:pt x="6633" y="6676"/>
                </a:moveTo>
                <a:lnTo>
                  <a:pt x="6633" y="6676"/>
                </a:lnTo>
                <a:lnTo>
                  <a:pt x="6440" y="6741"/>
                </a:lnTo>
                <a:lnTo>
                  <a:pt x="6248" y="6848"/>
                </a:lnTo>
                <a:lnTo>
                  <a:pt x="6034" y="6912"/>
                </a:lnTo>
                <a:lnTo>
                  <a:pt x="5948" y="6933"/>
                </a:lnTo>
                <a:lnTo>
                  <a:pt x="5841" y="6933"/>
                </a:lnTo>
                <a:lnTo>
                  <a:pt x="5841" y="6933"/>
                </a:lnTo>
                <a:lnTo>
                  <a:pt x="5734" y="6890"/>
                </a:lnTo>
                <a:lnTo>
                  <a:pt x="5627" y="6826"/>
                </a:lnTo>
                <a:lnTo>
                  <a:pt x="5435" y="6698"/>
                </a:lnTo>
                <a:lnTo>
                  <a:pt x="5435" y="6698"/>
                </a:lnTo>
                <a:lnTo>
                  <a:pt x="4857" y="6313"/>
                </a:lnTo>
                <a:lnTo>
                  <a:pt x="4857" y="6313"/>
                </a:lnTo>
                <a:lnTo>
                  <a:pt x="5199" y="6035"/>
                </a:lnTo>
                <a:lnTo>
                  <a:pt x="5392" y="5906"/>
                </a:lnTo>
                <a:lnTo>
                  <a:pt x="5585" y="5778"/>
                </a:lnTo>
                <a:lnTo>
                  <a:pt x="5585" y="5778"/>
                </a:lnTo>
                <a:lnTo>
                  <a:pt x="5670" y="5756"/>
                </a:lnTo>
                <a:lnTo>
                  <a:pt x="5777" y="5735"/>
                </a:lnTo>
                <a:lnTo>
                  <a:pt x="5863" y="5735"/>
                </a:lnTo>
                <a:lnTo>
                  <a:pt x="5948" y="5756"/>
                </a:lnTo>
                <a:lnTo>
                  <a:pt x="6119" y="5821"/>
                </a:lnTo>
                <a:lnTo>
                  <a:pt x="6312" y="5885"/>
                </a:lnTo>
                <a:lnTo>
                  <a:pt x="6312" y="5885"/>
                </a:lnTo>
                <a:lnTo>
                  <a:pt x="6440" y="5928"/>
                </a:lnTo>
                <a:lnTo>
                  <a:pt x="6612" y="5928"/>
                </a:lnTo>
                <a:lnTo>
                  <a:pt x="6697" y="5928"/>
                </a:lnTo>
                <a:lnTo>
                  <a:pt x="6761" y="5885"/>
                </a:lnTo>
                <a:lnTo>
                  <a:pt x="6826" y="5842"/>
                </a:lnTo>
                <a:lnTo>
                  <a:pt x="6868" y="5778"/>
                </a:lnTo>
                <a:lnTo>
                  <a:pt x="6868" y="5778"/>
                </a:lnTo>
                <a:lnTo>
                  <a:pt x="6868" y="5692"/>
                </a:lnTo>
                <a:lnTo>
                  <a:pt x="6826" y="5628"/>
                </a:lnTo>
                <a:lnTo>
                  <a:pt x="6740" y="5585"/>
                </a:lnTo>
                <a:lnTo>
                  <a:pt x="6654" y="5542"/>
                </a:lnTo>
                <a:lnTo>
                  <a:pt x="6440" y="5478"/>
                </a:lnTo>
                <a:lnTo>
                  <a:pt x="6355" y="5457"/>
                </a:lnTo>
                <a:lnTo>
                  <a:pt x="6291" y="5435"/>
                </a:lnTo>
                <a:lnTo>
                  <a:pt x="6291" y="5435"/>
                </a:lnTo>
                <a:lnTo>
                  <a:pt x="6462" y="5328"/>
                </a:lnTo>
                <a:lnTo>
                  <a:pt x="6676" y="5157"/>
                </a:lnTo>
                <a:lnTo>
                  <a:pt x="6761" y="5050"/>
                </a:lnTo>
                <a:lnTo>
                  <a:pt x="6804" y="4965"/>
                </a:lnTo>
                <a:lnTo>
                  <a:pt x="6826" y="4922"/>
                </a:lnTo>
                <a:lnTo>
                  <a:pt x="6826" y="4879"/>
                </a:lnTo>
                <a:lnTo>
                  <a:pt x="6804" y="4836"/>
                </a:lnTo>
                <a:lnTo>
                  <a:pt x="6761" y="4794"/>
                </a:lnTo>
                <a:lnTo>
                  <a:pt x="6761" y="4794"/>
                </a:lnTo>
                <a:lnTo>
                  <a:pt x="6697" y="4772"/>
                </a:lnTo>
                <a:lnTo>
                  <a:pt x="6590" y="4794"/>
                </a:lnTo>
                <a:lnTo>
                  <a:pt x="6333" y="4858"/>
                </a:lnTo>
                <a:lnTo>
                  <a:pt x="5991" y="5008"/>
                </a:lnTo>
                <a:lnTo>
                  <a:pt x="5991" y="5008"/>
                </a:lnTo>
                <a:lnTo>
                  <a:pt x="6055" y="4836"/>
                </a:lnTo>
                <a:lnTo>
                  <a:pt x="6098" y="4644"/>
                </a:lnTo>
                <a:lnTo>
                  <a:pt x="6077" y="4537"/>
                </a:lnTo>
                <a:lnTo>
                  <a:pt x="6055" y="4451"/>
                </a:lnTo>
                <a:lnTo>
                  <a:pt x="6013" y="4408"/>
                </a:lnTo>
                <a:lnTo>
                  <a:pt x="5927" y="4387"/>
                </a:lnTo>
                <a:lnTo>
                  <a:pt x="5927" y="4387"/>
                </a:lnTo>
                <a:lnTo>
                  <a:pt x="5841" y="4408"/>
                </a:lnTo>
                <a:lnTo>
                  <a:pt x="5756" y="4473"/>
                </a:lnTo>
                <a:lnTo>
                  <a:pt x="5692" y="4537"/>
                </a:lnTo>
                <a:lnTo>
                  <a:pt x="5627" y="4622"/>
                </a:lnTo>
                <a:lnTo>
                  <a:pt x="5542" y="4836"/>
                </a:lnTo>
                <a:lnTo>
                  <a:pt x="5478" y="4986"/>
                </a:lnTo>
                <a:lnTo>
                  <a:pt x="5478" y="4986"/>
                </a:lnTo>
                <a:lnTo>
                  <a:pt x="5413" y="5179"/>
                </a:lnTo>
                <a:lnTo>
                  <a:pt x="5349" y="5307"/>
                </a:lnTo>
                <a:lnTo>
                  <a:pt x="5306" y="5371"/>
                </a:lnTo>
                <a:lnTo>
                  <a:pt x="5264" y="5414"/>
                </a:lnTo>
                <a:lnTo>
                  <a:pt x="5092" y="5500"/>
                </a:lnTo>
                <a:lnTo>
                  <a:pt x="5092" y="5500"/>
                </a:lnTo>
                <a:lnTo>
                  <a:pt x="4793" y="5649"/>
                </a:lnTo>
                <a:lnTo>
                  <a:pt x="4515" y="5778"/>
                </a:lnTo>
                <a:lnTo>
                  <a:pt x="4515" y="5778"/>
                </a:lnTo>
                <a:lnTo>
                  <a:pt x="4472" y="5221"/>
                </a:lnTo>
                <a:lnTo>
                  <a:pt x="4472" y="5221"/>
                </a:lnTo>
                <a:lnTo>
                  <a:pt x="4429" y="5008"/>
                </a:lnTo>
                <a:lnTo>
                  <a:pt x="4429" y="4901"/>
                </a:lnTo>
                <a:lnTo>
                  <a:pt x="4429" y="4794"/>
                </a:lnTo>
                <a:lnTo>
                  <a:pt x="4429" y="4794"/>
                </a:lnTo>
                <a:lnTo>
                  <a:pt x="4472" y="4729"/>
                </a:lnTo>
                <a:lnTo>
                  <a:pt x="4515" y="4687"/>
                </a:lnTo>
                <a:lnTo>
                  <a:pt x="4622" y="4601"/>
                </a:lnTo>
                <a:lnTo>
                  <a:pt x="4750" y="4515"/>
                </a:lnTo>
                <a:lnTo>
                  <a:pt x="4857" y="4430"/>
                </a:lnTo>
                <a:lnTo>
                  <a:pt x="4857" y="4430"/>
                </a:lnTo>
                <a:lnTo>
                  <a:pt x="4964" y="4301"/>
                </a:lnTo>
                <a:lnTo>
                  <a:pt x="5007" y="4216"/>
                </a:lnTo>
                <a:lnTo>
                  <a:pt x="5050" y="4130"/>
                </a:lnTo>
                <a:lnTo>
                  <a:pt x="5050" y="4066"/>
                </a:lnTo>
                <a:lnTo>
                  <a:pt x="5050" y="4002"/>
                </a:lnTo>
                <a:lnTo>
                  <a:pt x="4986" y="3959"/>
                </a:lnTo>
                <a:lnTo>
                  <a:pt x="4900" y="3938"/>
                </a:lnTo>
                <a:lnTo>
                  <a:pt x="4900" y="3938"/>
                </a:lnTo>
                <a:lnTo>
                  <a:pt x="4814" y="3981"/>
                </a:lnTo>
                <a:lnTo>
                  <a:pt x="4686" y="4045"/>
                </a:lnTo>
                <a:lnTo>
                  <a:pt x="4472" y="4216"/>
                </a:lnTo>
                <a:lnTo>
                  <a:pt x="4472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216"/>
                </a:lnTo>
                <a:lnTo>
                  <a:pt x="4451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173"/>
                </a:lnTo>
                <a:lnTo>
                  <a:pt x="4451" y="4173"/>
                </a:lnTo>
                <a:lnTo>
                  <a:pt x="4451" y="4216"/>
                </a:lnTo>
                <a:lnTo>
                  <a:pt x="4451" y="4216"/>
                </a:lnTo>
                <a:lnTo>
                  <a:pt x="4472" y="4216"/>
                </a:lnTo>
                <a:lnTo>
                  <a:pt x="4472" y="4216"/>
                </a:lnTo>
                <a:lnTo>
                  <a:pt x="4472" y="4045"/>
                </a:lnTo>
                <a:lnTo>
                  <a:pt x="4472" y="3831"/>
                </a:lnTo>
                <a:lnTo>
                  <a:pt x="4408" y="3638"/>
                </a:lnTo>
                <a:lnTo>
                  <a:pt x="4365" y="3553"/>
                </a:lnTo>
                <a:lnTo>
                  <a:pt x="4322" y="3510"/>
                </a:lnTo>
                <a:lnTo>
                  <a:pt x="4322" y="3510"/>
                </a:lnTo>
                <a:lnTo>
                  <a:pt x="4258" y="3488"/>
                </a:lnTo>
                <a:lnTo>
                  <a:pt x="4194" y="3467"/>
                </a:lnTo>
                <a:lnTo>
                  <a:pt x="4151" y="3467"/>
                </a:lnTo>
                <a:lnTo>
                  <a:pt x="4087" y="3488"/>
                </a:lnTo>
                <a:lnTo>
                  <a:pt x="4044" y="3531"/>
                </a:lnTo>
                <a:lnTo>
                  <a:pt x="4023" y="3574"/>
                </a:lnTo>
                <a:lnTo>
                  <a:pt x="3959" y="3702"/>
                </a:lnTo>
                <a:lnTo>
                  <a:pt x="3937" y="3852"/>
                </a:lnTo>
                <a:lnTo>
                  <a:pt x="3916" y="4002"/>
                </a:lnTo>
                <a:lnTo>
                  <a:pt x="3916" y="4237"/>
                </a:lnTo>
                <a:lnTo>
                  <a:pt x="3916" y="4237"/>
                </a:lnTo>
                <a:lnTo>
                  <a:pt x="3787" y="4130"/>
                </a:lnTo>
                <a:lnTo>
                  <a:pt x="3638" y="4045"/>
                </a:lnTo>
                <a:lnTo>
                  <a:pt x="3552" y="4023"/>
                </a:lnTo>
                <a:lnTo>
                  <a:pt x="3466" y="4023"/>
                </a:lnTo>
                <a:lnTo>
                  <a:pt x="3402" y="4045"/>
                </a:lnTo>
                <a:lnTo>
                  <a:pt x="3359" y="4109"/>
                </a:lnTo>
                <a:lnTo>
                  <a:pt x="3359" y="4109"/>
                </a:lnTo>
                <a:lnTo>
                  <a:pt x="3359" y="4173"/>
                </a:lnTo>
                <a:lnTo>
                  <a:pt x="3381" y="4259"/>
                </a:lnTo>
                <a:lnTo>
                  <a:pt x="3424" y="4323"/>
                </a:lnTo>
                <a:lnTo>
                  <a:pt x="3488" y="4387"/>
                </a:lnTo>
                <a:lnTo>
                  <a:pt x="3638" y="4515"/>
                </a:lnTo>
                <a:lnTo>
                  <a:pt x="3745" y="4601"/>
                </a:lnTo>
                <a:lnTo>
                  <a:pt x="3745" y="4601"/>
                </a:lnTo>
                <a:lnTo>
                  <a:pt x="3852" y="4729"/>
                </a:lnTo>
                <a:lnTo>
                  <a:pt x="3916" y="4858"/>
                </a:lnTo>
                <a:lnTo>
                  <a:pt x="3937" y="5008"/>
                </a:lnTo>
                <a:lnTo>
                  <a:pt x="3937" y="5179"/>
                </a:lnTo>
                <a:lnTo>
                  <a:pt x="3937" y="5179"/>
                </a:lnTo>
                <a:lnTo>
                  <a:pt x="3916" y="5521"/>
                </a:lnTo>
                <a:lnTo>
                  <a:pt x="3916" y="5521"/>
                </a:lnTo>
                <a:lnTo>
                  <a:pt x="3916" y="5607"/>
                </a:lnTo>
                <a:lnTo>
                  <a:pt x="3894" y="5692"/>
                </a:lnTo>
                <a:lnTo>
                  <a:pt x="3894" y="5692"/>
                </a:lnTo>
                <a:lnTo>
                  <a:pt x="3873" y="5735"/>
                </a:lnTo>
                <a:lnTo>
                  <a:pt x="3830" y="5756"/>
                </a:lnTo>
                <a:lnTo>
                  <a:pt x="3787" y="5735"/>
                </a:lnTo>
                <a:lnTo>
                  <a:pt x="3723" y="5671"/>
                </a:lnTo>
                <a:lnTo>
                  <a:pt x="3723" y="5671"/>
                </a:lnTo>
                <a:lnTo>
                  <a:pt x="3616" y="5628"/>
                </a:lnTo>
                <a:lnTo>
                  <a:pt x="3488" y="5542"/>
                </a:lnTo>
                <a:lnTo>
                  <a:pt x="3252" y="5393"/>
                </a:lnTo>
                <a:lnTo>
                  <a:pt x="3252" y="5393"/>
                </a:lnTo>
                <a:lnTo>
                  <a:pt x="3039" y="5286"/>
                </a:lnTo>
                <a:lnTo>
                  <a:pt x="2825" y="5179"/>
                </a:lnTo>
                <a:lnTo>
                  <a:pt x="2825" y="5179"/>
                </a:lnTo>
                <a:lnTo>
                  <a:pt x="2739" y="5114"/>
                </a:lnTo>
                <a:lnTo>
                  <a:pt x="2675" y="5050"/>
                </a:lnTo>
                <a:lnTo>
                  <a:pt x="2632" y="4986"/>
                </a:lnTo>
                <a:lnTo>
                  <a:pt x="2611" y="4901"/>
                </a:lnTo>
                <a:lnTo>
                  <a:pt x="2546" y="4729"/>
                </a:lnTo>
                <a:lnTo>
                  <a:pt x="2504" y="4558"/>
                </a:lnTo>
                <a:lnTo>
                  <a:pt x="2504" y="4558"/>
                </a:lnTo>
                <a:lnTo>
                  <a:pt x="2439" y="4430"/>
                </a:lnTo>
                <a:lnTo>
                  <a:pt x="2354" y="4280"/>
                </a:lnTo>
                <a:lnTo>
                  <a:pt x="2290" y="4216"/>
                </a:lnTo>
                <a:lnTo>
                  <a:pt x="2225" y="4194"/>
                </a:lnTo>
                <a:lnTo>
                  <a:pt x="2161" y="4194"/>
                </a:lnTo>
                <a:lnTo>
                  <a:pt x="2076" y="4259"/>
                </a:lnTo>
                <a:lnTo>
                  <a:pt x="2076" y="4259"/>
                </a:lnTo>
                <a:lnTo>
                  <a:pt x="2054" y="4323"/>
                </a:lnTo>
                <a:lnTo>
                  <a:pt x="2033" y="4366"/>
                </a:lnTo>
                <a:lnTo>
                  <a:pt x="2054" y="4515"/>
                </a:lnTo>
                <a:lnTo>
                  <a:pt x="2076" y="4644"/>
                </a:lnTo>
                <a:lnTo>
                  <a:pt x="2097" y="4772"/>
                </a:lnTo>
                <a:lnTo>
                  <a:pt x="2097" y="4772"/>
                </a:lnTo>
                <a:lnTo>
                  <a:pt x="1969" y="4729"/>
                </a:lnTo>
                <a:lnTo>
                  <a:pt x="1755" y="4665"/>
                </a:lnTo>
                <a:lnTo>
                  <a:pt x="1584" y="4665"/>
                </a:lnTo>
                <a:lnTo>
                  <a:pt x="1498" y="4665"/>
                </a:lnTo>
                <a:lnTo>
                  <a:pt x="1434" y="4708"/>
                </a:lnTo>
                <a:lnTo>
                  <a:pt x="1434" y="4708"/>
                </a:lnTo>
                <a:lnTo>
                  <a:pt x="1412" y="4751"/>
                </a:lnTo>
                <a:lnTo>
                  <a:pt x="1412" y="4772"/>
                </a:lnTo>
                <a:lnTo>
                  <a:pt x="1455" y="4858"/>
                </a:lnTo>
                <a:lnTo>
                  <a:pt x="1541" y="4943"/>
                </a:lnTo>
                <a:lnTo>
                  <a:pt x="1669" y="5008"/>
                </a:lnTo>
                <a:lnTo>
                  <a:pt x="1926" y="5157"/>
                </a:lnTo>
                <a:lnTo>
                  <a:pt x="2097" y="5264"/>
                </a:lnTo>
                <a:lnTo>
                  <a:pt x="2097" y="5264"/>
                </a:lnTo>
                <a:lnTo>
                  <a:pt x="2012" y="5286"/>
                </a:lnTo>
                <a:lnTo>
                  <a:pt x="1926" y="5286"/>
                </a:lnTo>
                <a:lnTo>
                  <a:pt x="1712" y="5286"/>
                </a:lnTo>
                <a:lnTo>
                  <a:pt x="1605" y="5286"/>
                </a:lnTo>
                <a:lnTo>
                  <a:pt x="1519" y="5286"/>
                </a:lnTo>
                <a:lnTo>
                  <a:pt x="1434" y="5328"/>
                </a:lnTo>
                <a:lnTo>
                  <a:pt x="1370" y="5371"/>
                </a:lnTo>
                <a:lnTo>
                  <a:pt x="1370" y="5371"/>
                </a:lnTo>
                <a:lnTo>
                  <a:pt x="1327" y="5435"/>
                </a:lnTo>
                <a:lnTo>
                  <a:pt x="1305" y="5478"/>
                </a:lnTo>
                <a:lnTo>
                  <a:pt x="1305" y="5521"/>
                </a:lnTo>
                <a:lnTo>
                  <a:pt x="1327" y="5564"/>
                </a:lnTo>
                <a:lnTo>
                  <a:pt x="1391" y="5607"/>
                </a:lnTo>
                <a:lnTo>
                  <a:pt x="1477" y="5649"/>
                </a:lnTo>
                <a:lnTo>
                  <a:pt x="1605" y="5671"/>
                </a:lnTo>
                <a:lnTo>
                  <a:pt x="1733" y="5692"/>
                </a:lnTo>
                <a:lnTo>
                  <a:pt x="1905" y="5692"/>
                </a:lnTo>
                <a:lnTo>
                  <a:pt x="1905" y="5692"/>
                </a:lnTo>
                <a:lnTo>
                  <a:pt x="2311" y="5692"/>
                </a:lnTo>
                <a:lnTo>
                  <a:pt x="2311" y="5692"/>
                </a:lnTo>
                <a:lnTo>
                  <a:pt x="2482" y="5671"/>
                </a:lnTo>
                <a:lnTo>
                  <a:pt x="2568" y="5649"/>
                </a:lnTo>
                <a:lnTo>
                  <a:pt x="2653" y="5671"/>
                </a:lnTo>
                <a:lnTo>
                  <a:pt x="2653" y="5671"/>
                </a:lnTo>
                <a:lnTo>
                  <a:pt x="2760" y="5735"/>
                </a:lnTo>
                <a:lnTo>
                  <a:pt x="2889" y="5821"/>
                </a:lnTo>
                <a:lnTo>
                  <a:pt x="3017" y="5928"/>
                </a:lnTo>
                <a:lnTo>
                  <a:pt x="3124" y="5992"/>
                </a:lnTo>
                <a:lnTo>
                  <a:pt x="3124" y="5992"/>
                </a:lnTo>
                <a:lnTo>
                  <a:pt x="3381" y="6120"/>
                </a:lnTo>
                <a:lnTo>
                  <a:pt x="3509" y="6184"/>
                </a:lnTo>
                <a:lnTo>
                  <a:pt x="3552" y="6206"/>
                </a:lnTo>
                <a:lnTo>
                  <a:pt x="3573" y="6248"/>
                </a:lnTo>
                <a:lnTo>
                  <a:pt x="3573" y="6248"/>
                </a:lnTo>
                <a:lnTo>
                  <a:pt x="3595" y="6291"/>
                </a:lnTo>
                <a:lnTo>
                  <a:pt x="3595" y="6355"/>
                </a:lnTo>
                <a:lnTo>
                  <a:pt x="3573" y="6377"/>
                </a:lnTo>
                <a:lnTo>
                  <a:pt x="3531" y="6420"/>
                </a:lnTo>
                <a:lnTo>
                  <a:pt x="3445" y="6462"/>
                </a:lnTo>
                <a:lnTo>
                  <a:pt x="3338" y="6527"/>
                </a:lnTo>
                <a:lnTo>
                  <a:pt x="3338" y="6527"/>
                </a:lnTo>
                <a:lnTo>
                  <a:pt x="2803" y="6826"/>
                </a:lnTo>
                <a:lnTo>
                  <a:pt x="2525" y="6955"/>
                </a:lnTo>
                <a:lnTo>
                  <a:pt x="2397" y="7019"/>
                </a:lnTo>
                <a:lnTo>
                  <a:pt x="2247" y="7040"/>
                </a:lnTo>
                <a:lnTo>
                  <a:pt x="2247" y="7040"/>
                </a:lnTo>
                <a:lnTo>
                  <a:pt x="2012" y="7061"/>
                </a:lnTo>
                <a:lnTo>
                  <a:pt x="1776" y="7061"/>
                </a:lnTo>
                <a:lnTo>
                  <a:pt x="1284" y="7061"/>
                </a:lnTo>
                <a:lnTo>
                  <a:pt x="1284" y="7061"/>
                </a:lnTo>
                <a:lnTo>
                  <a:pt x="1156" y="7083"/>
                </a:lnTo>
                <a:lnTo>
                  <a:pt x="985" y="7083"/>
                </a:lnTo>
                <a:lnTo>
                  <a:pt x="920" y="7104"/>
                </a:lnTo>
                <a:lnTo>
                  <a:pt x="856" y="7147"/>
                </a:lnTo>
                <a:lnTo>
                  <a:pt x="813" y="7190"/>
                </a:lnTo>
                <a:lnTo>
                  <a:pt x="771" y="7254"/>
                </a:lnTo>
                <a:lnTo>
                  <a:pt x="771" y="7254"/>
                </a:lnTo>
                <a:lnTo>
                  <a:pt x="771" y="7318"/>
                </a:lnTo>
                <a:lnTo>
                  <a:pt x="792" y="7361"/>
                </a:lnTo>
                <a:lnTo>
                  <a:pt x="813" y="7404"/>
                </a:lnTo>
                <a:lnTo>
                  <a:pt x="835" y="7447"/>
                </a:lnTo>
                <a:lnTo>
                  <a:pt x="942" y="7489"/>
                </a:lnTo>
                <a:lnTo>
                  <a:pt x="1070" y="7511"/>
                </a:lnTo>
                <a:lnTo>
                  <a:pt x="1327" y="7532"/>
                </a:lnTo>
                <a:lnTo>
                  <a:pt x="1455" y="7532"/>
                </a:lnTo>
                <a:lnTo>
                  <a:pt x="1519" y="7554"/>
                </a:lnTo>
                <a:lnTo>
                  <a:pt x="1519" y="7554"/>
                </a:lnTo>
                <a:lnTo>
                  <a:pt x="1370" y="7661"/>
                </a:lnTo>
                <a:lnTo>
                  <a:pt x="1177" y="7832"/>
                </a:lnTo>
                <a:lnTo>
                  <a:pt x="1134" y="7896"/>
                </a:lnTo>
                <a:lnTo>
                  <a:pt x="1091" y="7982"/>
                </a:lnTo>
                <a:lnTo>
                  <a:pt x="1113" y="8024"/>
                </a:lnTo>
                <a:lnTo>
                  <a:pt x="1134" y="8067"/>
                </a:lnTo>
                <a:lnTo>
                  <a:pt x="1177" y="8088"/>
                </a:lnTo>
                <a:lnTo>
                  <a:pt x="1241" y="8110"/>
                </a:lnTo>
                <a:lnTo>
                  <a:pt x="1241" y="8110"/>
                </a:lnTo>
                <a:lnTo>
                  <a:pt x="1370" y="8088"/>
                </a:lnTo>
                <a:lnTo>
                  <a:pt x="1605" y="8024"/>
                </a:lnTo>
                <a:lnTo>
                  <a:pt x="1798" y="7939"/>
                </a:lnTo>
                <a:lnTo>
                  <a:pt x="1883" y="7896"/>
                </a:lnTo>
                <a:lnTo>
                  <a:pt x="1905" y="7875"/>
                </a:lnTo>
                <a:lnTo>
                  <a:pt x="1905" y="7875"/>
                </a:lnTo>
                <a:lnTo>
                  <a:pt x="1840" y="8024"/>
                </a:lnTo>
                <a:lnTo>
                  <a:pt x="1798" y="8217"/>
                </a:lnTo>
                <a:lnTo>
                  <a:pt x="1776" y="8302"/>
                </a:lnTo>
                <a:lnTo>
                  <a:pt x="1755" y="8388"/>
                </a:lnTo>
                <a:lnTo>
                  <a:pt x="1776" y="8474"/>
                </a:lnTo>
                <a:lnTo>
                  <a:pt x="1819" y="8538"/>
                </a:lnTo>
                <a:lnTo>
                  <a:pt x="1819" y="8538"/>
                </a:lnTo>
                <a:lnTo>
                  <a:pt x="1883" y="8602"/>
                </a:lnTo>
                <a:lnTo>
                  <a:pt x="1969" y="8623"/>
                </a:lnTo>
                <a:lnTo>
                  <a:pt x="2033" y="8602"/>
                </a:lnTo>
                <a:lnTo>
                  <a:pt x="2097" y="8559"/>
                </a:lnTo>
                <a:lnTo>
                  <a:pt x="2161" y="8495"/>
                </a:lnTo>
                <a:lnTo>
                  <a:pt x="2225" y="8409"/>
                </a:lnTo>
                <a:lnTo>
                  <a:pt x="2290" y="8260"/>
                </a:lnTo>
                <a:lnTo>
                  <a:pt x="2290" y="8260"/>
                </a:lnTo>
                <a:lnTo>
                  <a:pt x="2375" y="8046"/>
                </a:lnTo>
                <a:lnTo>
                  <a:pt x="2482" y="7832"/>
                </a:lnTo>
                <a:lnTo>
                  <a:pt x="2525" y="7725"/>
                </a:lnTo>
                <a:lnTo>
                  <a:pt x="2589" y="7639"/>
                </a:lnTo>
                <a:lnTo>
                  <a:pt x="2675" y="7575"/>
                </a:lnTo>
                <a:lnTo>
                  <a:pt x="2782" y="7511"/>
                </a:lnTo>
                <a:lnTo>
                  <a:pt x="2782" y="7511"/>
                </a:lnTo>
                <a:lnTo>
                  <a:pt x="3338" y="7233"/>
                </a:lnTo>
                <a:lnTo>
                  <a:pt x="3873" y="6955"/>
                </a:lnTo>
                <a:lnTo>
                  <a:pt x="3873" y="6955"/>
                </a:lnTo>
                <a:lnTo>
                  <a:pt x="3894" y="7404"/>
                </a:lnTo>
                <a:lnTo>
                  <a:pt x="3894" y="7639"/>
                </a:lnTo>
                <a:lnTo>
                  <a:pt x="3873" y="7746"/>
                </a:lnTo>
                <a:lnTo>
                  <a:pt x="3830" y="7832"/>
                </a:lnTo>
                <a:lnTo>
                  <a:pt x="3830" y="7832"/>
                </a:lnTo>
                <a:lnTo>
                  <a:pt x="3787" y="7917"/>
                </a:lnTo>
                <a:lnTo>
                  <a:pt x="3723" y="7960"/>
                </a:lnTo>
                <a:lnTo>
                  <a:pt x="3595" y="8067"/>
                </a:lnTo>
                <a:lnTo>
                  <a:pt x="3466" y="8174"/>
                </a:lnTo>
                <a:lnTo>
                  <a:pt x="3402" y="8238"/>
                </a:lnTo>
                <a:lnTo>
                  <a:pt x="3359" y="8302"/>
                </a:lnTo>
                <a:lnTo>
                  <a:pt x="3359" y="8302"/>
                </a:lnTo>
                <a:lnTo>
                  <a:pt x="3317" y="8388"/>
                </a:lnTo>
                <a:lnTo>
                  <a:pt x="3295" y="8474"/>
                </a:lnTo>
                <a:lnTo>
                  <a:pt x="3295" y="8559"/>
                </a:lnTo>
                <a:lnTo>
                  <a:pt x="3295" y="8623"/>
                </a:lnTo>
                <a:lnTo>
                  <a:pt x="3338" y="8666"/>
                </a:lnTo>
                <a:lnTo>
                  <a:pt x="3381" y="8709"/>
                </a:lnTo>
                <a:lnTo>
                  <a:pt x="3466" y="8709"/>
                </a:lnTo>
                <a:lnTo>
                  <a:pt x="3552" y="8688"/>
                </a:lnTo>
                <a:lnTo>
                  <a:pt x="3552" y="8688"/>
                </a:lnTo>
                <a:lnTo>
                  <a:pt x="3659" y="8602"/>
                </a:lnTo>
                <a:lnTo>
                  <a:pt x="3745" y="8516"/>
                </a:lnTo>
                <a:lnTo>
                  <a:pt x="3830" y="8431"/>
                </a:lnTo>
                <a:lnTo>
                  <a:pt x="3873" y="8409"/>
                </a:lnTo>
                <a:lnTo>
                  <a:pt x="3937" y="8388"/>
                </a:lnTo>
                <a:lnTo>
                  <a:pt x="3937" y="8388"/>
                </a:lnTo>
                <a:lnTo>
                  <a:pt x="3937" y="8602"/>
                </a:lnTo>
                <a:lnTo>
                  <a:pt x="3959" y="8837"/>
                </a:lnTo>
                <a:lnTo>
                  <a:pt x="3980" y="8966"/>
                </a:lnTo>
                <a:lnTo>
                  <a:pt x="4023" y="9051"/>
                </a:lnTo>
                <a:lnTo>
                  <a:pt x="4108" y="9115"/>
                </a:lnTo>
                <a:lnTo>
                  <a:pt x="4151" y="9137"/>
                </a:lnTo>
                <a:lnTo>
                  <a:pt x="4215" y="9137"/>
                </a:lnTo>
                <a:lnTo>
                  <a:pt x="4215" y="9137"/>
                </a:lnTo>
                <a:lnTo>
                  <a:pt x="4279" y="9137"/>
                </a:lnTo>
                <a:lnTo>
                  <a:pt x="4344" y="9115"/>
                </a:lnTo>
                <a:lnTo>
                  <a:pt x="4408" y="9051"/>
                </a:lnTo>
                <a:lnTo>
                  <a:pt x="4451" y="8966"/>
                </a:lnTo>
                <a:lnTo>
                  <a:pt x="4472" y="8859"/>
                </a:lnTo>
                <a:lnTo>
                  <a:pt x="4493" y="8623"/>
                </a:lnTo>
                <a:lnTo>
                  <a:pt x="4515" y="8495"/>
                </a:lnTo>
                <a:lnTo>
                  <a:pt x="4536" y="8409"/>
                </a:lnTo>
                <a:lnTo>
                  <a:pt x="4536" y="8409"/>
                </a:lnTo>
                <a:lnTo>
                  <a:pt x="4665" y="8559"/>
                </a:lnTo>
                <a:lnTo>
                  <a:pt x="4879" y="8752"/>
                </a:lnTo>
                <a:lnTo>
                  <a:pt x="4986" y="8816"/>
                </a:lnTo>
                <a:lnTo>
                  <a:pt x="5028" y="8837"/>
                </a:lnTo>
                <a:lnTo>
                  <a:pt x="5071" y="8837"/>
                </a:lnTo>
                <a:lnTo>
                  <a:pt x="5114" y="8816"/>
                </a:lnTo>
                <a:lnTo>
                  <a:pt x="5135" y="8795"/>
                </a:lnTo>
                <a:lnTo>
                  <a:pt x="5157" y="8730"/>
                </a:lnTo>
                <a:lnTo>
                  <a:pt x="5178" y="8666"/>
                </a:lnTo>
                <a:lnTo>
                  <a:pt x="5178" y="8666"/>
                </a:lnTo>
                <a:lnTo>
                  <a:pt x="5157" y="8559"/>
                </a:lnTo>
                <a:lnTo>
                  <a:pt x="5092" y="8452"/>
                </a:lnTo>
                <a:lnTo>
                  <a:pt x="5007" y="8367"/>
                </a:lnTo>
                <a:lnTo>
                  <a:pt x="4900" y="8260"/>
                </a:lnTo>
                <a:lnTo>
                  <a:pt x="4707" y="8088"/>
                </a:lnTo>
                <a:lnTo>
                  <a:pt x="4622" y="8003"/>
                </a:lnTo>
                <a:lnTo>
                  <a:pt x="4558" y="7917"/>
                </a:lnTo>
                <a:lnTo>
                  <a:pt x="4558" y="7917"/>
                </a:lnTo>
                <a:lnTo>
                  <a:pt x="4515" y="7746"/>
                </a:lnTo>
                <a:lnTo>
                  <a:pt x="4515" y="7532"/>
                </a:lnTo>
                <a:lnTo>
                  <a:pt x="4515" y="7126"/>
                </a:lnTo>
                <a:lnTo>
                  <a:pt x="4515" y="7126"/>
                </a:lnTo>
                <a:lnTo>
                  <a:pt x="4515" y="6997"/>
                </a:lnTo>
                <a:lnTo>
                  <a:pt x="4536" y="6912"/>
                </a:lnTo>
                <a:lnTo>
                  <a:pt x="4536" y="6890"/>
                </a:lnTo>
                <a:lnTo>
                  <a:pt x="4558" y="6869"/>
                </a:lnTo>
                <a:lnTo>
                  <a:pt x="4558" y="6869"/>
                </a:lnTo>
                <a:lnTo>
                  <a:pt x="4622" y="6869"/>
                </a:lnTo>
                <a:lnTo>
                  <a:pt x="4686" y="6912"/>
                </a:lnTo>
                <a:lnTo>
                  <a:pt x="4900" y="7019"/>
                </a:lnTo>
                <a:lnTo>
                  <a:pt x="5221" y="7254"/>
                </a:lnTo>
                <a:lnTo>
                  <a:pt x="5221" y="7254"/>
                </a:lnTo>
                <a:lnTo>
                  <a:pt x="5520" y="7425"/>
                </a:lnTo>
                <a:lnTo>
                  <a:pt x="5670" y="7532"/>
                </a:lnTo>
                <a:lnTo>
                  <a:pt x="5713" y="7596"/>
                </a:lnTo>
                <a:lnTo>
                  <a:pt x="5756" y="7661"/>
                </a:lnTo>
                <a:lnTo>
                  <a:pt x="5756" y="7661"/>
                </a:lnTo>
                <a:lnTo>
                  <a:pt x="5799" y="7746"/>
                </a:lnTo>
                <a:lnTo>
                  <a:pt x="5820" y="7853"/>
                </a:lnTo>
                <a:lnTo>
                  <a:pt x="5841" y="8067"/>
                </a:lnTo>
                <a:lnTo>
                  <a:pt x="5841" y="8067"/>
                </a:lnTo>
                <a:lnTo>
                  <a:pt x="5863" y="8153"/>
                </a:lnTo>
                <a:lnTo>
                  <a:pt x="5906" y="8238"/>
                </a:lnTo>
                <a:lnTo>
                  <a:pt x="5970" y="8302"/>
                </a:lnTo>
                <a:lnTo>
                  <a:pt x="6055" y="8345"/>
                </a:lnTo>
                <a:lnTo>
                  <a:pt x="6055" y="8345"/>
                </a:lnTo>
                <a:lnTo>
                  <a:pt x="6119" y="8367"/>
                </a:lnTo>
                <a:lnTo>
                  <a:pt x="6184" y="8345"/>
                </a:lnTo>
                <a:lnTo>
                  <a:pt x="6226" y="8324"/>
                </a:lnTo>
                <a:lnTo>
                  <a:pt x="6226" y="8281"/>
                </a:lnTo>
                <a:lnTo>
                  <a:pt x="6248" y="8174"/>
                </a:lnTo>
                <a:lnTo>
                  <a:pt x="6269" y="8067"/>
                </a:lnTo>
                <a:lnTo>
                  <a:pt x="6269" y="8067"/>
                </a:lnTo>
                <a:lnTo>
                  <a:pt x="6291" y="8024"/>
                </a:lnTo>
                <a:lnTo>
                  <a:pt x="6312" y="8003"/>
                </a:lnTo>
                <a:lnTo>
                  <a:pt x="6376" y="8003"/>
                </a:lnTo>
                <a:lnTo>
                  <a:pt x="6462" y="8024"/>
                </a:lnTo>
                <a:lnTo>
                  <a:pt x="6569" y="8046"/>
                </a:lnTo>
                <a:lnTo>
                  <a:pt x="6569" y="8046"/>
                </a:lnTo>
                <a:lnTo>
                  <a:pt x="6676" y="8046"/>
                </a:lnTo>
                <a:lnTo>
                  <a:pt x="6761" y="8003"/>
                </a:lnTo>
                <a:lnTo>
                  <a:pt x="6804" y="7982"/>
                </a:lnTo>
                <a:lnTo>
                  <a:pt x="6826" y="7939"/>
                </a:lnTo>
                <a:lnTo>
                  <a:pt x="6847" y="7896"/>
                </a:lnTo>
                <a:lnTo>
                  <a:pt x="6868" y="7832"/>
                </a:lnTo>
                <a:lnTo>
                  <a:pt x="6868" y="7832"/>
                </a:lnTo>
                <a:lnTo>
                  <a:pt x="6847" y="7725"/>
                </a:lnTo>
                <a:lnTo>
                  <a:pt x="6783" y="7639"/>
                </a:lnTo>
                <a:lnTo>
                  <a:pt x="6719" y="7575"/>
                </a:lnTo>
                <a:lnTo>
                  <a:pt x="6612" y="7511"/>
                </a:lnTo>
                <a:lnTo>
                  <a:pt x="6440" y="7382"/>
                </a:lnTo>
                <a:lnTo>
                  <a:pt x="6355" y="7297"/>
                </a:lnTo>
                <a:lnTo>
                  <a:pt x="6312" y="7211"/>
                </a:lnTo>
                <a:lnTo>
                  <a:pt x="6312" y="7211"/>
                </a:lnTo>
                <a:lnTo>
                  <a:pt x="6483" y="7190"/>
                </a:lnTo>
                <a:lnTo>
                  <a:pt x="6676" y="7126"/>
                </a:lnTo>
                <a:lnTo>
                  <a:pt x="6847" y="7040"/>
                </a:lnTo>
                <a:lnTo>
                  <a:pt x="6911" y="6997"/>
                </a:lnTo>
                <a:lnTo>
                  <a:pt x="6975" y="6933"/>
                </a:lnTo>
                <a:lnTo>
                  <a:pt x="6975" y="6933"/>
                </a:lnTo>
                <a:lnTo>
                  <a:pt x="7040" y="6848"/>
                </a:lnTo>
                <a:lnTo>
                  <a:pt x="7061" y="6762"/>
                </a:lnTo>
                <a:lnTo>
                  <a:pt x="7040" y="6719"/>
                </a:lnTo>
                <a:lnTo>
                  <a:pt x="6975" y="6676"/>
                </a:lnTo>
                <a:lnTo>
                  <a:pt x="6911" y="6655"/>
                </a:lnTo>
                <a:lnTo>
                  <a:pt x="6804" y="6655"/>
                </a:lnTo>
                <a:lnTo>
                  <a:pt x="6633" y="6676"/>
                </a:lnTo>
                <a:lnTo>
                  <a:pt x="6633" y="6676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D1AAE0B0-933A-C231-D27C-279326460A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23693073-1EC8-282B-9F47-1FC5C2E8FE95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000477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6;p8"/>
          <p:cNvSpPr/>
          <p:nvPr/>
        </p:nvSpPr>
        <p:spPr>
          <a:xfrm>
            <a:off x="1921007" y="1590595"/>
            <a:ext cx="1260181" cy="937451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42;p8"/>
          <p:cNvSpPr/>
          <p:nvPr/>
        </p:nvSpPr>
        <p:spPr>
          <a:xfrm>
            <a:off x="4829929" y="1403431"/>
            <a:ext cx="1497353" cy="1124615"/>
          </a:xfrm>
          <a:custGeom>
            <a:avLst/>
            <a:gdLst/>
            <a:ahLst/>
            <a:cxnLst/>
            <a:rect l="l" t="t" r="r" b="b"/>
            <a:pathLst>
              <a:path w="10249" h="9565" extrusionOk="0">
                <a:moveTo>
                  <a:pt x="6526" y="1712"/>
                </a:moveTo>
                <a:lnTo>
                  <a:pt x="6526" y="1712"/>
                </a:lnTo>
                <a:lnTo>
                  <a:pt x="6462" y="1840"/>
                </a:lnTo>
                <a:lnTo>
                  <a:pt x="6376" y="1990"/>
                </a:lnTo>
                <a:lnTo>
                  <a:pt x="6355" y="2076"/>
                </a:lnTo>
                <a:lnTo>
                  <a:pt x="6333" y="2140"/>
                </a:lnTo>
                <a:lnTo>
                  <a:pt x="6355" y="2225"/>
                </a:lnTo>
                <a:lnTo>
                  <a:pt x="6419" y="2268"/>
                </a:lnTo>
                <a:lnTo>
                  <a:pt x="6419" y="2268"/>
                </a:lnTo>
                <a:lnTo>
                  <a:pt x="6462" y="2311"/>
                </a:lnTo>
                <a:lnTo>
                  <a:pt x="6526" y="2311"/>
                </a:lnTo>
                <a:lnTo>
                  <a:pt x="6590" y="2290"/>
                </a:lnTo>
                <a:lnTo>
                  <a:pt x="6654" y="2268"/>
                </a:lnTo>
                <a:lnTo>
                  <a:pt x="6761" y="2183"/>
                </a:lnTo>
                <a:lnTo>
                  <a:pt x="6825" y="2097"/>
                </a:lnTo>
                <a:lnTo>
                  <a:pt x="6825" y="2097"/>
                </a:lnTo>
                <a:lnTo>
                  <a:pt x="6890" y="2011"/>
                </a:lnTo>
                <a:lnTo>
                  <a:pt x="6954" y="1904"/>
                </a:lnTo>
                <a:lnTo>
                  <a:pt x="6997" y="1819"/>
                </a:lnTo>
                <a:lnTo>
                  <a:pt x="7018" y="1712"/>
                </a:lnTo>
                <a:lnTo>
                  <a:pt x="7039" y="1584"/>
                </a:lnTo>
                <a:lnTo>
                  <a:pt x="7018" y="1477"/>
                </a:lnTo>
                <a:lnTo>
                  <a:pt x="6997" y="1370"/>
                </a:lnTo>
                <a:lnTo>
                  <a:pt x="6975" y="1263"/>
                </a:lnTo>
                <a:lnTo>
                  <a:pt x="6975" y="1263"/>
                </a:lnTo>
                <a:lnTo>
                  <a:pt x="6890" y="1113"/>
                </a:lnTo>
                <a:lnTo>
                  <a:pt x="6804" y="963"/>
                </a:lnTo>
                <a:lnTo>
                  <a:pt x="6740" y="813"/>
                </a:lnTo>
                <a:lnTo>
                  <a:pt x="6676" y="664"/>
                </a:lnTo>
                <a:lnTo>
                  <a:pt x="6676" y="664"/>
                </a:lnTo>
                <a:lnTo>
                  <a:pt x="6676" y="557"/>
                </a:lnTo>
                <a:lnTo>
                  <a:pt x="6676" y="471"/>
                </a:lnTo>
                <a:lnTo>
                  <a:pt x="6718" y="385"/>
                </a:lnTo>
                <a:lnTo>
                  <a:pt x="6761" y="321"/>
                </a:lnTo>
                <a:lnTo>
                  <a:pt x="6761" y="321"/>
                </a:lnTo>
                <a:lnTo>
                  <a:pt x="6804" y="257"/>
                </a:lnTo>
                <a:lnTo>
                  <a:pt x="6847" y="236"/>
                </a:lnTo>
                <a:lnTo>
                  <a:pt x="6890" y="171"/>
                </a:lnTo>
                <a:lnTo>
                  <a:pt x="6890" y="107"/>
                </a:lnTo>
                <a:lnTo>
                  <a:pt x="6890" y="107"/>
                </a:lnTo>
                <a:lnTo>
                  <a:pt x="6825" y="22"/>
                </a:lnTo>
                <a:lnTo>
                  <a:pt x="6761" y="0"/>
                </a:lnTo>
                <a:lnTo>
                  <a:pt x="6676" y="0"/>
                </a:lnTo>
                <a:lnTo>
                  <a:pt x="6590" y="43"/>
                </a:lnTo>
                <a:lnTo>
                  <a:pt x="6504" y="107"/>
                </a:lnTo>
                <a:lnTo>
                  <a:pt x="6419" y="171"/>
                </a:lnTo>
                <a:lnTo>
                  <a:pt x="6333" y="278"/>
                </a:lnTo>
                <a:lnTo>
                  <a:pt x="6333" y="278"/>
                </a:lnTo>
                <a:lnTo>
                  <a:pt x="6269" y="450"/>
                </a:lnTo>
                <a:lnTo>
                  <a:pt x="6248" y="621"/>
                </a:lnTo>
                <a:lnTo>
                  <a:pt x="6269" y="813"/>
                </a:lnTo>
                <a:lnTo>
                  <a:pt x="6312" y="984"/>
                </a:lnTo>
                <a:lnTo>
                  <a:pt x="6312" y="984"/>
                </a:lnTo>
                <a:lnTo>
                  <a:pt x="6398" y="1156"/>
                </a:lnTo>
                <a:lnTo>
                  <a:pt x="6483" y="1327"/>
                </a:lnTo>
                <a:lnTo>
                  <a:pt x="6526" y="1434"/>
                </a:lnTo>
                <a:lnTo>
                  <a:pt x="6547" y="1519"/>
                </a:lnTo>
                <a:lnTo>
                  <a:pt x="6547" y="1626"/>
                </a:lnTo>
                <a:lnTo>
                  <a:pt x="6526" y="1712"/>
                </a:lnTo>
                <a:lnTo>
                  <a:pt x="6526" y="1712"/>
                </a:lnTo>
                <a:close/>
                <a:moveTo>
                  <a:pt x="4237" y="2439"/>
                </a:moveTo>
                <a:lnTo>
                  <a:pt x="4237" y="2439"/>
                </a:lnTo>
                <a:lnTo>
                  <a:pt x="4237" y="2546"/>
                </a:lnTo>
                <a:lnTo>
                  <a:pt x="4215" y="2653"/>
                </a:lnTo>
                <a:lnTo>
                  <a:pt x="4108" y="2867"/>
                </a:lnTo>
                <a:lnTo>
                  <a:pt x="4065" y="2974"/>
                </a:lnTo>
                <a:lnTo>
                  <a:pt x="4044" y="3081"/>
                </a:lnTo>
                <a:lnTo>
                  <a:pt x="4023" y="3167"/>
                </a:lnTo>
                <a:lnTo>
                  <a:pt x="4044" y="3274"/>
                </a:lnTo>
                <a:lnTo>
                  <a:pt x="4044" y="3274"/>
                </a:lnTo>
                <a:lnTo>
                  <a:pt x="4108" y="3338"/>
                </a:lnTo>
                <a:lnTo>
                  <a:pt x="4151" y="3381"/>
                </a:lnTo>
                <a:lnTo>
                  <a:pt x="4194" y="3402"/>
                </a:lnTo>
                <a:lnTo>
                  <a:pt x="4237" y="3402"/>
                </a:lnTo>
                <a:lnTo>
                  <a:pt x="4279" y="3381"/>
                </a:lnTo>
                <a:lnTo>
                  <a:pt x="4344" y="3359"/>
                </a:lnTo>
                <a:lnTo>
                  <a:pt x="4429" y="3274"/>
                </a:lnTo>
                <a:lnTo>
                  <a:pt x="4515" y="3145"/>
                </a:lnTo>
                <a:lnTo>
                  <a:pt x="4579" y="3017"/>
                </a:lnTo>
                <a:lnTo>
                  <a:pt x="4664" y="2824"/>
                </a:lnTo>
                <a:lnTo>
                  <a:pt x="4664" y="2824"/>
                </a:lnTo>
                <a:lnTo>
                  <a:pt x="4707" y="2611"/>
                </a:lnTo>
                <a:lnTo>
                  <a:pt x="4707" y="2418"/>
                </a:lnTo>
                <a:lnTo>
                  <a:pt x="4664" y="2247"/>
                </a:lnTo>
                <a:lnTo>
                  <a:pt x="4600" y="2054"/>
                </a:lnTo>
                <a:lnTo>
                  <a:pt x="4600" y="2054"/>
                </a:lnTo>
                <a:lnTo>
                  <a:pt x="4515" y="1947"/>
                </a:lnTo>
                <a:lnTo>
                  <a:pt x="4451" y="1862"/>
                </a:lnTo>
                <a:lnTo>
                  <a:pt x="4301" y="1691"/>
                </a:lnTo>
                <a:lnTo>
                  <a:pt x="4258" y="1605"/>
                </a:lnTo>
                <a:lnTo>
                  <a:pt x="4215" y="1498"/>
                </a:lnTo>
                <a:lnTo>
                  <a:pt x="4215" y="1391"/>
                </a:lnTo>
                <a:lnTo>
                  <a:pt x="4279" y="1263"/>
                </a:lnTo>
                <a:lnTo>
                  <a:pt x="4279" y="1263"/>
                </a:lnTo>
                <a:lnTo>
                  <a:pt x="4322" y="1156"/>
                </a:lnTo>
                <a:lnTo>
                  <a:pt x="4386" y="1070"/>
                </a:lnTo>
                <a:lnTo>
                  <a:pt x="4579" y="877"/>
                </a:lnTo>
                <a:lnTo>
                  <a:pt x="4664" y="792"/>
                </a:lnTo>
                <a:lnTo>
                  <a:pt x="4729" y="685"/>
                </a:lnTo>
                <a:lnTo>
                  <a:pt x="4771" y="578"/>
                </a:lnTo>
                <a:lnTo>
                  <a:pt x="4793" y="492"/>
                </a:lnTo>
                <a:lnTo>
                  <a:pt x="4793" y="492"/>
                </a:lnTo>
                <a:lnTo>
                  <a:pt x="4771" y="428"/>
                </a:lnTo>
                <a:lnTo>
                  <a:pt x="4750" y="385"/>
                </a:lnTo>
                <a:lnTo>
                  <a:pt x="4707" y="364"/>
                </a:lnTo>
                <a:lnTo>
                  <a:pt x="4664" y="364"/>
                </a:lnTo>
                <a:lnTo>
                  <a:pt x="4579" y="407"/>
                </a:lnTo>
                <a:lnTo>
                  <a:pt x="4451" y="471"/>
                </a:lnTo>
                <a:lnTo>
                  <a:pt x="4237" y="664"/>
                </a:lnTo>
                <a:lnTo>
                  <a:pt x="4108" y="792"/>
                </a:lnTo>
                <a:lnTo>
                  <a:pt x="4108" y="792"/>
                </a:lnTo>
                <a:lnTo>
                  <a:pt x="3958" y="1006"/>
                </a:lnTo>
                <a:lnTo>
                  <a:pt x="3830" y="1220"/>
                </a:lnTo>
                <a:lnTo>
                  <a:pt x="3787" y="1348"/>
                </a:lnTo>
                <a:lnTo>
                  <a:pt x="3744" y="1477"/>
                </a:lnTo>
                <a:lnTo>
                  <a:pt x="3744" y="1584"/>
                </a:lnTo>
                <a:lnTo>
                  <a:pt x="3766" y="1712"/>
                </a:lnTo>
                <a:lnTo>
                  <a:pt x="3766" y="1712"/>
                </a:lnTo>
                <a:lnTo>
                  <a:pt x="3787" y="1819"/>
                </a:lnTo>
                <a:lnTo>
                  <a:pt x="3851" y="1904"/>
                </a:lnTo>
                <a:lnTo>
                  <a:pt x="4001" y="2076"/>
                </a:lnTo>
                <a:lnTo>
                  <a:pt x="4151" y="2247"/>
                </a:lnTo>
                <a:lnTo>
                  <a:pt x="4215" y="2332"/>
                </a:lnTo>
                <a:lnTo>
                  <a:pt x="4237" y="2439"/>
                </a:lnTo>
                <a:lnTo>
                  <a:pt x="4237" y="2439"/>
                </a:lnTo>
                <a:close/>
                <a:moveTo>
                  <a:pt x="5349" y="2824"/>
                </a:moveTo>
                <a:lnTo>
                  <a:pt x="5349" y="2824"/>
                </a:lnTo>
                <a:lnTo>
                  <a:pt x="5371" y="2910"/>
                </a:lnTo>
                <a:lnTo>
                  <a:pt x="5413" y="2953"/>
                </a:lnTo>
                <a:lnTo>
                  <a:pt x="5456" y="2996"/>
                </a:lnTo>
                <a:lnTo>
                  <a:pt x="5520" y="2996"/>
                </a:lnTo>
                <a:lnTo>
                  <a:pt x="5584" y="2996"/>
                </a:lnTo>
                <a:lnTo>
                  <a:pt x="5649" y="2974"/>
                </a:lnTo>
                <a:lnTo>
                  <a:pt x="5713" y="2931"/>
                </a:lnTo>
                <a:lnTo>
                  <a:pt x="5756" y="2889"/>
                </a:lnTo>
                <a:lnTo>
                  <a:pt x="5756" y="2889"/>
                </a:lnTo>
                <a:lnTo>
                  <a:pt x="5820" y="2824"/>
                </a:lnTo>
                <a:lnTo>
                  <a:pt x="5863" y="2760"/>
                </a:lnTo>
                <a:lnTo>
                  <a:pt x="5905" y="2589"/>
                </a:lnTo>
                <a:lnTo>
                  <a:pt x="5927" y="2418"/>
                </a:lnTo>
                <a:lnTo>
                  <a:pt x="5884" y="2268"/>
                </a:lnTo>
                <a:lnTo>
                  <a:pt x="5884" y="2268"/>
                </a:lnTo>
                <a:lnTo>
                  <a:pt x="5863" y="2204"/>
                </a:lnTo>
                <a:lnTo>
                  <a:pt x="5820" y="2140"/>
                </a:lnTo>
                <a:lnTo>
                  <a:pt x="5713" y="2033"/>
                </a:lnTo>
                <a:lnTo>
                  <a:pt x="5627" y="1904"/>
                </a:lnTo>
                <a:lnTo>
                  <a:pt x="5584" y="1840"/>
                </a:lnTo>
                <a:lnTo>
                  <a:pt x="5563" y="1776"/>
                </a:lnTo>
                <a:lnTo>
                  <a:pt x="5563" y="1776"/>
                </a:lnTo>
                <a:lnTo>
                  <a:pt x="5584" y="1712"/>
                </a:lnTo>
                <a:lnTo>
                  <a:pt x="5606" y="1648"/>
                </a:lnTo>
                <a:lnTo>
                  <a:pt x="5670" y="1519"/>
                </a:lnTo>
                <a:lnTo>
                  <a:pt x="5777" y="1391"/>
                </a:lnTo>
                <a:lnTo>
                  <a:pt x="5798" y="1327"/>
                </a:lnTo>
                <a:lnTo>
                  <a:pt x="5820" y="1263"/>
                </a:lnTo>
                <a:lnTo>
                  <a:pt x="5820" y="1263"/>
                </a:lnTo>
                <a:lnTo>
                  <a:pt x="5777" y="1220"/>
                </a:lnTo>
                <a:lnTo>
                  <a:pt x="5713" y="1177"/>
                </a:lnTo>
                <a:lnTo>
                  <a:pt x="5670" y="1156"/>
                </a:lnTo>
                <a:lnTo>
                  <a:pt x="5606" y="1177"/>
                </a:lnTo>
                <a:lnTo>
                  <a:pt x="5542" y="1198"/>
                </a:lnTo>
                <a:lnTo>
                  <a:pt x="5499" y="1220"/>
                </a:lnTo>
                <a:lnTo>
                  <a:pt x="5371" y="1327"/>
                </a:lnTo>
                <a:lnTo>
                  <a:pt x="5285" y="1455"/>
                </a:lnTo>
                <a:lnTo>
                  <a:pt x="5199" y="1605"/>
                </a:lnTo>
                <a:lnTo>
                  <a:pt x="5135" y="1755"/>
                </a:lnTo>
                <a:lnTo>
                  <a:pt x="5114" y="1862"/>
                </a:lnTo>
                <a:lnTo>
                  <a:pt x="5114" y="1862"/>
                </a:lnTo>
                <a:lnTo>
                  <a:pt x="5135" y="1926"/>
                </a:lnTo>
                <a:lnTo>
                  <a:pt x="5157" y="1990"/>
                </a:lnTo>
                <a:lnTo>
                  <a:pt x="5221" y="2097"/>
                </a:lnTo>
                <a:lnTo>
                  <a:pt x="5306" y="2204"/>
                </a:lnTo>
                <a:lnTo>
                  <a:pt x="5371" y="2311"/>
                </a:lnTo>
                <a:lnTo>
                  <a:pt x="5371" y="2311"/>
                </a:lnTo>
                <a:lnTo>
                  <a:pt x="5413" y="2397"/>
                </a:lnTo>
                <a:lnTo>
                  <a:pt x="5435" y="2461"/>
                </a:lnTo>
                <a:lnTo>
                  <a:pt x="5413" y="2525"/>
                </a:lnTo>
                <a:lnTo>
                  <a:pt x="5413" y="2568"/>
                </a:lnTo>
                <a:lnTo>
                  <a:pt x="5371" y="2675"/>
                </a:lnTo>
                <a:lnTo>
                  <a:pt x="5349" y="2739"/>
                </a:lnTo>
                <a:lnTo>
                  <a:pt x="5349" y="2824"/>
                </a:lnTo>
                <a:lnTo>
                  <a:pt x="5349" y="2824"/>
                </a:lnTo>
                <a:close/>
                <a:moveTo>
                  <a:pt x="10249" y="4515"/>
                </a:moveTo>
                <a:lnTo>
                  <a:pt x="10249" y="4515"/>
                </a:lnTo>
                <a:lnTo>
                  <a:pt x="10227" y="4408"/>
                </a:lnTo>
                <a:lnTo>
                  <a:pt x="10185" y="4344"/>
                </a:lnTo>
                <a:lnTo>
                  <a:pt x="10120" y="4279"/>
                </a:lnTo>
                <a:lnTo>
                  <a:pt x="10035" y="4258"/>
                </a:lnTo>
                <a:lnTo>
                  <a:pt x="9949" y="4237"/>
                </a:lnTo>
                <a:lnTo>
                  <a:pt x="9842" y="4215"/>
                </a:lnTo>
                <a:lnTo>
                  <a:pt x="9650" y="4215"/>
                </a:lnTo>
                <a:lnTo>
                  <a:pt x="9650" y="4215"/>
                </a:lnTo>
                <a:lnTo>
                  <a:pt x="9372" y="4279"/>
                </a:lnTo>
                <a:lnTo>
                  <a:pt x="9093" y="4365"/>
                </a:lnTo>
                <a:lnTo>
                  <a:pt x="9093" y="4365"/>
                </a:lnTo>
                <a:lnTo>
                  <a:pt x="8901" y="4515"/>
                </a:lnTo>
                <a:lnTo>
                  <a:pt x="8772" y="4579"/>
                </a:lnTo>
                <a:lnTo>
                  <a:pt x="8730" y="4600"/>
                </a:lnTo>
                <a:lnTo>
                  <a:pt x="8687" y="4600"/>
                </a:lnTo>
                <a:lnTo>
                  <a:pt x="8687" y="4600"/>
                </a:lnTo>
                <a:lnTo>
                  <a:pt x="8665" y="4493"/>
                </a:lnTo>
                <a:lnTo>
                  <a:pt x="8665" y="4386"/>
                </a:lnTo>
                <a:lnTo>
                  <a:pt x="8644" y="4301"/>
                </a:lnTo>
                <a:lnTo>
                  <a:pt x="8601" y="4215"/>
                </a:lnTo>
                <a:lnTo>
                  <a:pt x="8601" y="4215"/>
                </a:lnTo>
                <a:lnTo>
                  <a:pt x="8537" y="4130"/>
                </a:lnTo>
                <a:lnTo>
                  <a:pt x="8452" y="4065"/>
                </a:lnTo>
                <a:lnTo>
                  <a:pt x="8259" y="3980"/>
                </a:lnTo>
                <a:lnTo>
                  <a:pt x="8259" y="3980"/>
                </a:lnTo>
                <a:lnTo>
                  <a:pt x="8024" y="3873"/>
                </a:lnTo>
                <a:lnTo>
                  <a:pt x="7767" y="3809"/>
                </a:lnTo>
                <a:lnTo>
                  <a:pt x="7531" y="3745"/>
                </a:lnTo>
                <a:lnTo>
                  <a:pt x="7275" y="3723"/>
                </a:lnTo>
                <a:lnTo>
                  <a:pt x="7275" y="3723"/>
                </a:lnTo>
                <a:lnTo>
                  <a:pt x="6162" y="3638"/>
                </a:lnTo>
                <a:lnTo>
                  <a:pt x="5606" y="3595"/>
                </a:lnTo>
                <a:lnTo>
                  <a:pt x="5050" y="3595"/>
                </a:lnTo>
                <a:lnTo>
                  <a:pt x="5050" y="3595"/>
                </a:lnTo>
                <a:lnTo>
                  <a:pt x="3980" y="3659"/>
                </a:lnTo>
                <a:lnTo>
                  <a:pt x="3466" y="3680"/>
                </a:lnTo>
                <a:lnTo>
                  <a:pt x="2931" y="3745"/>
                </a:lnTo>
                <a:lnTo>
                  <a:pt x="2931" y="3745"/>
                </a:lnTo>
                <a:lnTo>
                  <a:pt x="2418" y="3809"/>
                </a:lnTo>
                <a:lnTo>
                  <a:pt x="2161" y="3851"/>
                </a:lnTo>
                <a:lnTo>
                  <a:pt x="1926" y="3958"/>
                </a:lnTo>
                <a:lnTo>
                  <a:pt x="1926" y="3958"/>
                </a:lnTo>
                <a:lnTo>
                  <a:pt x="1819" y="4023"/>
                </a:lnTo>
                <a:lnTo>
                  <a:pt x="1755" y="4108"/>
                </a:lnTo>
                <a:lnTo>
                  <a:pt x="1690" y="4215"/>
                </a:lnTo>
                <a:lnTo>
                  <a:pt x="1669" y="4322"/>
                </a:lnTo>
                <a:lnTo>
                  <a:pt x="1648" y="4558"/>
                </a:lnTo>
                <a:lnTo>
                  <a:pt x="1626" y="4793"/>
                </a:lnTo>
                <a:lnTo>
                  <a:pt x="1626" y="4793"/>
                </a:lnTo>
                <a:lnTo>
                  <a:pt x="1220" y="4622"/>
                </a:lnTo>
                <a:lnTo>
                  <a:pt x="1006" y="4558"/>
                </a:lnTo>
                <a:lnTo>
                  <a:pt x="749" y="4515"/>
                </a:lnTo>
                <a:lnTo>
                  <a:pt x="749" y="4515"/>
                </a:lnTo>
                <a:lnTo>
                  <a:pt x="514" y="4493"/>
                </a:lnTo>
                <a:lnTo>
                  <a:pt x="407" y="4493"/>
                </a:lnTo>
                <a:lnTo>
                  <a:pt x="278" y="4515"/>
                </a:lnTo>
                <a:lnTo>
                  <a:pt x="193" y="4558"/>
                </a:lnTo>
                <a:lnTo>
                  <a:pt x="107" y="4622"/>
                </a:lnTo>
                <a:lnTo>
                  <a:pt x="43" y="4707"/>
                </a:lnTo>
                <a:lnTo>
                  <a:pt x="0" y="4836"/>
                </a:lnTo>
                <a:lnTo>
                  <a:pt x="0" y="4836"/>
                </a:lnTo>
                <a:lnTo>
                  <a:pt x="0" y="4964"/>
                </a:lnTo>
                <a:lnTo>
                  <a:pt x="22" y="5092"/>
                </a:lnTo>
                <a:lnTo>
                  <a:pt x="64" y="5199"/>
                </a:lnTo>
                <a:lnTo>
                  <a:pt x="129" y="5306"/>
                </a:lnTo>
                <a:lnTo>
                  <a:pt x="214" y="5413"/>
                </a:lnTo>
                <a:lnTo>
                  <a:pt x="300" y="5499"/>
                </a:lnTo>
                <a:lnTo>
                  <a:pt x="407" y="5563"/>
                </a:lnTo>
                <a:lnTo>
                  <a:pt x="514" y="5627"/>
                </a:lnTo>
                <a:lnTo>
                  <a:pt x="514" y="5627"/>
                </a:lnTo>
                <a:lnTo>
                  <a:pt x="599" y="5649"/>
                </a:lnTo>
                <a:lnTo>
                  <a:pt x="706" y="5670"/>
                </a:lnTo>
                <a:lnTo>
                  <a:pt x="963" y="5713"/>
                </a:lnTo>
                <a:lnTo>
                  <a:pt x="1220" y="5756"/>
                </a:lnTo>
                <a:lnTo>
                  <a:pt x="1305" y="5799"/>
                </a:lnTo>
                <a:lnTo>
                  <a:pt x="1370" y="5841"/>
                </a:lnTo>
                <a:lnTo>
                  <a:pt x="1370" y="5841"/>
                </a:lnTo>
                <a:lnTo>
                  <a:pt x="1391" y="5905"/>
                </a:lnTo>
                <a:lnTo>
                  <a:pt x="1412" y="5970"/>
                </a:lnTo>
                <a:lnTo>
                  <a:pt x="1370" y="6098"/>
                </a:lnTo>
                <a:lnTo>
                  <a:pt x="1370" y="6162"/>
                </a:lnTo>
                <a:lnTo>
                  <a:pt x="1370" y="6248"/>
                </a:lnTo>
                <a:lnTo>
                  <a:pt x="1391" y="6312"/>
                </a:lnTo>
                <a:lnTo>
                  <a:pt x="1455" y="6376"/>
                </a:lnTo>
                <a:lnTo>
                  <a:pt x="1455" y="6376"/>
                </a:lnTo>
                <a:lnTo>
                  <a:pt x="1519" y="6419"/>
                </a:lnTo>
                <a:lnTo>
                  <a:pt x="1562" y="6440"/>
                </a:lnTo>
                <a:lnTo>
                  <a:pt x="1605" y="6462"/>
                </a:lnTo>
                <a:lnTo>
                  <a:pt x="1648" y="6505"/>
                </a:lnTo>
                <a:lnTo>
                  <a:pt x="1648" y="6505"/>
                </a:lnTo>
                <a:lnTo>
                  <a:pt x="1669" y="6569"/>
                </a:lnTo>
                <a:lnTo>
                  <a:pt x="1690" y="6633"/>
                </a:lnTo>
                <a:lnTo>
                  <a:pt x="1690" y="6847"/>
                </a:lnTo>
                <a:lnTo>
                  <a:pt x="1690" y="7189"/>
                </a:lnTo>
                <a:lnTo>
                  <a:pt x="1690" y="7189"/>
                </a:lnTo>
                <a:lnTo>
                  <a:pt x="1712" y="7724"/>
                </a:lnTo>
                <a:lnTo>
                  <a:pt x="1712" y="7724"/>
                </a:lnTo>
                <a:lnTo>
                  <a:pt x="1733" y="8024"/>
                </a:lnTo>
                <a:lnTo>
                  <a:pt x="1776" y="8302"/>
                </a:lnTo>
                <a:lnTo>
                  <a:pt x="1840" y="8580"/>
                </a:lnTo>
                <a:lnTo>
                  <a:pt x="1947" y="8837"/>
                </a:lnTo>
                <a:lnTo>
                  <a:pt x="1947" y="8837"/>
                </a:lnTo>
                <a:lnTo>
                  <a:pt x="2011" y="8944"/>
                </a:lnTo>
                <a:lnTo>
                  <a:pt x="2097" y="9029"/>
                </a:lnTo>
                <a:lnTo>
                  <a:pt x="2204" y="9115"/>
                </a:lnTo>
                <a:lnTo>
                  <a:pt x="2311" y="9179"/>
                </a:lnTo>
                <a:lnTo>
                  <a:pt x="2546" y="9307"/>
                </a:lnTo>
                <a:lnTo>
                  <a:pt x="2782" y="9372"/>
                </a:lnTo>
                <a:lnTo>
                  <a:pt x="2782" y="9372"/>
                </a:lnTo>
                <a:lnTo>
                  <a:pt x="3081" y="9436"/>
                </a:lnTo>
                <a:lnTo>
                  <a:pt x="3381" y="9479"/>
                </a:lnTo>
                <a:lnTo>
                  <a:pt x="3980" y="9543"/>
                </a:lnTo>
                <a:lnTo>
                  <a:pt x="4579" y="9564"/>
                </a:lnTo>
                <a:lnTo>
                  <a:pt x="5178" y="9564"/>
                </a:lnTo>
                <a:lnTo>
                  <a:pt x="5178" y="9564"/>
                </a:lnTo>
                <a:lnTo>
                  <a:pt x="5798" y="9543"/>
                </a:lnTo>
                <a:lnTo>
                  <a:pt x="6398" y="9521"/>
                </a:lnTo>
                <a:lnTo>
                  <a:pt x="6997" y="9479"/>
                </a:lnTo>
                <a:lnTo>
                  <a:pt x="7296" y="9436"/>
                </a:lnTo>
                <a:lnTo>
                  <a:pt x="7596" y="9372"/>
                </a:lnTo>
                <a:lnTo>
                  <a:pt x="7596" y="9372"/>
                </a:lnTo>
                <a:lnTo>
                  <a:pt x="7852" y="9307"/>
                </a:lnTo>
                <a:lnTo>
                  <a:pt x="8066" y="9179"/>
                </a:lnTo>
                <a:lnTo>
                  <a:pt x="8259" y="9029"/>
                </a:lnTo>
                <a:lnTo>
                  <a:pt x="8409" y="8858"/>
                </a:lnTo>
                <a:lnTo>
                  <a:pt x="8537" y="8644"/>
                </a:lnTo>
                <a:lnTo>
                  <a:pt x="8644" y="8430"/>
                </a:lnTo>
                <a:lnTo>
                  <a:pt x="8730" y="8195"/>
                </a:lnTo>
                <a:lnTo>
                  <a:pt x="8751" y="7959"/>
                </a:lnTo>
                <a:lnTo>
                  <a:pt x="8751" y="7959"/>
                </a:lnTo>
                <a:lnTo>
                  <a:pt x="8794" y="7382"/>
                </a:lnTo>
                <a:lnTo>
                  <a:pt x="8815" y="6804"/>
                </a:lnTo>
                <a:lnTo>
                  <a:pt x="8815" y="6804"/>
                </a:lnTo>
                <a:lnTo>
                  <a:pt x="8837" y="6333"/>
                </a:lnTo>
                <a:lnTo>
                  <a:pt x="8837" y="6333"/>
                </a:lnTo>
                <a:lnTo>
                  <a:pt x="8815" y="6034"/>
                </a:lnTo>
                <a:lnTo>
                  <a:pt x="8815" y="5884"/>
                </a:lnTo>
                <a:lnTo>
                  <a:pt x="8837" y="5841"/>
                </a:lnTo>
                <a:lnTo>
                  <a:pt x="8858" y="5777"/>
                </a:lnTo>
                <a:lnTo>
                  <a:pt x="8858" y="5777"/>
                </a:lnTo>
                <a:lnTo>
                  <a:pt x="8901" y="5734"/>
                </a:lnTo>
                <a:lnTo>
                  <a:pt x="8965" y="5713"/>
                </a:lnTo>
                <a:lnTo>
                  <a:pt x="9093" y="5649"/>
                </a:lnTo>
                <a:lnTo>
                  <a:pt x="9265" y="5606"/>
                </a:lnTo>
                <a:lnTo>
                  <a:pt x="9372" y="5542"/>
                </a:lnTo>
                <a:lnTo>
                  <a:pt x="9372" y="5542"/>
                </a:lnTo>
                <a:lnTo>
                  <a:pt x="9821" y="5221"/>
                </a:lnTo>
                <a:lnTo>
                  <a:pt x="9821" y="5221"/>
                </a:lnTo>
                <a:lnTo>
                  <a:pt x="9992" y="5092"/>
                </a:lnTo>
                <a:lnTo>
                  <a:pt x="10120" y="4900"/>
                </a:lnTo>
                <a:lnTo>
                  <a:pt x="10185" y="4814"/>
                </a:lnTo>
                <a:lnTo>
                  <a:pt x="10227" y="4707"/>
                </a:lnTo>
                <a:lnTo>
                  <a:pt x="10249" y="4622"/>
                </a:lnTo>
                <a:lnTo>
                  <a:pt x="10249" y="4515"/>
                </a:lnTo>
                <a:lnTo>
                  <a:pt x="10249" y="4515"/>
                </a:lnTo>
                <a:close/>
                <a:moveTo>
                  <a:pt x="1391" y="5371"/>
                </a:moveTo>
                <a:lnTo>
                  <a:pt x="1391" y="5371"/>
                </a:lnTo>
                <a:lnTo>
                  <a:pt x="963" y="5285"/>
                </a:lnTo>
                <a:lnTo>
                  <a:pt x="749" y="5242"/>
                </a:lnTo>
                <a:lnTo>
                  <a:pt x="556" y="5199"/>
                </a:lnTo>
                <a:lnTo>
                  <a:pt x="556" y="5199"/>
                </a:lnTo>
                <a:lnTo>
                  <a:pt x="450" y="5050"/>
                </a:lnTo>
                <a:lnTo>
                  <a:pt x="407" y="4964"/>
                </a:lnTo>
                <a:lnTo>
                  <a:pt x="407" y="4943"/>
                </a:lnTo>
                <a:lnTo>
                  <a:pt x="428" y="4900"/>
                </a:lnTo>
                <a:lnTo>
                  <a:pt x="428" y="4900"/>
                </a:lnTo>
                <a:lnTo>
                  <a:pt x="450" y="4900"/>
                </a:lnTo>
                <a:lnTo>
                  <a:pt x="492" y="4878"/>
                </a:lnTo>
                <a:lnTo>
                  <a:pt x="599" y="4900"/>
                </a:lnTo>
                <a:lnTo>
                  <a:pt x="813" y="4921"/>
                </a:lnTo>
                <a:lnTo>
                  <a:pt x="813" y="4921"/>
                </a:lnTo>
                <a:lnTo>
                  <a:pt x="1006" y="4964"/>
                </a:lnTo>
                <a:lnTo>
                  <a:pt x="1198" y="5028"/>
                </a:lnTo>
                <a:lnTo>
                  <a:pt x="1370" y="5114"/>
                </a:lnTo>
                <a:lnTo>
                  <a:pt x="1519" y="5242"/>
                </a:lnTo>
                <a:lnTo>
                  <a:pt x="1519" y="5242"/>
                </a:lnTo>
                <a:lnTo>
                  <a:pt x="1605" y="5349"/>
                </a:lnTo>
                <a:lnTo>
                  <a:pt x="1626" y="5392"/>
                </a:lnTo>
                <a:lnTo>
                  <a:pt x="1605" y="5413"/>
                </a:lnTo>
                <a:lnTo>
                  <a:pt x="1541" y="5413"/>
                </a:lnTo>
                <a:lnTo>
                  <a:pt x="1391" y="5371"/>
                </a:lnTo>
                <a:lnTo>
                  <a:pt x="1391" y="5371"/>
                </a:lnTo>
                <a:close/>
                <a:moveTo>
                  <a:pt x="3081" y="4065"/>
                </a:moveTo>
                <a:lnTo>
                  <a:pt x="3081" y="4065"/>
                </a:lnTo>
                <a:lnTo>
                  <a:pt x="3659" y="4001"/>
                </a:lnTo>
                <a:lnTo>
                  <a:pt x="4237" y="3958"/>
                </a:lnTo>
                <a:lnTo>
                  <a:pt x="4237" y="3958"/>
                </a:lnTo>
                <a:lnTo>
                  <a:pt x="4985" y="3958"/>
                </a:lnTo>
                <a:lnTo>
                  <a:pt x="5713" y="4001"/>
                </a:lnTo>
                <a:lnTo>
                  <a:pt x="6462" y="4044"/>
                </a:lnTo>
                <a:lnTo>
                  <a:pt x="7189" y="4130"/>
                </a:lnTo>
                <a:lnTo>
                  <a:pt x="7189" y="4130"/>
                </a:lnTo>
                <a:lnTo>
                  <a:pt x="7146" y="4151"/>
                </a:lnTo>
                <a:lnTo>
                  <a:pt x="7104" y="4172"/>
                </a:lnTo>
                <a:lnTo>
                  <a:pt x="6932" y="4194"/>
                </a:lnTo>
                <a:lnTo>
                  <a:pt x="6654" y="4215"/>
                </a:lnTo>
                <a:lnTo>
                  <a:pt x="6654" y="4215"/>
                </a:lnTo>
                <a:lnTo>
                  <a:pt x="6333" y="4258"/>
                </a:lnTo>
                <a:lnTo>
                  <a:pt x="5991" y="4279"/>
                </a:lnTo>
                <a:lnTo>
                  <a:pt x="5991" y="4279"/>
                </a:lnTo>
                <a:lnTo>
                  <a:pt x="5606" y="4301"/>
                </a:lnTo>
                <a:lnTo>
                  <a:pt x="5221" y="4301"/>
                </a:lnTo>
                <a:lnTo>
                  <a:pt x="4451" y="4279"/>
                </a:lnTo>
                <a:lnTo>
                  <a:pt x="4451" y="4279"/>
                </a:lnTo>
                <a:lnTo>
                  <a:pt x="3873" y="4301"/>
                </a:lnTo>
                <a:lnTo>
                  <a:pt x="3595" y="4322"/>
                </a:lnTo>
                <a:lnTo>
                  <a:pt x="3295" y="4301"/>
                </a:lnTo>
                <a:lnTo>
                  <a:pt x="3295" y="4301"/>
                </a:lnTo>
                <a:lnTo>
                  <a:pt x="2653" y="4279"/>
                </a:lnTo>
                <a:lnTo>
                  <a:pt x="2653" y="4279"/>
                </a:lnTo>
                <a:lnTo>
                  <a:pt x="2397" y="4279"/>
                </a:lnTo>
                <a:lnTo>
                  <a:pt x="2268" y="4258"/>
                </a:lnTo>
                <a:lnTo>
                  <a:pt x="2204" y="4237"/>
                </a:lnTo>
                <a:lnTo>
                  <a:pt x="2140" y="4215"/>
                </a:lnTo>
                <a:lnTo>
                  <a:pt x="2140" y="4215"/>
                </a:lnTo>
                <a:lnTo>
                  <a:pt x="2161" y="4172"/>
                </a:lnTo>
                <a:lnTo>
                  <a:pt x="2204" y="4151"/>
                </a:lnTo>
                <a:lnTo>
                  <a:pt x="2290" y="4108"/>
                </a:lnTo>
                <a:lnTo>
                  <a:pt x="2439" y="4087"/>
                </a:lnTo>
                <a:lnTo>
                  <a:pt x="2589" y="4065"/>
                </a:lnTo>
                <a:lnTo>
                  <a:pt x="3081" y="4065"/>
                </a:lnTo>
                <a:lnTo>
                  <a:pt x="3081" y="4065"/>
                </a:lnTo>
                <a:close/>
                <a:moveTo>
                  <a:pt x="8387" y="6847"/>
                </a:moveTo>
                <a:lnTo>
                  <a:pt x="8387" y="6847"/>
                </a:lnTo>
                <a:lnTo>
                  <a:pt x="8345" y="7574"/>
                </a:lnTo>
                <a:lnTo>
                  <a:pt x="8345" y="7574"/>
                </a:lnTo>
                <a:lnTo>
                  <a:pt x="8323" y="7938"/>
                </a:lnTo>
                <a:lnTo>
                  <a:pt x="8302" y="8109"/>
                </a:lnTo>
                <a:lnTo>
                  <a:pt x="8238" y="8280"/>
                </a:lnTo>
                <a:lnTo>
                  <a:pt x="8173" y="8452"/>
                </a:lnTo>
                <a:lnTo>
                  <a:pt x="8088" y="8601"/>
                </a:lnTo>
                <a:lnTo>
                  <a:pt x="7981" y="8730"/>
                </a:lnTo>
                <a:lnTo>
                  <a:pt x="7831" y="8837"/>
                </a:lnTo>
                <a:lnTo>
                  <a:pt x="7831" y="8837"/>
                </a:lnTo>
                <a:lnTo>
                  <a:pt x="7681" y="8922"/>
                </a:lnTo>
                <a:lnTo>
                  <a:pt x="7510" y="8965"/>
                </a:lnTo>
                <a:lnTo>
                  <a:pt x="7339" y="9008"/>
                </a:lnTo>
                <a:lnTo>
                  <a:pt x="7168" y="9051"/>
                </a:lnTo>
                <a:lnTo>
                  <a:pt x="6804" y="9093"/>
                </a:lnTo>
                <a:lnTo>
                  <a:pt x="6462" y="9115"/>
                </a:lnTo>
                <a:lnTo>
                  <a:pt x="6462" y="9115"/>
                </a:lnTo>
                <a:lnTo>
                  <a:pt x="5691" y="9179"/>
                </a:lnTo>
                <a:lnTo>
                  <a:pt x="5306" y="9200"/>
                </a:lnTo>
                <a:lnTo>
                  <a:pt x="4943" y="9200"/>
                </a:lnTo>
                <a:lnTo>
                  <a:pt x="4943" y="9200"/>
                </a:lnTo>
                <a:lnTo>
                  <a:pt x="4579" y="9200"/>
                </a:lnTo>
                <a:lnTo>
                  <a:pt x="4215" y="9179"/>
                </a:lnTo>
                <a:lnTo>
                  <a:pt x="3851" y="9136"/>
                </a:lnTo>
                <a:lnTo>
                  <a:pt x="3488" y="9072"/>
                </a:lnTo>
                <a:lnTo>
                  <a:pt x="3488" y="9072"/>
                </a:lnTo>
                <a:lnTo>
                  <a:pt x="3103" y="9008"/>
                </a:lnTo>
                <a:lnTo>
                  <a:pt x="2910" y="8965"/>
                </a:lnTo>
                <a:lnTo>
                  <a:pt x="2739" y="8901"/>
                </a:lnTo>
                <a:lnTo>
                  <a:pt x="2589" y="8815"/>
                </a:lnTo>
                <a:lnTo>
                  <a:pt x="2461" y="8687"/>
                </a:lnTo>
                <a:lnTo>
                  <a:pt x="2397" y="8623"/>
                </a:lnTo>
                <a:lnTo>
                  <a:pt x="2354" y="8537"/>
                </a:lnTo>
                <a:lnTo>
                  <a:pt x="2311" y="8430"/>
                </a:lnTo>
                <a:lnTo>
                  <a:pt x="2290" y="8323"/>
                </a:lnTo>
                <a:lnTo>
                  <a:pt x="2290" y="8323"/>
                </a:lnTo>
                <a:lnTo>
                  <a:pt x="2717" y="8473"/>
                </a:lnTo>
                <a:lnTo>
                  <a:pt x="2931" y="8537"/>
                </a:lnTo>
                <a:lnTo>
                  <a:pt x="3145" y="8559"/>
                </a:lnTo>
                <a:lnTo>
                  <a:pt x="3145" y="8559"/>
                </a:lnTo>
                <a:lnTo>
                  <a:pt x="3295" y="8559"/>
                </a:lnTo>
                <a:lnTo>
                  <a:pt x="3359" y="8537"/>
                </a:lnTo>
                <a:lnTo>
                  <a:pt x="3424" y="8494"/>
                </a:lnTo>
                <a:lnTo>
                  <a:pt x="3488" y="8452"/>
                </a:lnTo>
                <a:lnTo>
                  <a:pt x="3488" y="8409"/>
                </a:lnTo>
                <a:lnTo>
                  <a:pt x="3466" y="8345"/>
                </a:lnTo>
                <a:lnTo>
                  <a:pt x="3402" y="8280"/>
                </a:lnTo>
                <a:lnTo>
                  <a:pt x="3402" y="8280"/>
                </a:lnTo>
                <a:lnTo>
                  <a:pt x="3295" y="8216"/>
                </a:lnTo>
                <a:lnTo>
                  <a:pt x="3145" y="8195"/>
                </a:lnTo>
                <a:lnTo>
                  <a:pt x="2867" y="8152"/>
                </a:lnTo>
                <a:lnTo>
                  <a:pt x="2867" y="8152"/>
                </a:lnTo>
                <a:lnTo>
                  <a:pt x="2653" y="8066"/>
                </a:lnTo>
                <a:lnTo>
                  <a:pt x="2418" y="8002"/>
                </a:lnTo>
                <a:lnTo>
                  <a:pt x="2418" y="8002"/>
                </a:lnTo>
                <a:lnTo>
                  <a:pt x="2311" y="7938"/>
                </a:lnTo>
                <a:lnTo>
                  <a:pt x="2247" y="7874"/>
                </a:lnTo>
                <a:lnTo>
                  <a:pt x="2225" y="7788"/>
                </a:lnTo>
                <a:lnTo>
                  <a:pt x="2225" y="7660"/>
                </a:lnTo>
                <a:lnTo>
                  <a:pt x="2225" y="7660"/>
                </a:lnTo>
                <a:lnTo>
                  <a:pt x="2461" y="7703"/>
                </a:lnTo>
                <a:lnTo>
                  <a:pt x="2717" y="7767"/>
                </a:lnTo>
                <a:lnTo>
                  <a:pt x="2953" y="7810"/>
                </a:lnTo>
                <a:lnTo>
                  <a:pt x="3081" y="7810"/>
                </a:lnTo>
                <a:lnTo>
                  <a:pt x="3210" y="7810"/>
                </a:lnTo>
                <a:lnTo>
                  <a:pt x="3210" y="7810"/>
                </a:lnTo>
                <a:lnTo>
                  <a:pt x="3295" y="7810"/>
                </a:lnTo>
                <a:lnTo>
                  <a:pt x="3402" y="7767"/>
                </a:lnTo>
                <a:lnTo>
                  <a:pt x="3424" y="7724"/>
                </a:lnTo>
                <a:lnTo>
                  <a:pt x="3445" y="7703"/>
                </a:lnTo>
                <a:lnTo>
                  <a:pt x="3466" y="7660"/>
                </a:lnTo>
                <a:lnTo>
                  <a:pt x="3445" y="7596"/>
                </a:lnTo>
                <a:lnTo>
                  <a:pt x="3445" y="7596"/>
                </a:lnTo>
                <a:lnTo>
                  <a:pt x="3424" y="7553"/>
                </a:lnTo>
                <a:lnTo>
                  <a:pt x="3381" y="7532"/>
                </a:lnTo>
                <a:lnTo>
                  <a:pt x="3295" y="7489"/>
                </a:lnTo>
                <a:lnTo>
                  <a:pt x="3103" y="7467"/>
                </a:lnTo>
                <a:lnTo>
                  <a:pt x="3103" y="7467"/>
                </a:lnTo>
                <a:lnTo>
                  <a:pt x="2653" y="7425"/>
                </a:lnTo>
                <a:lnTo>
                  <a:pt x="2397" y="7382"/>
                </a:lnTo>
                <a:lnTo>
                  <a:pt x="2311" y="7360"/>
                </a:lnTo>
                <a:lnTo>
                  <a:pt x="2247" y="7318"/>
                </a:lnTo>
                <a:lnTo>
                  <a:pt x="2247" y="7318"/>
                </a:lnTo>
                <a:lnTo>
                  <a:pt x="2183" y="7232"/>
                </a:lnTo>
                <a:lnTo>
                  <a:pt x="2204" y="7211"/>
                </a:lnTo>
                <a:lnTo>
                  <a:pt x="2204" y="7189"/>
                </a:lnTo>
                <a:lnTo>
                  <a:pt x="2268" y="7168"/>
                </a:lnTo>
                <a:lnTo>
                  <a:pt x="2354" y="7168"/>
                </a:lnTo>
                <a:lnTo>
                  <a:pt x="2568" y="7211"/>
                </a:lnTo>
                <a:lnTo>
                  <a:pt x="2696" y="7211"/>
                </a:lnTo>
                <a:lnTo>
                  <a:pt x="2696" y="7211"/>
                </a:lnTo>
                <a:lnTo>
                  <a:pt x="2803" y="7189"/>
                </a:lnTo>
                <a:lnTo>
                  <a:pt x="2867" y="7125"/>
                </a:lnTo>
                <a:lnTo>
                  <a:pt x="2889" y="7082"/>
                </a:lnTo>
                <a:lnTo>
                  <a:pt x="2889" y="7039"/>
                </a:lnTo>
                <a:lnTo>
                  <a:pt x="2889" y="6975"/>
                </a:lnTo>
                <a:lnTo>
                  <a:pt x="2867" y="6932"/>
                </a:lnTo>
                <a:lnTo>
                  <a:pt x="2867" y="6932"/>
                </a:lnTo>
                <a:lnTo>
                  <a:pt x="2846" y="6890"/>
                </a:lnTo>
                <a:lnTo>
                  <a:pt x="2803" y="6868"/>
                </a:lnTo>
                <a:lnTo>
                  <a:pt x="2717" y="6826"/>
                </a:lnTo>
                <a:lnTo>
                  <a:pt x="2525" y="6804"/>
                </a:lnTo>
                <a:lnTo>
                  <a:pt x="2525" y="6804"/>
                </a:lnTo>
                <a:lnTo>
                  <a:pt x="2439" y="6783"/>
                </a:lnTo>
                <a:lnTo>
                  <a:pt x="2354" y="6740"/>
                </a:lnTo>
                <a:lnTo>
                  <a:pt x="2311" y="6719"/>
                </a:lnTo>
                <a:lnTo>
                  <a:pt x="2290" y="6697"/>
                </a:lnTo>
                <a:lnTo>
                  <a:pt x="2268" y="6654"/>
                </a:lnTo>
                <a:lnTo>
                  <a:pt x="2290" y="6612"/>
                </a:lnTo>
                <a:lnTo>
                  <a:pt x="2290" y="6612"/>
                </a:lnTo>
                <a:lnTo>
                  <a:pt x="2311" y="6569"/>
                </a:lnTo>
                <a:lnTo>
                  <a:pt x="2332" y="6569"/>
                </a:lnTo>
                <a:lnTo>
                  <a:pt x="2418" y="6547"/>
                </a:lnTo>
                <a:lnTo>
                  <a:pt x="2525" y="6569"/>
                </a:lnTo>
                <a:lnTo>
                  <a:pt x="2610" y="6547"/>
                </a:lnTo>
                <a:lnTo>
                  <a:pt x="2610" y="6547"/>
                </a:lnTo>
                <a:lnTo>
                  <a:pt x="2675" y="6505"/>
                </a:lnTo>
                <a:lnTo>
                  <a:pt x="2717" y="6440"/>
                </a:lnTo>
                <a:lnTo>
                  <a:pt x="2696" y="6355"/>
                </a:lnTo>
                <a:lnTo>
                  <a:pt x="2632" y="6291"/>
                </a:lnTo>
                <a:lnTo>
                  <a:pt x="2632" y="6291"/>
                </a:lnTo>
                <a:lnTo>
                  <a:pt x="2589" y="6269"/>
                </a:lnTo>
                <a:lnTo>
                  <a:pt x="2525" y="6248"/>
                </a:lnTo>
                <a:lnTo>
                  <a:pt x="2439" y="6226"/>
                </a:lnTo>
                <a:lnTo>
                  <a:pt x="2439" y="6226"/>
                </a:lnTo>
                <a:lnTo>
                  <a:pt x="2354" y="6184"/>
                </a:lnTo>
                <a:lnTo>
                  <a:pt x="2332" y="6184"/>
                </a:lnTo>
                <a:lnTo>
                  <a:pt x="2311" y="6141"/>
                </a:lnTo>
                <a:lnTo>
                  <a:pt x="2290" y="6055"/>
                </a:lnTo>
                <a:lnTo>
                  <a:pt x="2290" y="6055"/>
                </a:lnTo>
                <a:lnTo>
                  <a:pt x="2247" y="5884"/>
                </a:lnTo>
                <a:lnTo>
                  <a:pt x="2225" y="5713"/>
                </a:lnTo>
                <a:lnTo>
                  <a:pt x="2225" y="5328"/>
                </a:lnTo>
                <a:lnTo>
                  <a:pt x="2247" y="4943"/>
                </a:lnTo>
                <a:lnTo>
                  <a:pt x="2268" y="4600"/>
                </a:lnTo>
                <a:lnTo>
                  <a:pt x="2268" y="4600"/>
                </a:lnTo>
                <a:lnTo>
                  <a:pt x="2632" y="4665"/>
                </a:lnTo>
                <a:lnTo>
                  <a:pt x="2996" y="4707"/>
                </a:lnTo>
                <a:lnTo>
                  <a:pt x="3359" y="4729"/>
                </a:lnTo>
                <a:lnTo>
                  <a:pt x="3744" y="4750"/>
                </a:lnTo>
                <a:lnTo>
                  <a:pt x="4472" y="4750"/>
                </a:lnTo>
                <a:lnTo>
                  <a:pt x="5221" y="4729"/>
                </a:lnTo>
                <a:lnTo>
                  <a:pt x="5221" y="4729"/>
                </a:lnTo>
                <a:lnTo>
                  <a:pt x="5991" y="4707"/>
                </a:lnTo>
                <a:lnTo>
                  <a:pt x="6761" y="4665"/>
                </a:lnTo>
                <a:lnTo>
                  <a:pt x="6761" y="4665"/>
                </a:lnTo>
                <a:lnTo>
                  <a:pt x="7446" y="4579"/>
                </a:lnTo>
                <a:lnTo>
                  <a:pt x="7788" y="4515"/>
                </a:lnTo>
                <a:lnTo>
                  <a:pt x="8109" y="4429"/>
                </a:lnTo>
                <a:lnTo>
                  <a:pt x="8109" y="4429"/>
                </a:lnTo>
                <a:lnTo>
                  <a:pt x="8173" y="4451"/>
                </a:lnTo>
                <a:lnTo>
                  <a:pt x="8216" y="4472"/>
                </a:lnTo>
                <a:lnTo>
                  <a:pt x="8259" y="4515"/>
                </a:lnTo>
                <a:lnTo>
                  <a:pt x="8280" y="4579"/>
                </a:lnTo>
                <a:lnTo>
                  <a:pt x="8280" y="4707"/>
                </a:lnTo>
                <a:lnTo>
                  <a:pt x="8280" y="4836"/>
                </a:lnTo>
                <a:lnTo>
                  <a:pt x="8280" y="4836"/>
                </a:lnTo>
                <a:lnTo>
                  <a:pt x="8302" y="5028"/>
                </a:lnTo>
                <a:lnTo>
                  <a:pt x="8302" y="5135"/>
                </a:lnTo>
                <a:lnTo>
                  <a:pt x="8302" y="5221"/>
                </a:lnTo>
                <a:lnTo>
                  <a:pt x="8302" y="5221"/>
                </a:lnTo>
                <a:lnTo>
                  <a:pt x="8280" y="5328"/>
                </a:lnTo>
                <a:lnTo>
                  <a:pt x="8259" y="5371"/>
                </a:lnTo>
                <a:lnTo>
                  <a:pt x="8216" y="5392"/>
                </a:lnTo>
                <a:lnTo>
                  <a:pt x="8131" y="5435"/>
                </a:lnTo>
                <a:lnTo>
                  <a:pt x="8131" y="5435"/>
                </a:lnTo>
                <a:lnTo>
                  <a:pt x="8002" y="5520"/>
                </a:lnTo>
                <a:lnTo>
                  <a:pt x="7938" y="5627"/>
                </a:lnTo>
                <a:lnTo>
                  <a:pt x="7917" y="5734"/>
                </a:lnTo>
                <a:lnTo>
                  <a:pt x="7917" y="5884"/>
                </a:lnTo>
                <a:lnTo>
                  <a:pt x="7917" y="5884"/>
                </a:lnTo>
                <a:lnTo>
                  <a:pt x="7917" y="5970"/>
                </a:lnTo>
                <a:lnTo>
                  <a:pt x="7959" y="6034"/>
                </a:lnTo>
                <a:lnTo>
                  <a:pt x="7981" y="6098"/>
                </a:lnTo>
                <a:lnTo>
                  <a:pt x="8024" y="6119"/>
                </a:lnTo>
                <a:lnTo>
                  <a:pt x="8152" y="6162"/>
                </a:lnTo>
                <a:lnTo>
                  <a:pt x="8302" y="6205"/>
                </a:lnTo>
                <a:lnTo>
                  <a:pt x="8302" y="6205"/>
                </a:lnTo>
                <a:lnTo>
                  <a:pt x="8366" y="6226"/>
                </a:lnTo>
                <a:lnTo>
                  <a:pt x="8387" y="6226"/>
                </a:lnTo>
                <a:lnTo>
                  <a:pt x="8409" y="6355"/>
                </a:lnTo>
                <a:lnTo>
                  <a:pt x="8409" y="6355"/>
                </a:lnTo>
                <a:lnTo>
                  <a:pt x="8409" y="6462"/>
                </a:lnTo>
                <a:lnTo>
                  <a:pt x="8409" y="6590"/>
                </a:lnTo>
                <a:lnTo>
                  <a:pt x="8387" y="6847"/>
                </a:lnTo>
                <a:lnTo>
                  <a:pt x="8387" y="6847"/>
                </a:lnTo>
                <a:close/>
                <a:moveTo>
                  <a:pt x="8430" y="5799"/>
                </a:moveTo>
                <a:lnTo>
                  <a:pt x="8430" y="5799"/>
                </a:lnTo>
                <a:lnTo>
                  <a:pt x="8387" y="5863"/>
                </a:lnTo>
                <a:lnTo>
                  <a:pt x="8345" y="5905"/>
                </a:lnTo>
                <a:lnTo>
                  <a:pt x="8302" y="5927"/>
                </a:lnTo>
                <a:lnTo>
                  <a:pt x="8238" y="5927"/>
                </a:lnTo>
                <a:lnTo>
                  <a:pt x="8195" y="5905"/>
                </a:lnTo>
                <a:lnTo>
                  <a:pt x="8152" y="5884"/>
                </a:lnTo>
                <a:lnTo>
                  <a:pt x="8109" y="5841"/>
                </a:lnTo>
                <a:lnTo>
                  <a:pt x="8109" y="5756"/>
                </a:lnTo>
                <a:lnTo>
                  <a:pt x="8109" y="5756"/>
                </a:lnTo>
                <a:lnTo>
                  <a:pt x="8131" y="5692"/>
                </a:lnTo>
                <a:lnTo>
                  <a:pt x="8173" y="5649"/>
                </a:lnTo>
                <a:lnTo>
                  <a:pt x="8238" y="5627"/>
                </a:lnTo>
                <a:lnTo>
                  <a:pt x="8302" y="5606"/>
                </a:lnTo>
                <a:lnTo>
                  <a:pt x="8366" y="5627"/>
                </a:lnTo>
                <a:lnTo>
                  <a:pt x="8409" y="5670"/>
                </a:lnTo>
                <a:lnTo>
                  <a:pt x="8430" y="5734"/>
                </a:lnTo>
                <a:lnTo>
                  <a:pt x="8430" y="5799"/>
                </a:lnTo>
                <a:lnTo>
                  <a:pt x="8430" y="5799"/>
                </a:lnTo>
                <a:close/>
                <a:moveTo>
                  <a:pt x="8794" y="5199"/>
                </a:moveTo>
                <a:lnTo>
                  <a:pt x="8794" y="5199"/>
                </a:lnTo>
                <a:lnTo>
                  <a:pt x="8772" y="5135"/>
                </a:lnTo>
                <a:lnTo>
                  <a:pt x="8772" y="5071"/>
                </a:lnTo>
                <a:lnTo>
                  <a:pt x="8772" y="5028"/>
                </a:lnTo>
                <a:lnTo>
                  <a:pt x="8751" y="4964"/>
                </a:lnTo>
                <a:lnTo>
                  <a:pt x="8751" y="4964"/>
                </a:lnTo>
                <a:lnTo>
                  <a:pt x="9008" y="4814"/>
                </a:lnTo>
                <a:lnTo>
                  <a:pt x="9286" y="4686"/>
                </a:lnTo>
                <a:lnTo>
                  <a:pt x="9585" y="4622"/>
                </a:lnTo>
                <a:lnTo>
                  <a:pt x="9885" y="4579"/>
                </a:lnTo>
                <a:lnTo>
                  <a:pt x="9885" y="4579"/>
                </a:lnTo>
                <a:lnTo>
                  <a:pt x="9864" y="4643"/>
                </a:lnTo>
                <a:lnTo>
                  <a:pt x="9821" y="4707"/>
                </a:lnTo>
                <a:lnTo>
                  <a:pt x="9714" y="4814"/>
                </a:lnTo>
                <a:lnTo>
                  <a:pt x="9585" y="4900"/>
                </a:lnTo>
                <a:lnTo>
                  <a:pt x="9414" y="4985"/>
                </a:lnTo>
                <a:lnTo>
                  <a:pt x="9072" y="5092"/>
                </a:lnTo>
                <a:lnTo>
                  <a:pt x="8794" y="5199"/>
                </a:lnTo>
                <a:lnTo>
                  <a:pt x="8794" y="5199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10;p8"/>
          <p:cNvSpPr/>
          <p:nvPr/>
        </p:nvSpPr>
        <p:spPr>
          <a:xfrm>
            <a:off x="3772550" y="1822389"/>
            <a:ext cx="466016" cy="473861"/>
          </a:xfrm>
          <a:custGeom>
            <a:avLst/>
            <a:gdLst/>
            <a:ahLst/>
            <a:cxnLst/>
            <a:rect l="l" t="t" r="r" b="b"/>
            <a:pathLst>
              <a:path w="9565" h="9757" extrusionOk="0">
                <a:moveTo>
                  <a:pt x="9093" y="2931"/>
                </a:moveTo>
                <a:lnTo>
                  <a:pt x="9093" y="2931"/>
                </a:lnTo>
                <a:lnTo>
                  <a:pt x="8815" y="2375"/>
                </a:lnTo>
                <a:lnTo>
                  <a:pt x="8687" y="2097"/>
                </a:lnTo>
                <a:lnTo>
                  <a:pt x="8516" y="1840"/>
                </a:lnTo>
                <a:lnTo>
                  <a:pt x="8516" y="1840"/>
                </a:lnTo>
                <a:lnTo>
                  <a:pt x="8409" y="1669"/>
                </a:lnTo>
                <a:lnTo>
                  <a:pt x="8280" y="1519"/>
                </a:lnTo>
                <a:lnTo>
                  <a:pt x="8002" y="1220"/>
                </a:lnTo>
                <a:lnTo>
                  <a:pt x="7681" y="963"/>
                </a:lnTo>
                <a:lnTo>
                  <a:pt x="7360" y="728"/>
                </a:lnTo>
                <a:lnTo>
                  <a:pt x="7360" y="728"/>
                </a:lnTo>
                <a:lnTo>
                  <a:pt x="6718" y="385"/>
                </a:lnTo>
                <a:lnTo>
                  <a:pt x="6718" y="385"/>
                </a:lnTo>
                <a:lnTo>
                  <a:pt x="6590" y="300"/>
                </a:lnTo>
                <a:lnTo>
                  <a:pt x="6483" y="235"/>
                </a:lnTo>
                <a:lnTo>
                  <a:pt x="6483" y="235"/>
                </a:lnTo>
                <a:lnTo>
                  <a:pt x="6397" y="214"/>
                </a:lnTo>
                <a:lnTo>
                  <a:pt x="6312" y="193"/>
                </a:lnTo>
                <a:lnTo>
                  <a:pt x="6141" y="150"/>
                </a:lnTo>
                <a:lnTo>
                  <a:pt x="6141" y="150"/>
                </a:lnTo>
                <a:lnTo>
                  <a:pt x="5756" y="43"/>
                </a:lnTo>
                <a:lnTo>
                  <a:pt x="5563" y="0"/>
                </a:lnTo>
                <a:lnTo>
                  <a:pt x="5349" y="0"/>
                </a:lnTo>
                <a:lnTo>
                  <a:pt x="4536" y="0"/>
                </a:lnTo>
                <a:lnTo>
                  <a:pt x="4536" y="0"/>
                </a:lnTo>
                <a:lnTo>
                  <a:pt x="4493" y="21"/>
                </a:lnTo>
                <a:lnTo>
                  <a:pt x="4429" y="43"/>
                </a:lnTo>
                <a:lnTo>
                  <a:pt x="4194" y="64"/>
                </a:lnTo>
                <a:lnTo>
                  <a:pt x="3766" y="107"/>
                </a:lnTo>
                <a:lnTo>
                  <a:pt x="3766" y="107"/>
                </a:lnTo>
                <a:lnTo>
                  <a:pt x="3381" y="214"/>
                </a:lnTo>
                <a:lnTo>
                  <a:pt x="3017" y="342"/>
                </a:lnTo>
                <a:lnTo>
                  <a:pt x="3017" y="342"/>
                </a:lnTo>
                <a:lnTo>
                  <a:pt x="2824" y="407"/>
                </a:lnTo>
                <a:lnTo>
                  <a:pt x="2610" y="492"/>
                </a:lnTo>
                <a:lnTo>
                  <a:pt x="2610" y="492"/>
                </a:lnTo>
                <a:lnTo>
                  <a:pt x="2503" y="535"/>
                </a:lnTo>
                <a:lnTo>
                  <a:pt x="2396" y="599"/>
                </a:lnTo>
                <a:lnTo>
                  <a:pt x="2204" y="749"/>
                </a:lnTo>
                <a:lnTo>
                  <a:pt x="2204" y="749"/>
                </a:lnTo>
                <a:lnTo>
                  <a:pt x="1840" y="1006"/>
                </a:lnTo>
                <a:lnTo>
                  <a:pt x="1498" y="1262"/>
                </a:lnTo>
                <a:lnTo>
                  <a:pt x="1498" y="1262"/>
                </a:lnTo>
                <a:lnTo>
                  <a:pt x="1327" y="1412"/>
                </a:lnTo>
                <a:lnTo>
                  <a:pt x="1177" y="1583"/>
                </a:lnTo>
                <a:lnTo>
                  <a:pt x="1027" y="1755"/>
                </a:lnTo>
                <a:lnTo>
                  <a:pt x="899" y="1947"/>
                </a:lnTo>
                <a:lnTo>
                  <a:pt x="642" y="2332"/>
                </a:lnTo>
                <a:lnTo>
                  <a:pt x="428" y="2717"/>
                </a:lnTo>
                <a:lnTo>
                  <a:pt x="428" y="2717"/>
                </a:lnTo>
                <a:lnTo>
                  <a:pt x="342" y="2931"/>
                </a:lnTo>
                <a:lnTo>
                  <a:pt x="278" y="3145"/>
                </a:lnTo>
                <a:lnTo>
                  <a:pt x="214" y="3381"/>
                </a:lnTo>
                <a:lnTo>
                  <a:pt x="150" y="3616"/>
                </a:lnTo>
                <a:lnTo>
                  <a:pt x="86" y="4108"/>
                </a:lnTo>
                <a:lnTo>
                  <a:pt x="22" y="4579"/>
                </a:lnTo>
                <a:lnTo>
                  <a:pt x="22" y="4579"/>
                </a:lnTo>
                <a:lnTo>
                  <a:pt x="0" y="4771"/>
                </a:lnTo>
                <a:lnTo>
                  <a:pt x="0" y="4964"/>
                </a:lnTo>
                <a:lnTo>
                  <a:pt x="43" y="5370"/>
                </a:lnTo>
                <a:lnTo>
                  <a:pt x="107" y="5777"/>
                </a:lnTo>
                <a:lnTo>
                  <a:pt x="150" y="6162"/>
                </a:lnTo>
                <a:lnTo>
                  <a:pt x="150" y="6162"/>
                </a:lnTo>
                <a:lnTo>
                  <a:pt x="150" y="6312"/>
                </a:lnTo>
                <a:lnTo>
                  <a:pt x="193" y="6462"/>
                </a:lnTo>
                <a:lnTo>
                  <a:pt x="278" y="6740"/>
                </a:lnTo>
                <a:lnTo>
                  <a:pt x="428" y="7018"/>
                </a:lnTo>
                <a:lnTo>
                  <a:pt x="578" y="7275"/>
                </a:lnTo>
                <a:lnTo>
                  <a:pt x="578" y="7275"/>
                </a:lnTo>
                <a:lnTo>
                  <a:pt x="770" y="7574"/>
                </a:lnTo>
                <a:lnTo>
                  <a:pt x="1006" y="7852"/>
                </a:lnTo>
                <a:lnTo>
                  <a:pt x="1262" y="8130"/>
                </a:lnTo>
                <a:lnTo>
                  <a:pt x="1519" y="8409"/>
                </a:lnTo>
                <a:lnTo>
                  <a:pt x="1519" y="8409"/>
                </a:lnTo>
                <a:lnTo>
                  <a:pt x="1797" y="8644"/>
                </a:lnTo>
                <a:lnTo>
                  <a:pt x="2076" y="8858"/>
                </a:lnTo>
                <a:lnTo>
                  <a:pt x="2076" y="8858"/>
                </a:lnTo>
                <a:lnTo>
                  <a:pt x="2268" y="8965"/>
                </a:lnTo>
                <a:lnTo>
                  <a:pt x="2461" y="9050"/>
                </a:lnTo>
                <a:lnTo>
                  <a:pt x="2653" y="9115"/>
                </a:lnTo>
                <a:lnTo>
                  <a:pt x="2846" y="9179"/>
                </a:lnTo>
                <a:lnTo>
                  <a:pt x="2846" y="9179"/>
                </a:lnTo>
                <a:lnTo>
                  <a:pt x="3167" y="9350"/>
                </a:lnTo>
                <a:lnTo>
                  <a:pt x="3509" y="9500"/>
                </a:lnTo>
                <a:lnTo>
                  <a:pt x="3509" y="9500"/>
                </a:lnTo>
                <a:lnTo>
                  <a:pt x="3680" y="9564"/>
                </a:lnTo>
                <a:lnTo>
                  <a:pt x="3873" y="9628"/>
                </a:lnTo>
                <a:lnTo>
                  <a:pt x="4258" y="9692"/>
                </a:lnTo>
                <a:lnTo>
                  <a:pt x="4258" y="9692"/>
                </a:lnTo>
                <a:lnTo>
                  <a:pt x="4472" y="9735"/>
                </a:lnTo>
                <a:lnTo>
                  <a:pt x="4686" y="9757"/>
                </a:lnTo>
                <a:lnTo>
                  <a:pt x="5114" y="9757"/>
                </a:lnTo>
                <a:lnTo>
                  <a:pt x="5542" y="9757"/>
                </a:lnTo>
                <a:lnTo>
                  <a:pt x="5970" y="9735"/>
                </a:lnTo>
                <a:lnTo>
                  <a:pt x="5970" y="9735"/>
                </a:lnTo>
                <a:lnTo>
                  <a:pt x="6333" y="9692"/>
                </a:lnTo>
                <a:lnTo>
                  <a:pt x="6697" y="9607"/>
                </a:lnTo>
                <a:lnTo>
                  <a:pt x="6890" y="9543"/>
                </a:lnTo>
                <a:lnTo>
                  <a:pt x="7061" y="9457"/>
                </a:lnTo>
                <a:lnTo>
                  <a:pt x="7232" y="9393"/>
                </a:lnTo>
                <a:lnTo>
                  <a:pt x="7382" y="9286"/>
                </a:lnTo>
                <a:lnTo>
                  <a:pt x="7382" y="9286"/>
                </a:lnTo>
                <a:lnTo>
                  <a:pt x="7660" y="9072"/>
                </a:lnTo>
                <a:lnTo>
                  <a:pt x="7917" y="8858"/>
                </a:lnTo>
                <a:lnTo>
                  <a:pt x="8173" y="8601"/>
                </a:lnTo>
                <a:lnTo>
                  <a:pt x="8409" y="8366"/>
                </a:lnTo>
                <a:lnTo>
                  <a:pt x="8409" y="8366"/>
                </a:lnTo>
                <a:lnTo>
                  <a:pt x="8516" y="8237"/>
                </a:lnTo>
                <a:lnTo>
                  <a:pt x="8601" y="8109"/>
                </a:lnTo>
                <a:lnTo>
                  <a:pt x="8772" y="7810"/>
                </a:lnTo>
                <a:lnTo>
                  <a:pt x="9029" y="7210"/>
                </a:lnTo>
                <a:lnTo>
                  <a:pt x="9029" y="7210"/>
                </a:lnTo>
                <a:lnTo>
                  <a:pt x="9179" y="6847"/>
                </a:lnTo>
                <a:lnTo>
                  <a:pt x="9307" y="6504"/>
                </a:lnTo>
                <a:lnTo>
                  <a:pt x="9414" y="6141"/>
                </a:lnTo>
                <a:lnTo>
                  <a:pt x="9500" y="5777"/>
                </a:lnTo>
                <a:lnTo>
                  <a:pt x="9500" y="5777"/>
                </a:lnTo>
                <a:lnTo>
                  <a:pt x="9543" y="5435"/>
                </a:lnTo>
                <a:lnTo>
                  <a:pt x="9564" y="5071"/>
                </a:lnTo>
                <a:lnTo>
                  <a:pt x="9543" y="4686"/>
                </a:lnTo>
                <a:lnTo>
                  <a:pt x="9500" y="4322"/>
                </a:lnTo>
                <a:lnTo>
                  <a:pt x="9436" y="3937"/>
                </a:lnTo>
                <a:lnTo>
                  <a:pt x="9350" y="3595"/>
                </a:lnTo>
                <a:lnTo>
                  <a:pt x="9222" y="3252"/>
                </a:lnTo>
                <a:lnTo>
                  <a:pt x="9093" y="2931"/>
                </a:lnTo>
                <a:lnTo>
                  <a:pt x="9093" y="2931"/>
                </a:lnTo>
                <a:close/>
                <a:moveTo>
                  <a:pt x="8580" y="6890"/>
                </a:moveTo>
                <a:lnTo>
                  <a:pt x="8580" y="6890"/>
                </a:lnTo>
                <a:lnTo>
                  <a:pt x="8430" y="7253"/>
                </a:lnTo>
                <a:lnTo>
                  <a:pt x="8259" y="7638"/>
                </a:lnTo>
                <a:lnTo>
                  <a:pt x="8152" y="7810"/>
                </a:lnTo>
                <a:lnTo>
                  <a:pt x="8024" y="7981"/>
                </a:lnTo>
                <a:lnTo>
                  <a:pt x="7895" y="8130"/>
                </a:lnTo>
                <a:lnTo>
                  <a:pt x="7745" y="8259"/>
                </a:lnTo>
                <a:lnTo>
                  <a:pt x="7745" y="8259"/>
                </a:lnTo>
                <a:lnTo>
                  <a:pt x="7382" y="8537"/>
                </a:lnTo>
                <a:lnTo>
                  <a:pt x="6997" y="8794"/>
                </a:lnTo>
                <a:lnTo>
                  <a:pt x="6997" y="8794"/>
                </a:lnTo>
                <a:lnTo>
                  <a:pt x="6825" y="8901"/>
                </a:lnTo>
                <a:lnTo>
                  <a:pt x="6611" y="8986"/>
                </a:lnTo>
                <a:lnTo>
                  <a:pt x="6205" y="9136"/>
                </a:lnTo>
                <a:lnTo>
                  <a:pt x="5670" y="9136"/>
                </a:lnTo>
                <a:lnTo>
                  <a:pt x="5670" y="9136"/>
                </a:lnTo>
                <a:lnTo>
                  <a:pt x="5392" y="9157"/>
                </a:lnTo>
                <a:lnTo>
                  <a:pt x="5221" y="9157"/>
                </a:lnTo>
                <a:lnTo>
                  <a:pt x="5157" y="9157"/>
                </a:lnTo>
                <a:lnTo>
                  <a:pt x="5114" y="9136"/>
                </a:lnTo>
                <a:lnTo>
                  <a:pt x="5114" y="9136"/>
                </a:lnTo>
                <a:lnTo>
                  <a:pt x="5071" y="9093"/>
                </a:lnTo>
                <a:lnTo>
                  <a:pt x="5071" y="9093"/>
                </a:lnTo>
                <a:lnTo>
                  <a:pt x="5092" y="9093"/>
                </a:lnTo>
                <a:lnTo>
                  <a:pt x="5114" y="9072"/>
                </a:lnTo>
                <a:lnTo>
                  <a:pt x="5114" y="9029"/>
                </a:lnTo>
                <a:lnTo>
                  <a:pt x="5114" y="9029"/>
                </a:lnTo>
                <a:lnTo>
                  <a:pt x="5157" y="8944"/>
                </a:lnTo>
                <a:lnTo>
                  <a:pt x="5157" y="8879"/>
                </a:lnTo>
                <a:lnTo>
                  <a:pt x="5135" y="8815"/>
                </a:lnTo>
                <a:lnTo>
                  <a:pt x="5135" y="8815"/>
                </a:lnTo>
                <a:lnTo>
                  <a:pt x="5092" y="8772"/>
                </a:lnTo>
                <a:lnTo>
                  <a:pt x="5050" y="8751"/>
                </a:lnTo>
                <a:lnTo>
                  <a:pt x="4985" y="8751"/>
                </a:lnTo>
                <a:lnTo>
                  <a:pt x="4943" y="8751"/>
                </a:lnTo>
                <a:lnTo>
                  <a:pt x="4836" y="8794"/>
                </a:lnTo>
                <a:lnTo>
                  <a:pt x="4729" y="8901"/>
                </a:lnTo>
                <a:lnTo>
                  <a:pt x="4729" y="8901"/>
                </a:lnTo>
                <a:lnTo>
                  <a:pt x="4686" y="9029"/>
                </a:lnTo>
                <a:lnTo>
                  <a:pt x="4643" y="9093"/>
                </a:lnTo>
                <a:lnTo>
                  <a:pt x="4622" y="9136"/>
                </a:lnTo>
                <a:lnTo>
                  <a:pt x="4622" y="9136"/>
                </a:lnTo>
                <a:lnTo>
                  <a:pt x="4557" y="9136"/>
                </a:lnTo>
                <a:lnTo>
                  <a:pt x="4472" y="9115"/>
                </a:lnTo>
                <a:lnTo>
                  <a:pt x="4386" y="9093"/>
                </a:lnTo>
                <a:lnTo>
                  <a:pt x="4301" y="9093"/>
                </a:lnTo>
                <a:lnTo>
                  <a:pt x="4301" y="9093"/>
                </a:lnTo>
                <a:lnTo>
                  <a:pt x="4322" y="9008"/>
                </a:lnTo>
                <a:lnTo>
                  <a:pt x="4365" y="8901"/>
                </a:lnTo>
                <a:lnTo>
                  <a:pt x="4386" y="8858"/>
                </a:lnTo>
                <a:lnTo>
                  <a:pt x="4365" y="8815"/>
                </a:lnTo>
                <a:lnTo>
                  <a:pt x="4343" y="8772"/>
                </a:lnTo>
                <a:lnTo>
                  <a:pt x="4279" y="8751"/>
                </a:lnTo>
                <a:lnTo>
                  <a:pt x="4279" y="8751"/>
                </a:lnTo>
                <a:lnTo>
                  <a:pt x="4237" y="8751"/>
                </a:lnTo>
                <a:lnTo>
                  <a:pt x="4215" y="8772"/>
                </a:lnTo>
                <a:lnTo>
                  <a:pt x="4172" y="8837"/>
                </a:lnTo>
                <a:lnTo>
                  <a:pt x="4130" y="8901"/>
                </a:lnTo>
                <a:lnTo>
                  <a:pt x="4108" y="8965"/>
                </a:lnTo>
                <a:lnTo>
                  <a:pt x="4108" y="8965"/>
                </a:lnTo>
                <a:lnTo>
                  <a:pt x="4023" y="9008"/>
                </a:lnTo>
                <a:lnTo>
                  <a:pt x="3937" y="9029"/>
                </a:lnTo>
                <a:lnTo>
                  <a:pt x="3851" y="9029"/>
                </a:lnTo>
                <a:lnTo>
                  <a:pt x="3766" y="9008"/>
                </a:lnTo>
                <a:lnTo>
                  <a:pt x="3680" y="8944"/>
                </a:lnTo>
                <a:lnTo>
                  <a:pt x="3637" y="8879"/>
                </a:lnTo>
                <a:lnTo>
                  <a:pt x="3637" y="8815"/>
                </a:lnTo>
                <a:lnTo>
                  <a:pt x="3680" y="8730"/>
                </a:lnTo>
                <a:lnTo>
                  <a:pt x="3680" y="8730"/>
                </a:lnTo>
                <a:lnTo>
                  <a:pt x="3744" y="8644"/>
                </a:lnTo>
                <a:lnTo>
                  <a:pt x="3787" y="8601"/>
                </a:lnTo>
                <a:lnTo>
                  <a:pt x="3830" y="8537"/>
                </a:lnTo>
                <a:lnTo>
                  <a:pt x="3830" y="8430"/>
                </a:lnTo>
                <a:lnTo>
                  <a:pt x="3830" y="8430"/>
                </a:lnTo>
                <a:lnTo>
                  <a:pt x="3809" y="8366"/>
                </a:lnTo>
                <a:lnTo>
                  <a:pt x="3766" y="8323"/>
                </a:lnTo>
                <a:lnTo>
                  <a:pt x="3723" y="8302"/>
                </a:lnTo>
                <a:lnTo>
                  <a:pt x="3680" y="8280"/>
                </a:lnTo>
                <a:lnTo>
                  <a:pt x="3573" y="8280"/>
                </a:lnTo>
                <a:lnTo>
                  <a:pt x="3466" y="8323"/>
                </a:lnTo>
                <a:lnTo>
                  <a:pt x="3466" y="8323"/>
                </a:lnTo>
                <a:lnTo>
                  <a:pt x="3381" y="8387"/>
                </a:lnTo>
                <a:lnTo>
                  <a:pt x="3316" y="8451"/>
                </a:lnTo>
                <a:lnTo>
                  <a:pt x="3274" y="8537"/>
                </a:lnTo>
                <a:lnTo>
                  <a:pt x="3210" y="8623"/>
                </a:lnTo>
                <a:lnTo>
                  <a:pt x="3210" y="8623"/>
                </a:lnTo>
                <a:lnTo>
                  <a:pt x="3145" y="8665"/>
                </a:lnTo>
                <a:lnTo>
                  <a:pt x="3103" y="8687"/>
                </a:lnTo>
                <a:lnTo>
                  <a:pt x="3060" y="8687"/>
                </a:lnTo>
                <a:lnTo>
                  <a:pt x="3017" y="8687"/>
                </a:lnTo>
                <a:lnTo>
                  <a:pt x="2931" y="8644"/>
                </a:lnTo>
                <a:lnTo>
                  <a:pt x="2824" y="8580"/>
                </a:lnTo>
                <a:lnTo>
                  <a:pt x="2824" y="8580"/>
                </a:lnTo>
                <a:lnTo>
                  <a:pt x="2889" y="8473"/>
                </a:lnTo>
                <a:lnTo>
                  <a:pt x="2996" y="8344"/>
                </a:lnTo>
                <a:lnTo>
                  <a:pt x="3081" y="8216"/>
                </a:lnTo>
                <a:lnTo>
                  <a:pt x="3103" y="8152"/>
                </a:lnTo>
                <a:lnTo>
                  <a:pt x="3103" y="8088"/>
                </a:lnTo>
                <a:lnTo>
                  <a:pt x="3103" y="8088"/>
                </a:lnTo>
                <a:lnTo>
                  <a:pt x="3081" y="8023"/>
                </a:lnTo>
                <a:lnTo>
                  <a:pt x="3060" y="7981"/>
                </a:lnTo>
                <a:lnTo>
                  <a:pt x="3017" y="7959"/>
                </a:lnTo>
                <a:lnTo>
                  <a:pt x="2996" y="7938"/>
                </a:lnTo>
                <a:lnTo>
                  <a:pt x="2910" y="7938"/>
                </a:lnTo>
                <a:lnTo>
                  <a:pt x="2803" y="7981"/>
                </a:lnTo>
                <a:lnTo>
                  <a:pt x="2803" y="7981"/>
                </a:lnTo>
                <a:lnTo>
                  <a:pt x="2739" y="8066"/>
                </a:lnTo>
                <a:lnTo>
                  <a:pt x="2675" y="8152"/>
                </a:lnTo>
                <a:lnTo>
                  <a:pt x="2610" y="8237"/>
                </a:lnTo>
                <a:lnTo>
                  <a:pt x="2546" y="8302"/>
                </a:lnTo>
                <a:lnTo>
                  <a:pt x="2546" y="8302"/>
                </a:lnTo>
                <a:lnTo>
                  <a:pt x="2482" y="8366"/>
                </a:lnTo>
                <a:lnTo>
                  <a:pt x="2439" y="8366"/>
                </a:lnTo>
                <a:lnTo>
                  <a:pt x="2375" y="8323"/>
                </a:lnTo>
                <a:lnTo>
                  <a:pt x="2375" y="8323"/>
                </a:lnTo>
                <a:lnTo>
                  <a:pt x="2311" y="8302"/>
                </a:lnTo>
                <a:lnTo>
                  <a:pt x="2268" y="8259"/>
                </a:lnTo>
                <a:lnTo>
                  <a:pt x="2225" y="8216"/>
                </a:lnTo>
                <a:lnTo>
                  <a:pt x="2161" y="8195"/>
                </a:lnTo>
                <a:lnTo>
                  <a:pt x="2161" y="8195"/>
                </a:lnTo>
                <a:lnTo>
                  <a:pt x="2247" y="8045"/>
                </a:lnTo>
                <a:lnTo>
                  <a:pt x="2354" y="7917"/>
                </a:lnTo>
                <a:lnTo>
                  <a:pt x="2461" y="7767"/>
                </a:lnTo>
                <a:lnTo>
                  <a:pt x="2546" y="7617"/>
                </a:lnTo>
                <a:lnTo>
                  <a:pt x="2546" y="7617"/>
                </a:lnTo>
                <a:lnTo>
                  <a:pt x="2589" y="7531"/>
                </a:lnTo>
                <a:lnTo>
                  <a:pt x="2632" y="7446"/>
                </a:lnTo>
                <a:lnTo>
                  <a:pt x="2632" y="7403"/>
                </a:lnTo>
                <a:lnTo>
                  <a:pt x="2610" y="7382"/>
                </a:lnTo>
                <a:lnTo>
                  <a:pt x="2589" y="7339"/>
                </a:lnTo>
                <a:lnTo>
                  <a:pt x="2546" y="7317"/>
                </a:lnTo>
                <a:lnTo>
                  <a:pt x="2546" y="7317"/>
                </a:lnTo>
                <a:lnTo>
                  <a:pt x="2503" y="7317"/>
                </a:lnTo>
                <a:lnTo>
                  <a:pt x="2439" y="7317"/>
                </a:lnTo>
                <a:lnTo>
                  <a:pt x="2332" y="7360"/>
                </a:lnTo>
                <a:lnTo>
                  <a:pt x="2332" y="7360"/>
                </a:lnTo>
                <a:lnTo>
                  <a:pt x="2268" y="7403"/>
                </a:lnTo>
                <a:lnTo>
                  <a:pt x="2225" y="7446"/>
                </a:lnTo>
                <a:lnTo>
                  <a:pt x="2118" y="7574"/>
                </a:lnTo>
                <a:lnTo>
                  <a:pt x="2054" y="7681"/>
                </a:lnTo>
                <a:lnTo>
                  <a:pt x="1947" y="7788"/>
                </a:lnTo>
                <a:lnTo>
                  <a:pt x="1947" y="7788"/>
                </a:lnTo>
                <a:lnTo>
                  <a:pt x="1904" y="7831"/>
                </a:lnTo>
                <a:lnTo>
                  <a:pt x="1862" y="7874"/>
                </a:lnTo>
                <a:lnTo>
                  <a:pt x="1840" y="7874"/>
                </a:lnTo>
                <a:lnTo>
                  <a:pt x="1755" y="7852"/>
                </a:lnTo>
                <a:lnTo>
                  <a:pt x="1755" y="7852"/>
                </a:lnTo>
                <a:lnTo>
                  <a:pt x="1690" y="7810"/>
                </a:lnTo>
                <a:lnTo>
                  <a:pt x="1626" y="7724"/>
                </a:lnTo>
                <a:lnTo>
                  <a:pt x="1605" y="7638"/>
                </a:lnTo>
                <a:lnTo>
                  <a:pt x="1626" y="7574"/>
                </a:lnTo>
                <a:lnTo>
                  <a:pt x="1626" y="7574"/>
                </a:lnTo>
                <a:lnTo>
                  <a:pt x="1648" y="7510"/>
                </a:lnTo>
                <a:lnTo>
                  <a:pt x="1690" y="7446"/>
                </a:lnTo>
                <a:lnTo>
                  <a:pt x="1819" y="7339"/>
                </a:lnTo>
                <a:lnTo>
                  <a:pt x="1926" y="7232"/>
                </a:lnTo>
                <a:lnTo>
                  <a:pt x="2033" y="7125"/>
                </a:lnTo>
                <a:lnTo>
                  <a:pt x="2033" y="7125"/>
                </a:lnTo>
                <a:lnTo>
                  <a:pt x="2076" y="7061"/>
                </a:lnTo>
                <a:lnTo>
                  <a:pt x="2118" y="6997"/>
                </a:lnTo>
                <a:lnTo>
                  <a:pt x="2118" y="6932"/>
                </a:lnTo>
                <a:lnTo>
                  <a:pt x="2054" y="6868"/>
                </a:lnTo>
                <a:lnTo>
                  <a:pt x="2054" y="6868"/>
                </a:lnTo>
                <a:lnTo>
                  <a:pt x="1990" y="6825"/>
                </a:lnTo>
                <a:lnTo>
                  <a:pt x="1926" y="6804"/>
                </a:lnTo>
                <a:lnTo>
                  <a:pt x="1840" y="6825"/>
                </a:lnTo>
                <a:lnTo>
                  <a:pt x="1755" y="6847"/>
                </a:lnTo>
                <a:lnTo>
                  <a:pt x="1755" y="6847"/>
                </a:lnTo>
                <a:lnTo>
                  <a:pt x="1648" y="6911"/>
                </a:lnTo>
                <a:lnTo>
                  <a:pt x="1562" y="7018"/>
                </a:lnTo>
                <a:lnTo>
                  <a:pt x="1476" y="7103"/>
                </a:lnTo>
                <a:lnTo>
                  <a:pt x="1369" y="7189"/>
                </a:lnTo>
                <a:lnTo>
                  <a:pt x="1369" y="7189"/>
                </a:lnTo>
                <a:lnTo>
                  <a:pt x="1284" y="7232"/>
                </a:lnTo>
                <a:lnTo>
                  <a:pt x="1220" y="7232"/>
                </a:lnTo>
                <a:lnTo>
                  <a:pt x="1198" y="7232"/>
                </a:lnTo>
                <a:lnTo>
                  <a:pt x="1177" y="7189"/>
                </a:lnTo>
                <a:lnTo>
                  <a:pt x="1156" y="7082"/>
                </a:lnTo>
                <a:lnTo>
                  <a:pt x="1156" y="7082"/>
                </a:lnTo>
                <a:lnTo>
                  <a:pt x="1177" y="7018"/>
                </a:lnTo>
                <a:lnTo>
                  <a:pt x="1198" y="6954"/>
                </a:lnTo>
                <a:lnTo>
                  <a:pt x="1262" y="6825"/>
                </a:lnTo>
                <a:lnTo>
                  <a:pt x="1262" y="6825"/>
                </a:lnTo>
                <a:lnTo>
                  <a:pt x="1434" y="6611"/>
                </a:lnTo>
                <a:lnTo>
                  <a:pt x="1690" y="6290"/>
                </a:lnTo>
                <a:lnTo>
                  <a:pt x="1776" y="6119"/>
                </a:lnTo>
                <a:lnTo>
                  <a:pt x="1797" y="6055"/>
                </a:lnTo>
                <a:lnTo>
                  <a:pt x="1797" y="5991"/>
                </a:lnTo>
                <a:lnTo>
                  <a:pt x="1797" y="5948"/>
                </a:lnTo>
                <a:lnTo>
                  <a:pt x="1755" y="5927"/>
                </a:lnTo>
                <a:lnTo>
                  <a:pt x="1712" y="5905"/>
                </a:lnTo>
                <a:lnTo>
                  <a:pt x="1626" y="5927"/>
                </a:lnTo>
                <a:lnTo>
                  <a:pt x="1626" y="5927"/>
                </a:lnTo>
                <a:lnTo>
                  <a:pt x="1541" y="5948"/>
                </a:lnTo>
                <a:lnTo>
                  <a:pt x="1476" y="5970"/>
                </a:lnTo>
                <a:lnTo>
                  <a:pt x="1327" y="6076"/>
                </a:lnTo>
                <a:lnTo>
                  <a:pt x="1091" y="6312"/>
                </a:lnTo>
                <a:lnTo>
                  <a:pt x="1091" y="6312"/>
                </a:lnTo>
                <a:lnTo>
                  <a:pt x="963" y="6376"/>
                </a:lnTo>
                <a:lnTo>
                  <a:pt x="920" y="6397"/>
                </a:lnTo>
                <a:lnTo>
                  <a:pt x="877" y="6376"/>
                </a:lnTo>
                <a:lnTo>
                  <a:pt x="856" y="6333"/>
                </a:lnTo>
                <a:lnTo>
                  <a:pt x="835" y="6290"/>
                </a:lnTo>
                <a:lnTo>
                  <a:pt x="813" y="6141"/>
                </a:lnTo>
                <a:lnTo>
                  <a:pt x="813" y="6141"/>
                </a:lnTo>
                <a:lnTo>
                  <a:pt x="770" y="6098"/>
                </a:lnTo>
                <a:lnTo>
                  <a:pt x="770" y="6055"/>
                </a:lnTo>
                <a:lnTo>
                  <a:pt x="792" y="6012"/>
                </a:lnTo>
                <a:lnTo>
                  <a:pt x="856" y="5970"/>
                </a:lnTo>
                <a:lnTo>
                  <a:pt x="856" y="5970"/>
                </a:lnTo>
                <a:lnTo>
                  <a:pt x="1027" y="5820"/>
                </a:lnTo>
                <a:lnTo>
                  <a:pt x="1027" y="5820"/>
                </a:lnTo>
                <a:lnTo>
                  <a:pt x="1241" y="5606"/>
                </a:lnTo>
                <a:lnTo>
                  <a:pt x="1241" y="5606"/>
                </a:lnTo>
                <a:lnTo>
                  <a:pt x="1348" y="5499"/>
                </a:lnTo>
                <a:lnTo>
                  <a:pt x="1476" y="5349"/>
                </a:lnTo>
                <a:lnTo>
                  <a:pt x="1519" y="5285"/>
                </a:lnTo>
                <a:lnTo>
                  <a:pt x="1541" y="5221"/>
                </a:lnTo>
                <a:lnTo>
                  <a:pt x="1541" y="5135"/>
                </a:lnTo>
                <a:lnTo>
                  <a:pt x="1476" y="5071"/>
                </a:lnTo>
                <a:lnTo>
                  <a:pt x="1476" y="5071"/>
                </a:lnTo>
                <a:lnTo>
                  <a:pt x="1434" y="5028"/>
                </a:lnTo>
                <a:lnTo>
                  <a:pt x="1369" y="5007"/>
                </a:lnTo>
                <a:lnTo>
                  <a:pt x="1305" y="5007"/>
                </a:lnTo>
                <a:lnTo>
                  <a:pt x="1262" y="5007"/>
                </a:lnTo>
                <a:lnTo>
                  <a:pt x="1156" y="5071"/>
                </a:lnTo>
                <a:lnTo>
                  <a:pt x="1049" y="5178"/>
                </a:lnTo>
                <a:lnTo>
                  <a:pt x="835" y="5413"/>
                </a:lnTo>
                <a:lnTo>
                  <a:pt x="728" y="5499"/>
                </a:lnTo>
                <a:lnTo>
                  <a:pt x="642" y="5563"/>
                </a:lnTo>
                <a:lnTo>
                  <a:pt x="642" y="5563"/>
                </a:lnTo>
                <a:lnTo>
                  <a:pt x="663" y="5328"/>
                </a:lnTo>
                <a:lnTo>
                  <a:pt x="728" y="5156"/>
                </a:lnTo>
                <a:lnTo>
                  <a:pt x="813" y="4985"/>
                </a:lnTo>
                <a:lnTo>
                  <a:pt x="963" y="4814"/>
                </a:lnTo>
                <a:lnTo>
                  <a:pt x="963" y="4814"/>
                </a:lnTo>
                <a:lnTo>
                  <a:pt x="1156" y="4600"/>
                </a:lnTo>
                <a:lnTo>
                  <a:pt x="1262" y="4493"/>
                </a:lnTo>
                <a:lnTo>
                  <a:pt x="1327" y="4386"/>
                </a:lnTo>
                <a:lnTo>
                  <a:pt x="1327" y="4386"/>
                </a:lnTo>
                <a:lnTo>
                  <a:pt x="1369" y="4279"/>
                </a:lnTo>
                <a:lnTo>
                  <a:pt x="1369" y="4215"/>
                </a:lnTo>
                <a:lnTo>
                  <a:pt x="1369" y="4151"/>
                </a:lnTo>
                <a:lnTo>
                  <a:pt x="1348" y="4087"/>
                </a:lnTo>
                <a:lnTo>
                  <a:pt x="1305" y="4044"/>
                </a:lnTo>
                <a:lnTo>
                  <a:pt x="1262" y="4022"/>
                </a:lnTo>
                <a:lnTo>
                  <a:pt x="1198" y="4001"/>
                </a:lnTo>
                <a:lnTo>
                  <a:pt x="1198" y="4001"/>
                </a:lnTo>
                <a:lnTo>
                  <a:pt x="1113" y="4001"/>
                </a:lnTo>
                <a:lnTo>
                  <a:pt x="1027" y="4022"/>
                </a:lnTo>
                <a:lnTo>
                  <a:pt x="963" y="4087"/>
                </a:lnTo>
                <a:lnTo>
                  <a:pt x="899" y="4151"/>
                </a:lnTo>
                <a:lnTo>
                  <a:pt x="792" y="4301"/>
                </a:lnTo>
                <a:lnTo>
                  <a:pt x="685" y="4429"/>
                </a:lnTo>
                <a:lnTo>
                  <a:pt x="685" y="4429"/>
                </a:lnTo>
                <a:lnTo>
                  <a:pt x="642" y="4408"/>
                </a:lnTo>
                <a:lnTo>
                  <a:pt x="621" y="4365"/>
                </a:lnTo>
                <a:lnTo>
                  <a:pt x="599" y="4322"/>
                </a:lnTo>
                <a:lnTo>
                  <a:pt x="621" y="4279"/>
                </a:lnTo>
                <a:lnTo>
                  <a:pt x="685" y="4129"/>
                </a:lnTo>
                <a:lnTo>
                  <a:pt x="792" y="3980"/>
                </a:lnTo>
                <a:lnTo>
                  <a:pt x="1027" y="3702"/>
                </a:lnTo>
                <a:lnTo>
                  <a:pt x="1177" y="3552"/>
                </a:lnTo>
                <a:lnTo>
                  <a:pt x="1177" y="3552"/>
                </a:lnTo>
                <a:lnTo>
                  <a:pt x="1284" y="3445"/>
                </a:lnTo>
                <a:lnTo>
                  <a:pt x="1369" y="3316"/>
                </a:lnTo>
                <a:lnTo>
                  <a:pt x="1412" y="3274"/>
                </a:lnTo>
                <a:lnTo>
                  <a:pt x="1391" y="3209"/>
                </a:lnTo>
                <a:lnTo>
                  <a:pt x="1348" y="3167"/>
                </a:lnTo>
                <a:lnTo>
                  <a:pt x="1241" y="3145"/>
                </a:lnTo>
                <a:lnTo>
                  <a:pt x="1241" y="3145"/>
                </a:lnTo>
                <a:lnTo>
                  <a:pt x="1177" y="3145"/>
                </a:lnTo>
                <a:lnTo>
                  <a:pt x="1113" y="3167"/>
                </a:lnTo>
                <a:lnTo>
                  <a:pt x="1006" y="3231"/>
                </a:lnTo>
                <a:lnTo>
                  <a:pt x="877" y="3316"/>
                </a:lnTo>
                <a:lnTo>
                  <a:pt x="813" y="3423"/>
                </a:lnTo>
                <a:lnTo>
                  <a:pt x="813" y="3423"/>
                </a:lnTo>
                <a:lnTo>
                  <a:pt x="770" y="3381"/>
                </a:lnTo>
                <a:lnTo>
                  <a:pt x="770" y="3295"/>
                </a:lnTo>
                <a:lnTo>
                  <a:pt x="792" y="3231"/>
                </a:lnTo>
                <a:lnTo>
                  <a:pt x="835" y="3145"/>
                </a:lnTo>
                <a:lnTo>
                  <a:pt x="1006" y="2867"/>
                </a:lnTo>
                <a:lnTo>
                  <a:pt x="1006" y="2867"/>
                </a:lnTo>
                <a:lnTo>
                  <a:pt x="1027" y="2760"/>
                </a:lnTo>
                <a:lnTo>
                  <a:pt x="1049" y="2675"/>
                </a:lnTo>
                <a:lnTo>
                  <a:pt x="1070" y="2568"/>
                </a:lnTo>
                <a:lnTo>
                  <a:pt x="1134" y="2482"/>
                </a:lnTo>
                <a:lnTo>
                  <a:pt x="1134" y="2482"/>
                </a:lnTo>
                <a:lnTo>
                  <a:pt x="1262" y="2268"/>
                </a:lnTo>
                <a:lnTo>
                  <a:pt x="1391" y="2054"/>
                </a:lnTo>
                <a:lnTo>
                  <a:pt x="1391" y="2054"/>
                </a:lnTo>
                <a:lnTo>
                  <a:pt x="1541" y="1883"/>
                </a:lnTo>
                <a:lnTo>
                  <a:pt x="1733" y="1733"/>
                </a:lnTo>
                <a:lnTo>
                  <a:pt x="2140" y="1455"/>
                </a:lnTo>
                <a:lnTo>
                  <a:pt x="2140" y="1455"/>
                </a:lnTo>
                <a:lnTo>
                  <a:pt x="2525" y="1155"/>
                </a:lnTo>
                <a:lnTo>
                  <a:pt x="2739" y="1027"/>
                </a:lnTo>
                <a:lnTo>
                  <a:pt x="2974" y="920"/>
                </a:lnTo>
                <a:lnTo>
                  <a:pt x="2974" y="920"/>
                </a:lnTo>
                <a:lnTo>
                  <a:pt x="3381" y="770"/>
                </a:lnTo>
                <a:lnTo>
                  <a:pt x="3787" y="621"/>
                </a:lnTo>
                <a:lnTo>
                  <a:pt x="4001" y="535"/>
                </a:lnTo>
                <a:lnTo>
                  <a:pt x="4215" y="492"/>
                </a:lnTo>
                <a:lnTo>
                  <a:pt x="4429" y="471"/>
                </a:lnTo>
                <a:lnTo>
                  <a:pt x="4643" y="471"/>
                </a:lnTo>
                <a:lnTo>
                  <a:pt x="4643" y="471"/>
                </a:lnTo>
                <a:lnTo>
                  <a:pt x="5092" y="471"/>
                </a:lnTo>
                <a:lnTo>
                  <a:pt x="5328" y="471"/>
                </a:lnTo>
                <a:lnTo>
                  <a:pt x="5542" y="492"/>
                </a:lnTo>
                <a:lnTo>
                  <a:pt x="5542" y="492"/>
                </a:lnTo>
                <a:lnTo>
                  <a:pt x="5777" y="556"/>
                </a:lnTo>
                <a:lnTo>
                  <a:pt x="6012" y="642"/>
                </a:lnTo>
                <a:lnTo>
                  <a:pt x="6440" y="835"/>
                </a:lnTo>
                <a:lnTo>
                  <a:pt x="6440" y="835"/>
                </a:lnTo>
                <a:lnTo>
                  <a:pt x="6783" y="1006"/>
                </a:lnTo>
                <a:lnTo>
                  <a:pt x="7104" y="1220"/>
                </a:lnTo>
                <a:lnTo>
                  <a:pt x="7403" y="1455"/>
                </a:lnTo>
                <a:lnTo>
                  <a:pt x="7681" y="1712"/>
                </a:lnTo>
                <a:lnTo>
                  <a:pt x="7681" y="1712"/>
                </a:lnTo>
                <a:lnTo>
                  <a:pt x="7810" y="1883"/>
                </a:lnTo>
                <a:lnTo>
                  <a:pt x="7938" y="2075"/>
                </a:lnTo>
                <a:lnTo>
                  <a:pt x="8173" y="2461"/>
                </a:lnTo>
                <a:lnTo>
                  <a:pt x="8173" y="2461"/>
                </a:lnTo>
                <a:lnTo>
                  <a:pt x="8409" y="2803"/>
                </a:lnTo>
                <a:lnTo>
                  <a:pt x="8516" y="2995"/>
                </a:lnTo>
                <a:lnTo>
                  <a:pt x="8623" y="3167"/>
                </a:lnTo>
                <a:lnTo>
                  <a:pt x="8623" y="3167"/>
                </a:lnTo>
                <a:lnTo>
                  <a:pt x="8708" y="3402"/>
                </a:lnTo>
                <a:lnTo>
                  <a:pt x="8794" y="3616"/>
                </a:lnTo>
                <a:lnTo>
                  <a:pt x="8858" y="3851"/>
                </a:lnTo>
                <a:lnTo>
                  <a:pt x="8901" y="4087"/>
                </a:lnTo>
                <a:lnTo>
                  <a:pt x="8944" y="4301"/>
                </a:lnTo>
                <a:lnTo>
                  <a:pt x="8965" y="4557"/>
                </a:lnTo>
                <a:lnTo>
                  <a:pt x="8965" y="5028"/>
                </a:lnTo>
                <a:lnTo>
                  <a:pt x="8922" y="5499"/>
                </a:lnTo>
                <a:lnTo>
                  <a:pt x="8858" y="5970"/>
                </a:lnTo>
                <a:lnTo>
                  <a:pt x="8730" y="6440"/>
                </a:lnTo>
                <a:lnTo>
                  <a:pt x="8580" y="6890"/>
                </a:lnTo>
                <a:lnTo>
                  <a:pt x="8580" y="6890"/>
                </a:lnTo>
                <a:close/>
                <a:moveTo>
                  <a:pt x="5777" y="3616"/>
                </a:moveTo>
                <a:lnTo>
                  <a:pt x="5777" y="3616"/>
                </a:lnTo>
                <a:lnTo>
                  <a:pt x="5649" y="3466"/>
                </a:lnTo>
                <a:lnTo>
                  <a:pt x="5563" y="3402"/>
                </a:lnTo>
                <a:lnTo>
                  <a:pt x="5477" y="3381"/>
                </a:lnTo>
                <a:lnTo>
                  <a:pt x="5477" y="3381"/>
                </a:lnTo>
                <a:lnTo>
                  <a:pt x="5392" y="3381"/>
                </a:lnTo>
                <a:lnTo>
                  <a:pt x="5328" y="3381"/>
                </a:lnTo>
                <a:lnTo>
                  <a:pt x="5263" y="3402"/>
                </a:lnTo>
                <a:lnTo>
                  <a:pt x="5221" y="3423"/>
                </a:lnTo>
                <a:lnTo>
                  <a:pt x="5199" y="3466"/>
                </a:lnTo>
                <a:lnTo>
                  <a:pt x="5178" y="3509"/>
                </a:lnTo>
                <a:lnTo>
                  <a:pt x="5178" y="3616"/>
                </a:lnTo>
                <a:lnTo>
                  <a:pt x="5199" y="3723"/>
                </a:lnTo>
                <a:lnTo>
                  <a:pt x="5242" y="3851"/>
                </a:lnTo>
                <a:lnTo>
                  <a:pt x="5349" y="4044"/>
                </a:lnTo>
                <a:lnTo>
                  <a:pt x="5349" y="4044"/>
                </a:lnTo>
                <a:lnTo>
                  <a:pt x="5477" y="4215"/>
                </a:lnTo>
                <a:lnTo>
                  <a:pt x="5627" y="4386"/>
                </a:lnTo>
                <a:lnTo>
                  <a:pt x="5627" y="4386"/>
                </a:lnTo>
                <a:lnTo>
                  <a:pt x="5756" y="4515"/>
                </a:lnTo>
                <a:lnTo>
                  <a:pt x="5841" y="4579"/>
                </a:lnTo>
                <a:lnTo>
                  <a:pt x="5884" y="4643"/>
                </a:lnTo>
                <a:lnTo>
                  <a:pt x="5884" y="4643"/>
                </a:lnTo>
                <a:lnTo>
                  <a:pt x="5884" y="4707"/>
                </a:lnTo>
                <a:lnTo>
                  <a:pt x="5884" y="4750"/>
                </a:lnTo>
                <a:lnTo>
                  <a:pt x="5841" y="4793"/>
                </a:lnTo>
                <a:lnTo>
                  <a:pt x="5777" y="4793"/>
                </a:lnTo>
                <a:lnTo>
                  <a:pt x="5627" y="4793"/>
                </a:lnTo>
                <a:lnTo>
                  <a:pt x="5499" y="4793"/>
                </a:lnTo>
                <a:lnTo>
                  <a:pt x="5499" y="4793"/>
                </a:lnTo>
                <a:lnTo>
                  <a:pt x="4836" y="4771"/>
                </a:lnTo>
                <a:lnTo>
                  <a:pt x="4836" y="4771"/>
                </a:lnTo>
                <a:lnTo>
                  <a:pt x="4472" y="4750"/>
                </a:lnTo>
                <a:lnTo>
                  <a:pt x="4108" y="4729"/>
                </a:lnTo>
                <a:lnTo>
                  <a:pt x="4108" y="4729"/>
                </a:lnTo>
                <a:lnTo>
                  <a:pt x="3937" y="4729"/>
                </a:lnTo>
                <a:lnTo>
                  <a:pt x="3809" y="4750"/>
                </a:lnTo>
                <a:lnTo>
                  <a:pt x="3766" y="4771"/>
                </a:lnTo>
                <a:lnTo>
                  <a:pt x="3723" y="4814"/>
                </a:lnTo>
                <a:lnTo>
                  <a:pt x="3680" y="4857"/>
                </a:lnTo>
                <a:lnTo>
                  <a:pt x="3637" y="4943"/>
                </a:lnTo>
                <a:lnTo>
                  <a:pt x="3637" y="4943"/>
                </a:lnTo>
                <a:lnTo>
                  <a:pt x="3595" y="5092"/>
                </a:lnTo>
                <a:lnTo>
                  <a:pt x="3595" y="5156"/>
                </a:lnTo>
                <a:lnTo>
                  <a:pt x="3595" y="5221"/>
                </a:lnTo>
                <a:lnTo>
                  <a:pt x="3616" y="5263"/>
                </a:lnTo>
                <a:lnTo>
                  <a:pt x="3659" y="5306"/>
                </a:lnTo>
                <a:lnTo>
                  <a:pt x="3723" y="5328"/>
                </a:lnTo>
                <a:lnTo>
                  <a:pt x="3809" y="5349"/>
                </a:lnTo>
                <a:lnTo>
                  <a:pt x="3809" y="5349"/>
                </a:lnTo>
                <a:lnTo>
                  <a:pt x="3980" y="5370"/>
                </a:lnTo>
                <a:lnTo>
                  <a:pt x="4151" y="5370"/>
                </a:lnTo>
                <a:lnTo>
                  <a:pt x="4493" y="5370"/>
                </a:lnTo>
                <a:lnTo>
                  <a:pt x="4493" y="5370"/>
                </a:lnTo>
                <a:lnTo>
                  <a:pt x="5970" y="5328"/>
                </a:lnTo>
                <a:lnTo>
                  <a:pt x="5970" y="5328"/>
                </a:lnTo>
                <a:lnTo>
                  <a:pt x="5884" y="5435"/>
                </a:lnTo>
                <a:lnTo>
                  <a:pt x="5798" y="5542"/>
                </a:lnTo>
                <a:lnTo>
                  <a:pt x="5584" y="5713"/>
                </a:lnTo>
                <a:lnTo>
                  <a:pt x="5370" y="5863"/>
                </a:lnTo>
                <a:lnTo>
                  <a:pt x="5157" y="6034"/>
                </a:lnTo>
                <a:lnTo>
                  <a:pt x="5157" y="6034"/>
                </a:lnTo>
                <a:lnTo>
                  <a:pt x="5071" y="6119"/>
                </a:lnTo>
                <a:lnTo>
                  <a:pt x="5007" y="6226"/>
                </a:lnTo>
                <a:lnTo>
                  <a:pt x="4964" y="6333"/>
                </a:lnTo>
                <a:lnTo>
                  <a:pt x="4985" y="6376"/>
                </a:lnTo>
                <a:lnTo>
                  <a:pt x="5007" y="6440"/>
                </a:lnTo>
                <a:lnTo>
                  <a:pt x="5007" y="6440"/>
                </a:lnTo>
                <a:lnTo>
                  <a:pt x="5071" y="6547"/>
                </a:lnTo>
                <a:lnTo>
                  <a:pt x="5178" y="6611"/>
                </a:lnTo>
                <a:lnTo>
                  <a:pt x="5306" y="6654"/>
                </a:lnTo>
                <a:lnTo>
                  <a:pt x="5435" y="6654"/>
                </a:lnTo>
                <a:lnTo>
                  <a:pt x="5435" y="6654"/>
                </a:lnTo>
                <a:lnTo>
                  <a:pt x="5542" y="6590"/>
                </a:lnTo>
                <a:lnTo>
                  <a:pt x="5627" y="6526"/>
                </a:lnTo>
                <a:lnTo>
                  <a:pt x="5798" y="6333"/>
                </a:lnTo>
                <a:lnTo>
                  <a:pt x="5798" y="6333"/>
                </a:lnTo>
                <a:lnTo>
                  <a:pt x="5905" y="6226"/>
                </a:lnTo>
                <a:lnTo>
                  <a:pt x="6034" y="6141"/>
                </a:lnTo>
                <a:lnTo>
                  <a:pt x="6162" y="6034"/>
                </a:lnTo>
                <a:lnTo>
                  <a:pt x="6290" y="5948"/>
                </a:lnTo>
                <a:lnTo>
                  <a:pt x="6290" y="5948"/>
                </a:lnTo>
                <a:lnTo>
                  <a:pt x="6483" y="5756"/>
                </a:lnTo>
                <a:lnTo>
                  <a:pt x="6676" y="5520"/>
                </a:lnTo>
                <a:lnTo>
                  <a:pt x="6847" y="5285"/>
                </a:lnTo>
                <a:lnTo>
                  <a:pt x="6911" y="5178"/>
                </a:lnTo>
                <a:lnTo>
                  <a:pt x="6954" y="5049"/>
                </a:lnTo>
                <a:lnTo>
                  <a:pt x="6954" y="5049"/>
                </a:lnTo>
                <a:lnTo>
                  <a:pt x="6569" y="4515"/>
                </a:lnTo>
                <a:lnTo>
                  <a:pt x="6355" y="4236"/>
                </a:lnTo>
                <a:lnTo>
                  <a:pt x="6141" y="3980"/>
                </a:lnTo>
                <a:lnTo>
                  <a:pt x="6141" y="3980"/>
                </a:lnTo>
                <a:lnTo>
                  <a:pt x="5970" y="3787"/>
                </a:lnTo>
                <a:lnTo>
                  <a:pt x="5777" y="3616"/>
                </a:lnTo>
                <a:lnTo>
                  <a:pt x="5777" y="3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143ECC98-7276-AEB2-5634-A8147B44A8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5816A661-6FDB-A7C5-FF2B-71E3ECD14A46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909402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0;p8"/>
          <p:cNvSpPr/>
          <p:nvPr/>
        </p:nvSpPr>
        <p:spPr>
          <a:xfrm>
            <a:off x="3772550" y="1822389"/>
            <a:ext cx="466016" cy="473861"/>
          </a:xfrm>
          <a:custGeom>
            <a:avLst/>
            <a:gdLst/>
            <a:ahLst/>
            <a:cxnLst/>
            <a:rect l="l" t="t" r="r" b="b"/>
            <a:pathLst>
              <a:path w="9565" h="9757" extrusionOk="0">
                <a:moveTo>
                  <a:pt x="9093" y="2931"/>
                </a:moveTo>
                <a:lnTo>
                  <a:pt x="9093" y="2931"/>
                </a:lnTo>
                <a:lnTo>
                  <a:pt x="8815" y="2375"/>
                </a:lnTo>
                <a:lnTo>
                  <a:pt x="8687" y="2097"/>
                </a:lnTo>
                <a:lnTo>
                  <a:pt x="8516" y="1840"/>
                </a:lnTo>
                <a:lnTo>
                  <a:pt x="8516" y="1840"/>
                </a:lnTo>
                <a:lnTo>
                  <a:pt x="8409" y="1669"/>
                </a:lnTo>
                <a:lnTo>
                  <a:pt x="8280" y="1519"/>
                </a:lnTo>
                <a:lnTo>
                  <a:pt x="8002" y="1220"/>
                </a:lnTo>
                <a:lnTo>
                  <a:pt x="7681" y="963"/>
                </a:lnTo>
                <a:lnTo>
                  <a:pt x="7360" y="728"/>
                </a:lnTo>
                <a:lnTo>
                  <a:pt x="7360" y="728"/>
                </a:lnTo>
                <a:lnTo>
                  <a:pt x="6718" y="385"/>
                </a:lnTo>
                <a:lnTo>
                  <a:pt x="6718" y="385"/>
                </a:lnTo>
                <a:lnTo>
                  <a:pt x="6590" y="300"/>
                </a:lnTo>
                <a:lnTo>
                  <a:pt x="6483" y="235"/>
                </a:lnTo>
                <a:lnTo>
                  <a:pt x="6483" y="235"/>
                </a:lnTo>
                <a:lnTo>
                  <a:pt x="6397" y="214"/>
                </a:lnTo>
                <a:lnTo>
                  <a:pt x="6312" y="193"/>
                </a:lnTo>
                <a:lnTo>
                  <a:pt x="6141" y="150"/>
                </a:lnTo>
                <a:lnTo>
                  <a:pt x="6141" y="150"/>
                </a:lnTo>
                <a:lnTo>
                  <a:pt x="5756" y="43"/>
                </a:lnTo>
                <a:lnTo>
                  <a:pt x="5563" y="0"/>
                </a:lnTo>
                <a:lnTo>
                  <a:pt x="5349" y="0"/>
                </a:lnTo>
                <a:lnTo>
                  <a:pt x="4536" y="0"/>
                </a:lnTo>
                <a:lnTo>
                  <a:pt x="4536" y="0"/>
                </a:lnTo>
                <a:lnTo>
                  <a:pt x="4493" y="21"/>
                </a:lnTo>
                <a:lnTo>
                  <a:pt x="4429" y="43"/>
                </a:lnTo>
                <a:lnTo>
                  <a:pt x="4194" y="64"/>
                </a:lnTo>
                <a:lnTo>
                  <a:pt x="3766" y="107"/>
                </a:lnTo>
                <a:lnTo>
                  <a:pt x="3766" y="107"/>
                </a:lnTo>
                <a:lnTo>
                  <a:pt x="3381" y="214"/>
                </a:lnTo>
                <a:lnTo>
                  <a:pt x="3017" y="342"/>
                </a:lnTo>
                <a:lnTo>
                  <a:pt x="3017" y="342"/>
                </a:lnTo>
                <a:lnTo>
                  <a:pt x="2824" y="407"/>
                </a:lnTo>
                <a:lnTo>
                  <a:pt x="2610" y="492"/>
                </a:lnTo>
                <a:lnTo>
                  <a:pt x="2610" y="492"/>
                </a:lnTo>
                <a:lnTo>
                  <a:pt x="2503" y="535"/>
                </a:lnTo>
                <a:lnTo>
                  <a:pt x="2396" y="599"/>
                </a:lnTo>
                <a:lnTo>
                  <a:pt x="2204" y="749"/>
                </a:lnTo>
                <a:lnTo>
                  <a:pt x="2204" y="749"/>
                </a:lnTo>
                <a:lnTo>
                  <a:pt x="1840" y="1006"/>
                </a:lnTo>
                <a:lnTo>
                  <a:pt x="1498" y="1262"/>
                </a:lnTo>
                <a:lnTo>
                  <a:pt x="1498" y="1262"/>
                </a:lnTo>
                <a:lnTo>
                  <a:pt x="1327" y="1412"/>
                </a:lnTo>
                <a:lnTo>
                  <a:pt x="1177" y="1583"/>
                </a:lnTo>
                <a:lnTo>
                  <a:pt x="1027" y="1755"/>
                </a:lnTo>
                <a:lnTo>
                  <a:pt x="899" y="1947"/>
                </a:lnTo>
                <a:lnTo>
                  <a:pt x="642" y="2332"/>
                </a:lnTo>
                <a:lnTo>
                  <a:pt x="428" y="2717"/>
                </a:lnTo>
                <a:lnTo>
                  <a:pt x="428" y="2717"/>
                </a:lnTo>
                <a:lnTo>
                  <a:pt x="342" y="2931"/>
                </a:lnTo>
                <a:lnTo>
                  <a:pt x="278" y="3145"/>
                </a:lnTo>
                <a:lnTo>
                  <a:pt x="214" y="3381"/>
                </a:lnTo>
                <a:lnTo>
                  <a:pt x="150" y="3616"/>
                </a:lnTo>
                <a:lnTo>
                  <a:pt x="86" y="4108"/>
                </a:lnTo>
                <a:lnTo>
                  <a:pt x="22" y="4579"/>
                </a:lnTo>
                <a:lnTo>
                  <a:pt x="22" y="4579"/>
                </a:lnTo>
                <a:lnTo>
                  <a:pt x="0" y="4771"/>
                </a:lnTo>
                <a:lnTo>
                  <a:pt x="0" y="4964"/>
                </a:lnTo>
                <a:lnTo>
                  <a:pt x="43" y="5370"/>
                </a:lnTo>
                <a:lnTo>
                  <a:pt x="107" y="5777"/>
                </a:lnTo>
                <a:lnTo>
                  <a:pt x="150" y="6162"/>
                </a:lnTo>
                <a:lnTo>
                  <a:pt x="150" y="6162"/>
                </a:lnTo>
                <a:lnTo>
                  <a:pt x="150" y="6312"/>
                </a:lnTo>
                <a:lnTo>
                  <a:pt x="193" y="6462"/>
                </a:lnTo>
                <a:lnTo>
                  <a:pt x="278" y="6740"/>
                </a:lnTo>
                <a:lnTo>
                  <a:pt x="428" y="7018"/>
                </a:lnTo>
                <a:lnTo>
                  <a:pt x="578" y="7275"/>
                </a:lnTo>
                <a:lnTo>
                  <a:pt x="578" y="7275"/>
                </a:lnTo>
                <a:lnTo>
                  <a:pt x="770" y="7574"/>
                </a:lnTo>
                <a:lnTo>
                  <a:pt x="1006" y="7852"/>
                </a:lnTo>
                <a:lnTo>
                  <a:pt x="1262" y="8130"/>
                </a:lnTo>
                <a:lnTo>
                  <a:pt x="1519" y="8409"/>
                </a:lnTo>
                <a:lnTo>
                  <a:pt x="1519" y="8409"/>
                </a:lnTo>
                <a:lnTo>
                  <a:pt x="1797" y="8644"/>
                </a:lnTo>
                <a:lnTo>
                  <a:pt x="2076" y="8858"/>
                </a:lnTo>
                <a:lnTo>
                  <a:pt x="2076" y="8858"/>
                </a:lnTo>
                <a:lnTo>
                  <a:pt x="2268" y="8965"/>
                </a:lnTo>
                <a:lnTo>
                  <a:pt x="2461" y="9050"/>
                </a:lnTo>
                <a:lnTo>
                  <a:pt x="2653" y="9115"/>
                </a:lnTo>
                <a:lnTo>
                  <a:pt x="2846" y="9179"/>
                </a:lnTo>
                <a:lnTo>
                  <a:pt x="2846" y="9179"/>
                </a:lnTo>
                <a:lnTo>
                  <a:pt x="3167" y="9350"/>
                </a:lnTo>
                <a:lnTo>
                  <a:pt x="3509" y="9500"/>
                </a:lnTo>
                <a:lnTo>
                  <a:pt x="3509" y="9500"/>
                </a:lnTo>
                <a:lnTo>
                  <a:pt x="3680" y="9564"/>
                </a:lnTo>
                <a:lnTo>
                  <a:pt x="3873" y="9628"/>
                </a:lnTo>
                <a:lnTo>
                  <a:pt x="4258" y="9692"/>
                </a:lnTo>
                <a:lnTo>
                  <a:pt x="4258" y="9692"/>
                </a:lnTo>
                <a:lnTo>
                  <a:pt x="4472" y="9735"/>
                </a:lnTo>
                <a:lnTo>
                  <a:pt x="4686" y="9757"/>
                </a:lnTo>
                <a:lnTo>
                  <a:pt x="5114" y="9757"/>
                </a:lnTo>
                <a:lnTo>
                  <a:pt x="5542" y="9757"/>
                </a:lnTo>
                <a:lnTo>
                  <a:pt x="5970" y="9735"/>
                </a:lnTo>
                <a:lnTo>
                  <a:pt x="5970" y="9735"/>
                </a:lnTo>
                <a:lnTo>
                  <a:pt x="6333" y="9692"/>
                </a:lnTo>
                <a:lnTo>
                  <a:pt x="6697" y="9607"/>
                </a:lnTo>
                <a:lnTo>
                  <a:pt x="6890" y="9543"/>
                </a:lnTo>
                <a:lnTo>
                  <a:pt x="7061" y="9457"/>
                </a:lnTo>
                <a:lnTo>
                  <a:pt x="7232" y="9393"/>
                </a:lnTo>
                <a:lnTo>
                  <a:pt x="7382" y="9286"/>
                </a:lnTo>
                <a:lnTo>
                  <a:pt x="7382" y="9286"/>
                </a:lnTo>
                <a:lnTo>
                  <a:pt x="7660" y="9072"/>
                </a:lnTo>
                <a:lnTo>
                  <a:pt x="7917" y="8858"/>
                </a:lnTo>
                <a:lnTo>
                  <a:pt x="8173" y="8601"/>
                </a:lnTo>
                <a:lnTo>
                  <a:pt x="8409" y="8366"/>
                </a:lnTo>
                <a:lnTo>
                  <a:pt x="8409" y="8366"/>
                </a:lnTo>
                <a:lnTo>
                  <a:pt x="8516" y="8237"/>
                </a:lnTo>
                <a:lnTo>
                  <a:pt x="8601" y="8109"/>
                </a:lnTo>
                <a:lnTo>
                  <a:pt x="8772" y="7810"/>
                </a:lnTo>
                <a:lnTo>
                  <a:pt x="9029" y="7210"/>
                </a:lnTo>
                <a:lnTo>
                  <a:pt x="9029" y="7210"/>
                </a:lnTo>
                <a:lnTo>
                  <a:pt x="9179" y="6847"/>
                </a:lnTo>
                <a:lnTo>
                  <a:pt x="9307" y="6504"/>
                </a:lnTo>
                <a:lnTo>
                  <a:pt x="9414" y="6141"/>
                </a:lnTo>
                <a:lnTo>
                  <a:pt x="9500" y="5777"/>
                </a:lnTo>
                <a:lnTo>
                  <a:pt x="9500" y="5777"/>
                </a:lnTo>
                <a:lnTo>
                  <a:pt x="9543" y="5435"/>
                </a:lnTo>
                <a:lnTo>
                  <a:pt x="9564" y="5071"/>
                </a:lnTo>
                <a:lnTo>
                  <a:pt x="9543" y="4686"/>
                </a:lnTo>
                <a:lnTo>
                  <a:pt x="9500" y="4322"/>
                </a:lnTo>
                <a:lnTo>
                  <a:pt x="9436" y="3937"/>
                </a:lnTo>
                <a:lnTo>
                  <a:pt x="9350" y="3595"/>
                </a:lnTo>
                <a:lnTo>
                  <a:pt x="9222" y="3252"/>
                </a:lnTo>
                <a:lnTo>
                  <a:pt x="9093" y="2931"/>
                </a:lnTo>
                <a:lnTo>
                  <a:pt x="9093" y="2931"/>
                </a:lnTo>
                <a:close/>
                <a:moveTo>
                  <a:pt x="8580" y="6890"/>
                </a:moveTo>
                <a:lnTo>
                  <a:pt x="8580" y="6890"/>
                </a:lnTo>
                <a:lnTo>
                  <a:pt x="8430" y="7253"/>
                </a:lnTo>
                <a:lnTo>
                  <a:pt x="8259" y="7638"/>
                </a:lnTo>
                <a:lnTo>
                  <a:pt x="8152" y="7810"/>
                </a:lnTo>
                <a:lnTo>
                  <a:pt x="8024" y="7981"/>
                </a:lnTo>
                <a:lnTo>
                  <a:pt x="7895" y="8130"/>
                </a:lnTo>
                <a:lnTo>
                  <a:pt x="7745" y="8259"/>
                </a:lnTo>
                <a:lnTo>
                  <a:pt x="7745" y="8259"/>
                </a:lnTo>
                <a:lnTo>
                  <a:pt x="7382" y="8537"/>
                </a:lnTo>
                <a:lnTo>
                  <a:pt x="6997" y="8794"/>
                </a:lnTo>
                <a:lnTo>
                  <a:pt x="6997" y="8794"/>
                </a:lnTo>
                <a:lnTo>
                  <a:pt x="6825" y="8901"/>
                </a:lnTo>
                <a:lnTo>
                  <a:pt x="6611" y="8986"/>
                </a:lnTo>
                <a:lnTo>
                  <a:pt x="6205" y="9136"/>
                </a:lnTo>
                <a:lnTo>
                  <a:pt x="5670" y="9136"/>
                </a:lnTo>
                <a:lnTo>
                  <a:pt x="5670" y="9136"/>
                </a:lnTo>
                <a:lnTo>
                  <a:pt x="5392" y="9157"/>
                </a:lnTo>
                <a:lnTo>
                  <a:pt x="5221" y="9157"/>
                </a:lnTo>
                <a:lnTo>
                  <a:pt x="5157" y="9157"/>
                </a:lnTo>
                <a:lnTo>
                  <a:pt x="5114" y="9136"/>
                </a:lnTo>
                <a:lnTo>
                  <a:pt x="5114" y="9136"/>
                </a:lnTo>
                <a:lnTo>
                  <a:pt x="5071" y="9093"/>
                </a:lnTo>
                <a:lnTo>
                  <a:pt x="5071" y="9093"/>
                </a:lnTo>
                <a:lnTo>
                  <a:pt x="5092" y="9093"/>
                </a:lnTo>
                <a:lnTo>
                  <a:pt x="5114" y="9072"/>
                </a:lnTo>
                <a:lnTo>
                  <a:pt x="5114" y="9029"/>
                </a:lnTo>
                <a:lnTo>
                  <a:pt x="5114" y="9029"/>
                </a:lnTo>
                <a:lnTo>
                  <a:pt x="5157" y="8944"/>
                </a:lnTo>
                <a:lnTo>
                  <a:pt x="5157" y="8879"/>
                </a:lnTo>
                <a:lnTo>
                  <a:pt x="5135" y="8815"/>
                </a:lnTo>
                <a:lnTo>
                  <a:pt x="5135" y="8815"/>
                </a:lnTo>
                <a:lnTo>
                  <a:pt x="5092" y="8772"/>
                </a:lnTo>
                <a:lnTo>
                  <a:pt x="5050" y="8751"/>
                </a:lnTo>
                <a:lnTo>
                  <a:pt x="4985" y="8751"/>
                </a:lnTo>
                <a:lnTo>
                  <a:pt x="4943" y="8751"/>
                </a:lnTo>
                <a:lnTo>
                  <a:pt x="4836" y="8794"/>
                </a:lnTo>
                <a:lnTo>
                  <a:pt x="4729" y="8901"/>
                </a:lnTo>
                <a:lnTo>
                  <a:pt x="4729" y="8901"/>
                </a:lnTo>
                <a:lnTo>
                  <a:pt x="4686" y="9029"/>
                </a:lnTo>
                <a:lnTo>
                  <a:pt x="4643" y="9093"/>
                </a:lnTo>
                <a:lnTo>
                  <a:pt x="4622" y="9136"/>
                </a:lnTo>
                <a:lnTo>
                  <a:pt x="4622" y="9136"/>
                </a:lnTo>
                <a:lnTo>
                  <a:pt x="4557" y="9136"/>
                </a:lnTo>
                <a:lnTo>
                  <a:pt x="4472" y="9115"/>
                </a:lnTo>
                <a:lnTo>
                  <a:pt x="4386" y="9093"/>
                </a:lnTo>
                <a:lnTo>
                  <a:pt x="4301" y="9093"/>
                </a:lnTo>
                <a:lnTo>
                  <a:pt x="4301" y="9093"/>
                </a:lnTo>
                <a:lnTo>
                  <a:pt x="4322" y="9008"/>
                </a:lnTo>
                <a:lnTo>
                  <a:pt x="4365" y="8901"/>
                </a:lnTo>
                <a:lnTo>
                  <a:pt x="4386" y="8858"/>
                </a:lnTo>
                <a:lnTo>
                  <a:pt x="4365" y="8815"/>
                </a:lnTo>
                <a:lnTo>
                  <a:pt x="4343" y="8772"/>
                </a:lnTo>
                <a:lnTo>
                  <a:pt x="4279" y="8751"/>
                </a:lnTo>
                <a:lnTo>
                  <a:pt x="4279" y="8751"/>
                </a:lnTo>
                <a:lnTo>
                  <a:pt x="4237" y="8751"/>
                </a:lnTo>
                <a:lnTo>
                  <a:pt x="4215" y="8772"/>
                </a:lnTo>
                <a:lnTo>
                  <a:pt x="4172" y="8837"/>
                </a:lnTo>
                <a:lnTo>
                  <a:pt x="4130" y="8901"/>
                </a:lnTo>
                <a:lnTo>
                  <a:pt x="4108" y="8965"/>
                </a:lnTo>
                <a:lnTo>
                  <a:pt x="4108" y="8965"/>
                </a:lnTo>
                <a:lnTo>
                  <a:pt x="4023" y="9008"/>
                </a:lnTo>
                <a:lnTo>
                  <a:pt x="3937" y="9029"/>
                </a:lnTo>
                <a:lnTo>
                  <a:pt x="3851" y="9029"/>
                </a:lnTo>
                <a:lnTo>
                  <a:pt x="3766" y="9008"/>
                </a:lnTo>
                <a:lnTo>
                  <a:pt x="3680" y="8944"/>
                </a:lnTo>
                <a:lnTo>
                  <a:pt x="3637" y="8879"/>
                </a:lnTo>
                <a:lnTo>
                  <a:pt x="3637" y="8815"/>
                </a:lnTo>
                <a:lnTo>
                  <a:pt x="3680" y="8730"/>
                </a:lnTo>
                <a:lnTo>
                  <a:pt x="3680" y="8730"/>
                </a:lnTo>
                <a:lnTo>
                  <a:pt x="3744" y="8644"/>
                </a:lnTo>
                <a:lnTo>
                  <a:pt x="3787" y="8601"/>
                </a:lnTo>
                <a:lnTo>
                  <a:pt x="3830" y="8537"/>
                </a:lnTo>
                <a:lnTo>
                  <a:pt x="3830" y="8430"/>
                </a:lnTo>
                <a:lnTo>
                  <a:pt x="3830" y="8430"/>
                </a:lnTo>
                <a:lnTo>
                  <a:pt x="3809" y="8366"/>
                </a:lnTo>
                <a:lnTo>
                  <a:pt x="3766" y="8323"/>
                </a:lnTo>
                <a:lnTo>
                  <a:pt x="3723" y="8302"/>
                </a:lnTo>
                <a:lnTo>
                  <a:pt x="3680" y="8280"/>
                </a:lnTo>
                <a:lnTo>
                  <a:pt x="3573" y="8280"/>
                </a:lnTo>
                <a:lnTo>
                  <a:pt x="3466" y="8323"/>
                </a:lnTo>
                <a:lnTo>
                  <a:pt x="3466" y="8323"/>
                </a:lnTo>
                <a:lnTo>
                  <a:pt x="3381" y="8387"/>
                </a:lnTo>
                <a:lnTo>
                  <a:pt x="3316" y="8451"/>
                </a:lnTo>
                <a:lnTo>
                  <a:pt x="3274" y="8537"/>
                </a:lnTo>
                <a:lnTo>
                  <a:pt x="3210" y="8623"/>
                </a:lnTo>
                <a:lnTo>
                  <a:pt x="3210" y="8623"/>
                </a:lnTo>
                <a:lnTo>
                  <a:pt x="3145" y="8665"/>
                </a:lnTo>
                <a:lnTo>
                  <a:pt x="3103" y="8687"/>
                </a:lnTo>
                <a:lnTo>
                  <a:pt x="3060" y="8687"/>
                </a:lnTo>
                <a:lnTo>
                  <a:pt x="3017" y="8687"/>
                </a:lnTo>
                <a:lnTo>
                  <a:pt x="2931" y="8644"/>
                </a:lnTo>
                <a:lnTo>
                  <a:pt x="2824" y="8580"/>
                </a:lnTo>
                <a:lnTo>
                  <a:pt x="2824" y="8580"/>
                </a:lnTo>
                <a:lnTo>
                  <a:pt x="2889" y="8473"/>
                </a:lnTo>
                <a:lnTo>
                  <a:pt x="2996" y="8344"/>
                </a:lnTo>
                <a:lnTo>
                  <a:pt x="3081" y="8216"/>
                </a:lnTo>
                <a:lnTo>
                  <a:pt x="3103" y="8152"/>
                </a:lnTo>
                <a:lnTo>
                  <a:pt x="3103" y="8088"/>
                </a:lnTo>
                <a:lnTo>
                  <a:pt x="3103" y="8088"/>
                </a:lnTo>
                <a:lnTo>
                  <a:pt x="3081" y="8023"/>
                </a:lnTo>
                <a:lnTo>
                  <a:pt x="3060" y="7981"/>
                </a:lnTo>
                <a:lnTo>
                  <a:pt x="3017" y="7959"/>
                </a:lnTo>
                <a:lnTo>
                  <a:pt x="2996" y="7938"/>
                </a:lnTo>
                <a:lnTo>
                  <a:pt x="2910" y="7938"/>
                </a:lnTo>
                <a:lnTo>
                  <a:pt x="2803" y="7981"/>
                </a:lnTo>
                <a:lnTo>
                  <a:pt x="2803" y="7981"/>
                </a:lnTo>
                <a:lnTo>
                  <a:pt x="2739" y="8066"/>
                </a:lnTo>
                <a:lnTo>
                  <a:pt x="2675" y="8152"/>
                </a:lnTo>
                <a:lnTo>
                  <a:pt x="2610" y="8237"/>
                </a:lnTo>
                <a:lnTo>
                  <a:pt x="2546" y="8302"/>
                </a:lnTo>
                <a:lnTo>
                  <a:pt x="2546" y="8302"/>
                </a:lnTo>
                <a:lnTo>
                  <a:pt x="2482" y="8366"/>
                </a:lnTo>
                <a:lnTo>
                  <a:pt x="2439" y="8366"/>
                </a:lnTo>
                <a:lnTo>
                  <a:pt x="2375" y="8323"/>
                </a:lnTo>
                <a:lnTo>
                  <a:pt x="2375" y="8323"/>
                </a:lnTo>
                <a:lnTo>
                  <a:pt x="2311" y="8302"/>
                </a:lnTo>
                <a:lnTo>
                  <a:pt x="2268" y="8259"/>
                </a:lnTo>
                <a:lnTo>
                  <a:pt x="2225" y="8216"/>
                </a:lnTo>
                <a:lnTo>
                  <a:pt x="2161" y="8195"/>
                </a:lnTo>
                <a:lnTo>
                  <a:pt x="2161" y="8195"/>
                </a:lnTo>
                <a:lnTo>
                  <a:pt x="2247" y="8045"/>
                </a:lnTo>
                <a:lnTo>
                  <a:pt x="2354" y="7917"/>
                </a:lnTo>
                <a:lnTo>
                  <a:pt x="2461" y="7767"/>
                </a:lnTo>
                <a:lnTo>
                  <a:pt x="2546" y="7617"/>
                </a:lnTo>
                <a:lnTo>
                  <a:pt x="2546" y="7617"/>
                </a:lnTo>
                <a:lnTo>
                  <a:pt x="2589" y="7531"/>
                </a:lnTo>
                <a:lnTo>
                  <a:pt x="2632" y="7446"/>
                </a:lnTo>
                <a:lnTo>
                  <a:pt x="2632" y="7403"/>
                </a:lnTo>
                <a:lnTo>
                  <a:pt x="2610" y="7382"/>
                </a:lnTo>
                <a:lnTo>
                  <a:pt x="2589" y="7339"/>
                </a:lnTo>
                <a:lnTo>
                  <a:pt x="2546" y="7317"/>
                </a:lnTo>
                <a:lnTo>
                  <a:pt x="2546" y="7317"/>
                </a:lnTo>
                <a:lnTo>
                  <a:pt x="2503" y="7317"/>
                </a:lnTo>
                <a:lnTo>
                  <a:pt x="2439" y="7317"/>
                </a:lnTo>
                <a:lnTo>
                  <a:pt x="2332" y="7360"/>
                </a:lnTo>
                <a:lnTo>
                  <a:pt x="2332" y="7360"/>
                </a:lnTo>
                <a:lnTo>
                  <a:pt x="2268" y="7403"/>
                </a:lnTo>
                <a:lnTo>
                  <a:pt x="2225" y="7446"/>
                </a:lnTo>
                <a:lnTo>
                  <a:pt x="2118" y="7574"/>
                </a:lnTo>
                <a:lnTo>
                  <a:pt x="2054" y="7681"/>
                </a:lnTo>
                <a:lnTo>
                  <a:pt x="1947" y="7788"/>
                </a:lnTo>
                <a:lnTo>
                  <a:pt x="1947" y="7788"/>
                </a:lnTo>
                <a:lnTo>
                  <a:pt x="1904" y="7831"/>
                </a:lnTo>
                <a:lnTo>
                  <a:pt x="1862" y="7874"/>
                </a:lnTo>
                <a:lnTo>
                  <a:pt x="1840" y="7874"/>
                </a:lnTo>
                <a:lnTo>
                  <a:pt x="1755" y="7852"/>
                </a:lnTo>
                <a:lnTo>
                  <a:pt x="1755" y="7852"/>
                </a:lnTo>
                <a:lnTo>
                  <a:pt x="1690" y="7810"/>
                </a:lnTo>
                <a:lnTo>
                  <a:pt x="1626" y="7724"/>
                </a:lnTo>
                <a:lnTo>
                  <a:pt x="1605" y="7638"/>
                </a:lnTo>
                <a:lnTo>
                  <a:pt x="1626" y="7574"/>
                </a:lnTo>
                <a:lnTo>
                  <a:pt x="1626" y="7574"/>
                </a:lnTo>
                <a:lnTo>
                  <a:pt x="1648" y="7510"/>
                </a:lnTo>
                <a:lnTo>
                  <a:pt x="1690" y="7446"/>
                </a:lnTo>
                <a:lnTo>
                  <a:pt x="1819" y="7339"/>
                </a:lnTo>
                <a:lnTo>
                  <a:pt x="1926" y="7232"/>
                </a:lnTo>
                <a:lnTo>
                  <a:pt x="2033" y="7125"/>
                </a:lnTo>
                <a:lnTo>
                  <a:pt x="2033" y="7125"/>
                </a:lnTo>
                <a:lnTo>
                  <a:pt x="2076" y="7061"/>
                </a:lnTo>
                <a:lnTo>
                  <a:pt x="2118" y="6997"/>
                </a:lnTo>
                <a:lnTo>
                  <a:pt x="2118" y="6932"/>
                </a:lnTo>
                <a:lnTo>
                  <a:pt x="2054" y="6868"/>
                </a:lnTo>
                <a:lnTo>
                  <a:pt x="2054" y="6868"/>
                </a:lnTo>
                <a:lnTo>
                  <a:pt x="1990" y="6825"/>
                </a:lnTo>
                <a:lnTo>
                  <a:pt x="1926" y="6804"/>
                </a:lnTo>
                <a:lnTo>
                  <a:pt x="1840" y="6825"/>
                </a:lnTo>
                <a:lnTo>
                  <a:pt x="1755" y="6847"/>
                </a:lnTo>
                <a:lnTo>
                  <a:pt x="1755" y="6847"/>
                </a:lnTo>
                <a:lnTo>
                  <a:pt x="1648" y="6911"/>
                </a:lnTo>
                <a:lnTo>
                  <a:pt x="1562" y="7018"/>
                </a:lnTo>
                <a:lnTo>
                  <a:pt x="1476" y="7103"/>
                </a:lnTo>
                <a:lnTo>
                  <a:pt x="1369" y="7189"/>
                </a:lnTo>
                <a:lnTo>
                  <a:pt x="1369" y="7189"/>
                </a:lnTo>
                <a:lnTo>
                  <a:pt x="1284" y="7232"/>
                </a:lnTo>
                <a:lnTo>
                  <a:pt x="1220" y="7232"/>
                </a:lnTo>
                <a:lnTo>
                  <a:pt x="1198" y="7232"/>
                </a:lnTo>
                <a:lnTo>
                  <a:pt x="1177" y="7189"/>
                </a:lnTo>
                <a:lnTo>
                  <a:pt x="1156" y="7082"/>
                </a:lnTo>
                <a:lnTo>
                  <a:pt x="1156" y="7082"/>
                </a:lnTo>
                <a:lnTo>
                  <a:pt x="1177" y="7018"/>
                </a:lnTo>
                <a:lnTo>
                  <a:pt x="1198" y="6954"/>
                </a:lnTo>
                <a:lnTo>
                  <a:pt x="1262" y="6825"/>
                </a:lnTo>
                <a:lnTo>
                  <a:pt x="1262" y="6825"/>
                </a:lnTo>
                <a:lnTo>
                  <a:pt x="1434" y="6611"/>
                </a:lnTo>
                <a:lnTo>
                  <a:pt x="1690" y="6290"/>
                </a:lnTo>
                <a:lnTo>
                  <a:pt x="1776" y="6119"/>
                </a:lnTo>
                <a:lnTo>
                  <a:pt x="1797" y="6055"/>
                </a:lnTo>
                <a:lnTo>
                  <a:pt x="1797" y="5991"/>
                </a:lnTo>
                <a:lnTo>
                  <a:pt x="1797" y="5948"/>
                </a:lnTo>
                <a:lnTo>
                  <a:pt x="1755" y="5927"/>
                </a:lnTo>
                <a:lnTo>
                  <a:pt x="1712" y="5905"/>
                </a:lnTo>
                <a:lnTo>
                  <a:pt x="1626" y="5927"/>
                </a:lnTo>
                <a:lnTo>
                  <a:pt x="1626" y="5927"/>
                </a:lnTo>
                <a:lnTo>
                  <a:pt x="1541" y="5948"/>
                </a:lnTo>
                <a:lnTo>
                  <a:pt x="1476" y="5970"/>
                </a:lnTo>
                <a:lnTo>
                  <a:pt x="1327" y="6076"/>
                </a:lnTo>
                <a:lnTo>
                  <a:pt x="1091" y="6312"/>
                </a:lnTo>
                <a:lnTo>
                  <a:pt x="1091" y="6312"/>
                </a:lnTo>
                <a:lnTo>
                  <a:pt x="963" y="6376"/>
                </a:lnTo>
                <a:lnTo>
                  <a:pt x="920" y="6397"/>
                </a:lnTo>
                <a:lnTo>
                  <a:pt x="877" y="6376"/>
                </a:lnTo>
                <a:lnTo>
                  <a:pt x="856" y="6333"/>
                </a:lnTo>
                <a:lnTo>
                  <a:pt x="835" y="6290"/>
                </a:lnTo>
                <a:lnTo>
                  <a:pt x="813" y="6141"/>
                </a:lnTo>
                <a:lnTo>
                  <a:pt x="813" y="6141"/>
                </a:lnTo>
                <a:lnTo>
                  <a:pt x="770" y="6098"/>
                </a:lnTo>
                <a:lnTo>
                  <a:pt x="770" y="6055"/>
                </a:lnTo>
                <a:lnTo>
                  <a:pt x="792" y="6012"/>
                </a:lnTo>
                <a:lnTo>
                  <a:pt x="856" y="5970"/>
                </a:lnTo>
                <a:lnTo>
                  <a:pt x="856" y="5970"/>
                </a:lnTo>
                <a:lnTo>
                  <a:pt x="1027" y="5820"/>
                </a:lnTo>
                <a:lnTo>
                  <a:pt x="1027" y="5820"/>
                </a:lnTo>
                <a:lnTo>
                  <a:pt x="1241" y="5606"/>
                </a:lnTo>
                <a:lnTo>
                  <a:pt x="1241" y="5606"/>
                </a:lnTo>
                <a:lnTo>
                  <a:pt x="1348" y="5499"/>
                </a:lnTo>
                <a:lnTo>
                  <a:pt x="1476" y="5349"/>
                </a:lnTo>
                <a:lnTo>
                  <a:pt x="1519" y="5285"/>
                </a:lnTo>
                <a:lnTo>
                  <a:pt x="1541" y="5221"/>
                </a:lnTo>
                <a:lnTo>
                  <a:pt x="1541" y="5135"/>
                </a:lnTo>
                <a:lnTo>
                  <a:pt x="1476" y="5071"/>
                </a:lnTo>
                <a:lnTo>
                  <a:pt x="1476" y="5071"/>
                </a:lnTo>
                <a:lnTo>
                  <a:pt x="1434" y="5028"/>
                </a:lnTo>
                <a:lnTo>
                  <a:pt x="1369" y="5007"/>
                </a:lnTo>
                <a:lnTo>
                  <a:pt x="1305" y="5007"/>
                </a:lnTo>
                <a:lnTo>
                  <a:pt x="1262" y="5007"/>
                </a:lnTo>
                <a:lnTo>
                  <a:pt x="1156" y="5071"/>
                </a:lnTo>
                <a:lnTo>
                  <a:pt x="1049" y="5178"/>
                </a:lnTo>
                <a:lnTo>
                  <a:pt x="835" y="5413"/>
                </a:lnTo>
                <a:lnTo>
                  <a:pt x="728" y="5499"/>
                </a:lnTo>
                <a:lnTo>
                  <a:pt x="642" y="5563"/>
                </a:lnTo>
                <a:lnTo>
                  <a:pt x="642" y="5563"/>
                </a:lnTo>
                <a:lnTo>
                  <a:pt x="663" y="5328"/>
                </a:lnTo>
                <a:lnTo>
                  <a:pt x="728" y="5156"/>
                </a:lnTo>
                <a:lnTo>
                  <a:pt x="813" y="4985"/>
                </a:lnTo>
                <a:lnTo>
                  <a:pt x="963" y="4814"/>
                </a:lnTo>
                <a:lnTo>
                  <a:pt x="963" y="4814"/>
                </a:lnTo>
                <a:lnTo>
                  <a:pt x="1156" y="4600"/>
                </a:lnTo>
                <a:lnTo>
                  <a:pt x="1262" y="4493"/>
                </a:lnTo>
                <a:lnTo>
                  <a:pt x="1327" y="4386"/>
                </a:lnTo>
                <a:lnTo>
                  <a:pt x="1327" y="4386"/>
                </a:lnTo>
                <a:lnTo>
                  <a:pt x="1369" y="4279"/>
                </a:lnTo>
                <a:lnTo>
                  <a:pt x="1369" y="4215"/>
                </a:lnTo>
                <a:lnTo>
                  <a:pt x="1369" y="4151"/>
                </a:lnTo>
                <a:lnTo>
                  <a:pt x="1348" y="4087"/>
                </a:lnTo>
                <a:lnTo>
                  <a:pt x="1305" y="4044"/>
                </a:lnTo>
                <a:lnTo>
                  <a:pt x="1262" y="4022"/>
                </a:lnTo>
                <a:lnTo>
                  <a:pt x="1198" y="4001"/>
                </a:lnTo>
                <a:lnTo>
                  <a:pt x="1198" y="4001"/>
                </a:lnTo>
                <a:lnTo>
                  <a:pt x="1113" y="4001"/>
                </a:lnTo>
                <a:lnTo>
                  <a:pt x="1027" y="4022"/>
                </a:lnTo>
                <a:lnTo>
                  <a:pt x="963" y="4087"/>
                </a:lnTo>
                <a:lnTo>
                  <a:pt x="899" y="4151"/>
                </a:lnTo>
                <a:lnTo>
                  <a:pt x="792" y="4301"/>
                </a:lnTo>
                <a:lnTo>
                  <a:pt x="685" y="4429"/>
                </a:lnTo>
                <a:lnTo>
                  <a:pt x="685" y="4429"/>
                </a:lnTo>
                <a:lnTo>
                  <a:pt x="642" y="4408"/>
                </a:lnTo>
                <a:lnTo>
                  <a:pt x="621" y="4365"/>
                </a:lnTo>
                <a:lnTo>
                  <a:pt x="599" y="4322"/>
                </a:lnTo>
                <a:lnTo>
                  <a:pt x="621" y="4279"/>
                </a:lnTo>
                <a:lnTo>
                  <a:pt x="685" y="4129"/>
                </a:lnTo>
                <a:lnTo>
                  <a:pt x="792" y="3980"/>
                </a:lnTo>
                <a:lnTo>
                  <a:pt x="1027" y="3702"/>
                </a:lnTo>
                <a:lnTo>
                  <a:pt x="1177" y="3552"/>
                </a:lnTo>
                <a:lnTo>
                  <a:pt x="1177" y="3552"/>
                </a:lnTo>
                <a:lnTo>
                  <a:pt x="1284" y="3445"/>
                </a:lnTo>
                <a:lnTo>
                  <a:pt x="1369" y="3316"/>
                </a:lnTo>
                <a:lnTo>
                  <a:pt x="1412" y="3274"/>
                </a:lnTo>
                <a:lnTo>
                  <a:pt x="1391" y="3209"/>
                </a:lnTo>
                <a:lnTo>
                  <a:pt x="1348" y="3167"/>
                </a:lnTo>
                <a:lnTo>
                  <a:pt x="1241" y="3145"/>
                </a:lnTo>
                <a:lnTo>
                  <a:pt x="1241" y="3145"/>
                </a:lnTo>
                <a:lnTo>
                  <a:pt x="1177" y="3145"/>
                </a:lnTo>
                <a:lnTo>
                  <a:pt x="1113" y="3167"/>
                </a:lnTo>
                <a:lnTo>
                  <a:pt x="1006" y="3231"/>
                </a:lnTo>
                <a:lnTo>
                  <a:pt x="877" y="3316"/>
                </a:lnTo>
                <a:lnTo>
                  <a:pt x="813" y="3423"/>
                </a:lnTo>
                <a:lnTo>
                  <a:pt x="813" y="3423"/>
                </a:lnTo>
                <a:lnTo>
                  <a:pt x="770" y="3381"/>
                </a:lnTo>
                <a:lnTo>
                  <a:pt x="770" y="3295"/>
                </a:lnTo>
                <a:lnTo>
                  <a:pt x="792" y="3231"/>
                </a:lnTo>
                <a:lnTo>
                  <a:pt x="835" y="3145"/>
                </a:lnTo>
                <a:lnTo>
                  <a:pt x="1006" y="2867"/>
                </a:lnTo>
                <a:lnTo>
                  <a:pt x="1006" y="2867"/>
                </a:lnTo>
                <a:lnTo>
                  <a:pt x="1027" y="2760"/>
                </a:lnTo>
                <a:lnTo>
                  <a:pt x="1049" y="2675"/>
                </a:lnTo>
                <a:lnTo>
                  <a:pt x="1070" y="2568"/>
                </a:lnTo>
                <a:lnTo>
                  <a:pt x="1134" y="2482"/>
                </a:lnTo>
                <a:lnTo>
                  <a:pt x="1134" y="2482"/>
                </a:lnTo>
                <a:lnTo>
                  <a:pt x="1262" y="2268"/>
                </a:lnTo>
                <a:lnTo>
                  <a:pt x="1391" y="2054"/>
                </a:lnTo>
                <a:lnTo>
                  <a:pt x="1391" y="2054"/>
                </a:lnTo>
                <a:lnTo>
                  <a:pt x="1541" y="1883"/>
                </a:lnTo>
                <a:lnTo>
                  <a:pt x="1733" y="1733"/>
                </a:lnTo>
                <a:lnTo>
                  <a:pt x="2140" y="1455"/>
                </a:lnTo>
                <a:lnTo>
                  <a:pt x="2140" y="1455"/>
                </a:lnTo>
                <a:lnTo>
                  <a:pt x="2525" y="1155"/>
                </a:lnTo>
                <a:lnTo>
                  <a:pt x="2739" y="1027"/>
                </a:lnTo>
                <a:lnTo>
                  <a:pt x="2974" y="920"/>
                </a:lnTo>
                <a:lnTo>
                  <a:pt x="2974" y="920"/>
                </a:lnTo>
                <a:lnTo>
                  <a:pt x="3381" y="770"/>
                </a:lnTo>
                <a:lnTo>
                  <a:pt x="3787" y="621"/>
                </a:lnTo>
                <a:lnTo>
                  <a:pt x="4001" y="535"/>
                </a:lnTo>
                <a:lnTo>
                  <a:pt x="4215" y="492"/>
                </a:lnTo>
                <a:lnTo>
                  <a:pt x="4429" y="471"/>
                </a:lnTo>
                <a:lnTo>
                  <a:pt x="4643" y="471"/>
                </a:lnTo>
                <a:lnTo>
                  <a:pt x="4643" y="471"/>
                </a:lnTo>
                <a:lnTo>
                  <a:pt x="5092" y="471"/>
                </a:lnTo>
                <a:lnTo>
                  <a:pt x="5328" y="471"/>
                </a:lnTo>
                <a:lnTo>
                  <a:pt x="5542" y="492"/>
                </a:lnTo>
                <a:lnTo>
                  <a:pt x="5542" y="492"/>
                </a:lnTo>
                <a:lnTo>
                  <a:pt x="5777" y="556"/>
                </a:lnTo>
                <a:lnTo>
                  <a:pt x="6012" y="642"/>
                </a:lnTo>
                <a:lnTo>
                  <a:pt x="6440" y="835"/>
                </a:lnTo>
                <a:lnTo>
                  <a:pt x="6440" y="835"/>
                </a:lnTo>
                <a:lnTo>
                  <a:pt x="6783" y="1006"/>
                </a:lnTo>
                <a:lnTo>
                  <a:pt x="7104" y="1220"/>
                </a:lnTo>
                <a:lnTo>
                  <a:pt x="7403" y="1455"/>
                </a:lnTo>
                <a:lnTo>
                  <a:pt x="7681" y="1712"/>
                </a:lnTo>
                <a:lnTo>
                  <a:pt x="7681" y="1712"/>
                </a:lnTo>
                <a:lnTo>
                  <a:pt x="7810" y="1883"/>
                </a:lnTo>
                <a:lnTo>
                  <a:pt x="7938" y="2075"/>
                </a:lnTo>
                <a:lnTo>
                  <a:pt x="8173" y="2461"/>
                </a:lnTo>
                <a:lnTo>
                  <a:pt x="8173" y="2461"/>
                </a:lnTo>
                <a:lnTo>
                  <a:pt x="8409" y="2803"/>
                </a:lnTo>
                <a:lnTo>
                  <a:pt x="8516" y="2995"/>
                </a:lnTo>
                <a:lnTo>
                  <a:pt x="8623" y="3167"/>
                </a:lnTo>
                <a:lnTo>
                  <a:pt x="8623" y="3167"/>
                </a:lnTo>
                <a:lnTo>
                  <a:pt x="8708" y="3402"/>
                </a:lnTo>
                <a:lnTo>
                  <a:pt x="8794" y="3616"/>
                </a:lnTo>
                <a:lnTo>
                  <a:pt x="8858" y="3851"/>
                </a:lnTo>
                <a:lnTo>
                  <a:pt x="8901" y="4087"/>
                </a:lnTo>
                <a:lnTo>
                  <a:pt x="8944" y="4301"/>
                </a:lnTo>
                <a:lnTo>
                  <a:pt x="8965" y="4557"/>
                </a:lnTo>
                <a:lnTo>
                  <a:pt x="8965" y="5028"/>
                </a:lnTo>
                <a:lnTo>
                  <a:pt x="8922" y="5499"/>
                </a:lnTo>
                <a:lnTo>
                  <a:pt x="8858" y="5970"/>
                </a:lnTo>
                <a:lnTo>
                  <a:pt x="8730" y="6440"/>
                </a:lnTo>
                <a:lnTo>
                  <a:pt x="8580" y="6890"/>
                </a:lnTo>
                <a:lnTo>
                  <a:pt x="8580" y="6890"/>
                </a:lnTo>
                <a:close/>
                <a:moveTo>
                  <a:pt x="5777" y="3616"/>
                </a:moveTo>
                <a:lnTo>
                  <a:pt x="5777" y="3616"/>
                </a:lnTo>
                <a:lnTo>
                  <a:pt x="5649" y="3466"/>
                </a:lnTo>
                <a:lnTo>
                  <a:pt x="5563" y="3402"/>
                </a:lnTo>
                <a:lnTo>
                  <a:pt x="5477" y="3381"/>
                </a:lnTo>
                <a:lnTo>
                  <a:pt x="5477" y="3381"/>
                </a:lnTo>
                <a:lnTo>
                  <a:pt x="5392" y="3381"/>
                </a:lnTo>
                <a:lnTo>
                  <a:pt x="5328" y="3381"/>
                </a:lnTo>
                <a:lnTo>
                  <a:pt x="5263" y="3402"/>
                </a:lnTo>
                <a:lnTo>
                  <a:pt x="5221" y="3423"/>
                </a:lnTo>
                <a:lnTo>
                  <a:pt x="5199" y="3466"/>
                </a:lnTo>
                <a:lnTo>
                  <a:pt x="5178" y="3509"/>
                </a:lnTo>
                <a:lnTo>
                  <a:pt x="5178" y="3616"/>
                </a:lnTo>
                <a:lnTo>
                  <a:pt x="5199" y="3723"/>
                </a:lnTo>
                <a:lnTo>
                  <a:pt x="5242" y="3851"/>
                </a:lnTo>
                <a:lnTo>
                  <a:pt x="5349" y="4044"/>
                </a:lnTo>
                <a:lnTo>
                  <a:pt x="5349" y="4044"/>
                </a:lnTo>
                <a:lnTo>
                  <a:pt x="5477" y="4215"/>
                </a:lnTo>
                <a:lnTo>
                  <a:pt x="5627" y="4386"/>
                </a:lnTo>
                <a:lnTo>
                  <a:pt x="5627" y="4386"/>
                </a:lnTo>
                <a:lnTo>
                  <a:pt x="5756" y="4515"/>
                </a:lnTo>
                <a:lnTo>
                  <a:pt x="5841" y="4579"/>
                </a:lnTo>
                <a:lnTo>
                  <a:pt x="5884" y="4643"/>
                </a:lnTo>
                <a:lnTo>
                  <a:pt x="5884" y="4643"/>
                </a:lnTo>
                <a:lnTo>
                  <a:pt x="5884" y="4707"/>
                </a:lnTo>
                <a:lnTo>
                  <a:pt x="5884" y="4750"/>
                </a:lnTo>
                <a:lnTo>
                  <a:pt x="5841" y="4793"/>
                </a:lnTo>
                <a:lnTo>
                  <a:pt x="5777" y="4793"/>
                </a:lnTo>
                <a:lnTo>
                  <a:pt x="5627" y="4793"/>
                </a:lnTo>
                <a:lnTo>
                  <a:pt x="5499" y="4793"/>
                </a:lnTo>
                <a:lnTo>
                  <a:pt x="5499" y="4793"/>
                </a:lnTo>
                <a:lnTo>
                  <a:pt x="4836" y="4771"/>
                </a:lnTo>
                <a:lnTo>
                  <a:pt x="4836" y="4771"/>
                </a:lnTo>
                <a:lnTo>
                  <a:pt x="4472" y="4750"/>
                </a:lnTo>
                <a:lnTo>
                  <a:pt x="4108" y="4729"/>
                </a:lnTo>
                <a:lnTo>
                  <a:pt x="4108" y="4729"/>
                </a:lnTo>
                <a:lnTo>
                  <a:pt x="3937" y="4729"/>
                </a:lnTo>
                <a:lnTo>
                  <a:pt x="3809" y="4750"/>
                </a:lnTo>
                <a:lnTo>
                  <a:pt x="3766" y="4771"/>
                </a:lnTo>
                <a:lnTo>
                  <a:pt x="3723" y="4814"/>
                </a:lnTo>
                <a:lnTo>
                  <a:pt x="3680" y="4857"/>
                </a:lnTo>
                <a:lnTo>
                  <a:pt x="3637" y="4943"/>
                </a:lnTo>
                <a:lnTo>
                  <a:pt x="3637" y="4943"/>
                </a:lnTo>
                <a:lnTo>
                  <a:pt x="3595" y="5092"/>
                </a:lnTo>
                <a:lnTo>
                  <a:pt x="3595" y="5156"/>
                </a:lnTo>
                <a:lnTo>
                  <a:pt x="3595" y="5221"/>
                </a:lnTo>
                <a:lnTo>
                  <a:pt x="3616" y="5263"/>
                </a:lnTo>
                <a:lnTo>
                  <a:pt x="3659" y="5306"/>
                </a:lnTo>
                <a:lnTo>
                  <a:pt x="3723" y="5328"/>
                </a:lnTo>
                <a:lnTo>
                  <a:pt x="3809" y="5349"/>
                </a:lnTo>
                <a:lnTo>
                  <a:pt x="3809" y="5349"/>
                </a:lnTo>
                <a:lnTo>
                  <a:pt x="3980" y="5370"/>
                </a:lnTo>
                <a:lnTo>
                  <a:pt x="4151" y="5370"/>
                </a:lnTo>
                <a:lnTo>
                  <a:pt x="4493" y="5370"/>
                </a:lnTo>
                <a:lnTo>
                  <a:pt x="4493" y="5370"/>
                </a:lnTo>
                <a:lnTo>
                  <a:pt x="5970" y="5328"/>
                </a:lnTo>
                <a:lnTo>
                  <a:pt x="5970" y="5328"/>
                </a:lnTo>
                <a:lnTo>
                  <a:pt x="5884" y="5435"/>
                </a:lnTo>
                <a:lnTo>
                  <a:pt x="5798" y="5542"/>
                </a:lnTo>
                <a:lnTo>
                  <a:pt x="5584" y="5713"/>
                </a:lnTo>
                <a:lnTo>
                  <a:pt x="5370" y="5863"/>
                </a:lnTo>
                <a:lnTo>
                  <a:pt x="5157" y="6034"/>
                </a:lnTo>
                <a:lnTo>
                  <a:pt x="5157" y="6034"/>
                </a:lnTo>
                <a:lnTo>
                  <a:pt x="5071" y="6119"/>
                </a:lnTo>
                <a:lnTo>
                  <a:pt x="5007" y="6226"/>
                </a:lnTo>
                <a:lnTo>
                  <a:pt x="4964" y="6333"/>
                </a:lnTo>
                <a:lnTo>
                  <a:pt x="4985" y="6376"/>
                </a:lnTo>
                <a:lnTo>
                  <a:pt x="5007" y="6440"/>
                </a:lnTo>
                <a:lnTo>
                  <a:pt x="5007" y="6440"/>
                </a:lnTo>
                <a:lnTo>
                  <a:pt x="5071" y="6547"/>
                </a:lnTo>
                <a:lnTo>
                  <a:pt x="5178" y="6611"/>
                </a:lnTo>
                <a:lnTo>
                  <a:pt x="5306" y="6654"/>
                </a:lnTo>
                <a:lnTo>
                  <a:pt x="5435" y="6654"/>
                </a:lnTo>
                <a:lnTo>
                  <a:pt x="5435" y="6654"/>
                </a:lnTo>
                <a:lnTo>
                  <a:pt x="5542" y="6590"/>
                </a:lnTo>
                <a:lnTo>
                  <a:pt x="5627" y="6526"/>
                </a:lnTo>
                <a:lnTo>
                  <a:pt x="5798" y="6333"/>
                </a:lnTo>
                <a:lnTo>
                  <a:pt x="5798" y="6333"/>
                </a:lnTo>
                <a:lnTo>
                  <a:pt x="5905" y="6226"/>
                </a:lnTo>
                <a:lnTo>
                  <a:pt x="6034" y="6141"/>
                </a:lnTo>
                <a:lnTo>
                  <a:pt x="6162" y="6034"/>
                </a:lnTo>
                <a:lnTo>
                  <a:pt x="6290" y="5948"/>
                </a:lnTo>
                <a:lnTo>
                  <a:pt x="6290" y="5948"/>
                </a:lnTo>
                <a:lnTo>
                  <a:pt x="6483" y="5756"/>
                </a:lnTo>
                <a:lnTo>
                  <a:pt x="6676" y="5520"/>
                </a:lnTo>
                <a:lnTo>
                  <a:pt x="6847" y="5285"/>
                </a:lnTo>
                <a:lnTo>
                  <a:pt x="6911" y="5178"/>
                </a:lnTo>
                <a:lnTo>
                  <a:pt x="6954" y="5049"/>
                </a:lnTo>
                <a:lnTo>
                  <a:pt x="6954" y="5049"/>
                </a:lnTo>
                <a:lnTo>
                  <a:pt x="6569" y="4515"/>
                </a:lnTo>
                <a:lnTo>
                  <a:pt x="6355" y="4236"/>
                </a:lnTo>
                <a:lnTo>
                  <a:pt x="6141" y="3980"/>
                </a:lnTo>
                <a:lnTo>
                  <a:pt x="6141" y="3980"/>
                </a:lnTo>
                <a:lnTo>
                  <a:pt x="5970" y="3787"/>
                </a:lnTo>
                <a:lnTo>
                  <a:pt x="5777" y="3616"/>
                </a:lnTo>
                <a:lnTo>
                  <a:pt x="5777" y="3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76;p8"/>
          <p:cNvSpPr/>
          <p:nvPr/>
        </p:nvSpPr>
        <p:spPr>
          <a:xfrm>
            <a:off x="4948514" y="1590595"/>
            <a:ext cx="1260181" cy="937451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3;p8"/>
          <p:cNvSpPr/>
          <p:nvPr/>
        </p:nvSpPr>
        <p:spPr>
          <a:xfrm>
            <a:off x="2065645" y="1590595"/>
            <a:ext cx="1079890" cy="911671"/>
          </a:xfrm>
          <a:custGeom>
            <a:avLst/>
            <a:gdLst/>
            <a:ahLst/>
            <a:cxnLst/>
            <a:rect l="l" t="t" r="r" b="b"/>
            <a:pathLst>
              <a:path w="9201" h="9137" extrusionOk="0">
                <a:moveTo>
                  <a:pt x="1006" y="2483"/>
                </a:moveTo>
                <a:lnTo>
                  <a:pt x="1006" y="2483"/>
                </a:lnTo>
                <a:lnTo>
                  <a:pt x="1049" y="2440"/>
                </a:lnTo>
                <a:lnTo>
                  <a:pt x="1091" y="2376"/>
                </a:lnTo>
                <a:lnTo>
                  <a:pt x="1156" y="2162"/>
                </a:lnTo>
                <a:lnTo>
                  <a:pt x="1198" y="2055"/>
                </a:lnTo>
                <a:lnTo>
                  <a:pt x="1241" y="1969"/>
                </a:lnTo>
                <a:lnTo>
                  <a:pt x="1284" y="1927"/>
                </a:lnTo>
                <a:lnTo>
                  <a:pt x="1305" y="1927"/>
                </a:lnTo>
                <a:lnTo>
                  <a:pt x="1348" y="1948"/>
                </a:lnTo>
                <a:lnTo>
                  <a:pt x="1348" y="1948"/>
                </a:lnTo>
                <a:lnTo>
                  <a:pt x="1412" y="2012"/>
                </a:lnTo>
                <a:lnTo>
                  <a:pt x="1477" y="2119"/>
                </a:lnTo>
                <a:lnTo>
                  <a:pt x="1541" y="2376"/>
                </a:lnTo>
                <a:lnTo>
                  <a:pt x="1605" y="2504"/>
                </a:lnTo>
                <a:lnTo>
                  <a:pt x="1669" y="2590"/>
                </a:lnTo>
                <a:lnTo>
                  <a:pt x="1712" y="2633"/>
                </a:lnTo>
                <a:lnTo>
                  <a:pt x="1755" y="2654"/>
                </a:lnTo>
                <a:lnTo>
                  <a:pt x="1819" y="2654"/>
                </a:lnTo>
                <a:lnTo>
                  <a:pt x="1905" y="2654"/>
                </a:lnTo>
                <a:lnTo>
                  <a:pt x="1905" y="2654"/>
                </a:lnTo>
                <a:lnTo>
                  <a:pt x="1969" y="2633"/>
                </a:lnTo>
                <a:lnTo>
                  <a:pt x="2012" y="2590"/>
                </a:lnTo>
                <a:lnTo>
                  <a:pt x="2054" y="2568"/>
                </a:lnTo>
                <a:lnTo>
                  <a:pt x="2076" y="2504"/>
                </a:lnTo>
                <a:lnTo>
                  <a:pt x="2097" y="2397"/>
                </a:lnTo>
                <a:lnTo>
                  <a:pt x="2054" y="2269"/>
                </a:lnTo>
                <a:lnTo>
                  <a:pt x="2012" y="2140"/>
                </a:lnTo>
                <a:lnTo>
                  <a:pt x="1969" y="2012"/>
                </a:lnTo>
                <a:lnTo>
                  <a:pt x="1862" y="1820"/>
                </a:lnTo>
                <a:lnTo>
                  <a:pt x="1862" y="1820"/>
                </a:lnTo>
                <a:lnTo>
                  <a:pt x="2012" y="1841"/>
                </a:lnTo>
                <a:lnTo>
                  <a:pt x="2183" y="1862"/>
                </a:lnTo>
                <a:lnTo>
                  <a:pt x="2268" y="1862"/>
                </a:lnTo>
                <a:lnTo>
                  <a:pt x="2354" y="1841"/>
                </a:lnTo>
                <a:lnTo>
                  <a:pt x="2397" y="1820"/>
                </a:lnTo>
                <a:lnTo>
                  <a:pt x="2418" y="1755"/>
                </a:lnTo>
                <a:lnTo>
                  <a:pt x="2418" y="1755"/>
                </a:lnTo>
                <a:lnTo>
                  <a:pt x="2418" y="1713"/>
                </a:lnTo>
                <a:lnTo>
                  <a:pt x="2397" y="1670"/>
                </a:lnTo>
                <a:lnTo>
                  <a:pt x="2332" y="1606"/>
                </a:lnTo>
                <a:lnTo>
                  <a:pt x="2247" y="1563"/>
                </a:lnTo>
                <a:lnTo>
                  <a:pt x="2118" y="1520"/>
                </a:lnTo>
                <a:lnTo>
                  <a:pt x="1883" y="1456"/>
                </a:lnTo>
                <a:lnTo>
                  <a:pt x="1733" y="1413"/>
                </a:lnTo>
                <a:lnTo>
                  <a:pt x="1733" y="1413"/>
                </a:lnTo>
                <a:lnTo>
                  <a:pt x="1798" y="1327"/>
                </a:lnTo>
                <a:lnTo>
                  <a:pt x="1905" y="1263"/>
                </a:lnTo>
                <a:lnTo>
                  <a:pt x="2140" y="1135"/>
                </a:lnTo>
                <a:lnTo>
                  <a:pt x="2397" y="1028"/>
                </a:lnTo>
                <a:lnTo>
                  <a:pt x="2611" y="921"/>
                </a:lnTo>
                <a:lnTo>
                  <a:pt x="2611" y="921"/>
                </a:lnTo>
                <a:lnTo>
                  <a:pt x="2782" y="793"/>
                </a:lnTo>
                <a:lnTo>
                  <a:pt x="2889" y="686"/>
                </a:lnTo>
                <a:lnTo>
                  <a:pt x="2996" y="579"/>
                </a:lnTo>
                <a:lnTo>
                  <a:pt x="3060" y="472"/>
                </a:lnTo>
                <a:lnTo>
                  <a:pt x="3081" y="429"/>
                </a:lnTo>
                <a:lnTo>
                  <a:pt x="3081" y="386"/>
                </a:lnTo>
                <a:lnTo>
                  <a:pt x="3060" y="365"/>
                </a:lnTo>
                <a:lnTo>
                  <a:pt x="3039" y="322"/>
                </a:lnTo>
                <a:lnTo>
                  <a:pt x="2974" y="322"/>
                </a:lnTo>
                <a:lnTo>
                  <a:pt x="2889" y="300"/>
                </a:lnTo>
                <a:lnTo>
                  <a:pt x="2889" y="300"/>
                </a:lnTo>
                <a:lnTo>
                  <a:pt x="2653" y="429"/>
                </a:lnTo>
                <a:lnTo>
                  <a:pt x="2225" y="686"/>
                </a:lnTo>
                <a:lnTo>
                  <a:pt x="1798" y="942"/>
                </a:lnTo>
                <a:lnTo>
                  <a:pt x="1648" y="1006"/>
                </a:lnTo>
                <a:lnTo>
                  <a:pt x="1605" y="1028"/>
                </a:lnTo>
                <a:lnTo>
                  <a:pt x="1584" y="1028"/>
                </a:lnTo>
                <a:lnTo>
                  <a:pt x="1584" y="1028"/>
                </a:lnTo>
                <a:lnTo>
                  <a:pt x="1691" y="707"/>
                </a:lnTo>
                <a:lnTo>
                  <a:pt x="1712" y="536"/>
                </a:lnTo>
                <a:lnTo>
                  <a:pt x="1712" y="472"/>
                </a:lnTo>
                <a:lnTo>
                  <a:pt x="1691" y="407"/>
                </a:lnTo>
                <a:lnTo>
                  <a:pt x="1691" y="407"/>
                </a:lnTo>
                <a:lnTo>
                  <a:pt x="1669" y="365"/>
                </a:lnTo>
                <a:lnTo>
                  <a:pt x="1626" y="322"/>
                </a:lnTo>
                <a:lnTo>
                  <a:pt x="1605" y="322"/>
                </a:lnTo>
                <a:lnTo>
                  <a:pt x="1562" y="322"/>
                </a:lnTo>
                <a:lnTo>
                  <a:pt x="1498" y="386"/>
                </a:lnTo>
                <a:lnTo>
                  <a:pt x="1434" y="472"/>
                </a:lnTo>
                <a:lnTo>
                  <a:pt x="1327" y="686"/>
                </a:lnTo>
                <a:lnTo>
                  <a:pt x="1263" y="835"/>
                </a:lnTo>
                <a:lnTo>
                  <a:pt x="1263" y="835"/>
                </a:lnTo>
                <a:lnTo>
                  <a:pt x="1263" y="900"/>
                </a:lnTo>
                <a:lnTo>
                  <a:pt x="1263" y="964"/>
                </a:lnTo>
                <a:lnTo>
                  <a:pt x="1263" y="964"/>
                </a:lnTo>
                <a:lnTo>
                  <a:pt x="1156" y="686"/>
                </a:lnTo>
                <a:lnTo>
                  <a:pt x="1070" y="493"/>
                </a:lnTo>
                <a:lnTo>
                  <a:pt x="963" y="300"/>
                </a:lnTo>
                <a:lnTo>
                  <a:pt x="856" y="151"/>
                </a:lnTo>
                <a:lnTo>
                  <a:pt x="792" y="86"/>
                </a:lnTo>
                <a:lnTo>
                  <a:pt x="728" y="44"/>
                </a:lnTo>
                <a:lnTo>
                  <a:pt x="664" y="1"/>
                </a:lnTo>
                <a:lnTo>
                  <a:pt x="599" y="1"/>
                </a:lnTo>
                <a:lnTo>
                  <a:pt x="535" y="44"/>
                </a:lnTo>
                <a:lnTo>
                  <a:pt x="471" y="108"/>
                </a:lnTo>
                <a:lnTo>
                  <a:pt x="471" y="108"/>
                </a:lnTo>
                <a:lnTo>
                  <a:pt x="471" y="151"/>
                </a:lnTo>
                <a:lnTo>
                  <a:pt x="471" y="193"/>
                </a:lnTo>
                <a:lnTo>
                  <a:pt x="492" y="343"/>
                </a:lnTo>
                <a:lnTo>
                  <a:pt x="557" y="514"/>
                </a:lnTo>
                <a:lnTo>
                  <a:pt x="642" y="707"/>
                </a:lnTo>
                <a:lnTo>
                  <a:pt x="813" y="1049"/>
                </a:lnTo>
                <a:lnTo>
                  <a:pt x="899" y="1199"/>
                </a:lnTo>
                <a:lnTo>
                  <a:pt x="899" y="1199"/>
                </a:lnTo>
                <a:lnTo>
                  <a:pt x="749" y="1156"/>
                </a:lnTo>
                <a:lnTo>
                  <a:pt x="578" y="1092"/>
                </a:lnTo>
                <a:lnTo>
                  <a:pt x="385" y="1049"/>
                </a:lnTo>
                <a:lnTo>
                  <a:pt x="321" y="1049"/>
                </a:lnTo>
                <a:lnTo>
                  <a:pt x="257" y="1071"/>
                </a:lnTo>
                <a:lnTo>
                  <a:pt x="257" y="1071"/>
                </a:lnTo>
                <a:lnTo>
                  <a:pt x="214" y="1113"/>
                </a:lnTo>
                <a:lnTo>
                  <a:pt x="193" y="1156"/>
                </a:lnTo>
                <a:lnTo>
                  <a:pt x="193" y="1178"/>
                </a:lnTo>
                <a:lnTo>
                  <a:pt x="214" y="1220"/>
                </a:lnTo>
                <a:lnTo>
                  <a:pt x="278" y="1285"/>
                </a:lnTo>
                <a:lnTo>
                  <a:pt x="385" y="1349"/>
                </a:lnTo>
                <a:lnTo>
                  <a:pt x="621" y="1456"/>
                </a:lnTo>
                <a:lnTo>
                  <a:pt x="728" y="1499"/>
                </a:lnTo>
                <a:lnTo>
                  <a:pt x="771" y="1541"/>
                </a:lnTo>
                <a:lnTo>
                  <a:pt x="771" y="1541"/>
                </a:lnTo>
                <a:lnTo>
                  <a:pt x="578" y="1648"/>
                </a:lnTo>
                <a:lnTo>
                  <a:pt x="321" y="1798"/>
                </a:lnTo>
                <a:lnTo>
                  <a:pt x="193" y="1884"/>
                </a:lnTo>
                <a:lnTo>
                  <a:pt x="86" y="1969"/>
                </a:lnTo>
                <a:lnTo>
                  <a:pt x="22" y="2055"/>
                </a:lnTo>
                <a:lnTo>
                  <a:pt x="0" y="2119"/>
                </a:lnTo>
                <a:lnTo>
                  <a:pt x="0" y="2162"/>
                </a:lnTo>
                <a:lnTo>
                  <a:pt x="0" y="2162"/>
                </a:lnTo>
                <a:lnTo>
                  <a:pt x="22" y="2205"/>
                </a:lnTo>
                <a:lnTo>
                  <a:pt x="65" y="2247"/>
                </a:lnTo>
                <a:lnTo>
                  <a:pt x="107" y="2247"/>
                </a:lnTo>
                <a:lnTo>
                  <a:pt x="171" y="2247"/>
                </a:lnTo>
                <a:lnTo>
                  <a:pt x="300" y="2226"/>
                </a:lnTo>
                <a:lnTo>
                  <a:pt x="450" y="2162"/>
                </a:lnTo>
                <a:lnTo>
                  <a:pt x="728" y="2012"/>
                </a:lnTo>
                <a:lnTo>
                  <a:pt x="920" y="1905"/>
                </a:lnTo>
                <a:lnTo>
                  <a:pt x="920" y="1905"/>
                </a:lnTo>
                <a:lnTo>
                  <a:pt x="878" y="1948"/>
                </a:lnTo>
                <a:lnTo>
                  <a:pt x="835" y="2033"/>
                </a:lnTo>
                <a:lnTo>
                  <a:pt x="813" y="2140"/>
                </a:lnTo>
                <a:lnTo>
                  <a:pt x="813" y="2247"/>
                </a:lnTo>
                <a:lnTo>
                  <a:pt x="835" y="2354"/>
                </a:lnTo>
                <a:lnTo>
                  <a:pt x="856" y="2440"/>
                </a:lnTo>
                <a:lnTo>
                  <a:pt x="920" y="2504"/>
                </a:lnTo>
                <a:lnTo>
                  <a:pt x="963" y="2504"/>
                </a:lnTo>
                <a:lnTo>
                  <a:pt x="1006" y="2483"/>
                </a:lnTo>
                <a:lnTo>
                  <a:pt x="1006" y="2483"/>
                </a:lnTo>
                <a:close/>
                <a:moveTo>
                  <a:pt x="8238" y="1884"/>
                </a:moveTo>
                <a:lnTo>
                  <a:pt x="8238" y="1884"/>
                </a:lnTo>
                <a:lnTo>
                  <a:pt x="8516" y="1734"/>
                </a:lnTo>
                <a:lnTo>
                  <a:pt x="8708" y="1606"/>
                </a:lnTo>
                <a:lnTo>
                  <a:pt x="8922" y="1477"/>
                </a:lnTo>
                <a:lnTo>
                  <a:pt x="9072" y="1327"/>
                </a:lnTo>
                <a:lnTo>
                  <a:pt x="9136" y="1263"/>
                </a:lnTo>
                <a:lnTo>
                  <a:pt x="9179" y="1178"/>
                </a:lnTo>
                <a:lnTo>
                  <a:pt x="9200" y="1113"/>
                </a:lnTo>
                <a:lnTo>
                  <a:pt x="9179" y="1028"/>
                </a:lnTo>
                <a:lnTo>
                  <a:pt x="9136" y="964"/>
                </a:lnTo>
                <a:lnTo>
                  <a:pt x="9072" y="900"/>
                </a:lnTo>
                <a:lnTo>
                  <a:pt x="9072" y="900"/>
                </a:lnTo>
                <a:lnTo>
                  <a:pt x="9008" y="857"/>
                </a:lnTo>
                <a:lnTo>
                  <a:pt x="8965" y="835"/>
                </a:lnTo>
                <a:lnTo>
                  <a:pt x="8837" y="835"/>
                </a:lnTo>
                <a:lnTo>
                  <a:pt x="8708" y="878"/>
                </a:lnTo>
                <a:lnTo>
                  <a:pt x="8580" y="942"/>
                </a:lnTo>
                <a:lnTo>
                  <a:pt x="8345" y="1071"/>
                </a:lnTo>
                <a:lnTo>
                  <a:pt x="8216" y="1135"/>
                </a:lnTo>
                <a:lnTo>
                  <a:pt x="8131" y="1199"/>
                </a:lnTo>
                <a:lnTo>
                  <a:pt x="8131" y="1199"/>
                </a:lnTo>
                <a:lnTo>
                  <a:pt x="8152" y="1156"/>
                </a:lnTo>
                <a:lnTo>
                  <a:pt x="8195" y="1092"/>
                </a:lnTo>
                <a:lnTo>
                  <a:pt x="8216" y="921"/>
                </a:lnTo>
                <a:lnTo>
                  <a:pt x="8238" y="600"/>
                </a:lnTo>
                <a:lnTo>
                  <a:pt x="8238" y="600"/>
                </a:lnTo>
                <a:lnTo>
                  <a:pt x="8238" y="450"/>
                </a:lnTo>
                <a:lnTo>
                  <a:pt x="8216" y="279"/>
                </a:lnTo>
                <a:lnTo>
                  <a:pt x="8195" y="215"/>
                </a:lnTo>
                <a:lnTo>
                  <a:pt x="8152" y="151"/>
                </a:lnTo>
                <a:lnTo>
                  <a:pt x="8088" y="108"/>
                </a:lnTo>
                <a:lnTo>
                  <a:pt x="8002" y="108"/>
                </a:lnTo>
                <a:lnTo>
                  <a:pt x="8002" y="108"/>
                </a:lnTo>
                <a:lnTo>
                  <a:pt x="7874" y="129"/>
                </a:lnTo>
                <a:lnTo>
                  <a:pt x="7788" y="172"/>
                </a:lnTo>
                <a:lnTo>
                  <a:pt x="7703" y="258"/>
                </a:lnTo>
                <a:lnTo>
                  <a:pt x="7660" y="365"/>
                </a:lnTo>
                <a:lnTo>
                  <a:pt x="7617" y="493"/>
                </a:lnTo>
                <a:lnTo>
                  <a:pt x="7596" y="600"/>
                </a:lnTo>
                <a:lnTo>
                  <a:pt x="7553" y="835"/>
                </a:lnTo>
                <a:lnTo>
                  <a:pt x="7553" y="835"/>
                </a:lnTo>
                <a:lnTo>
                  <a:pt x="7532" y="1071"/>
                </a:lnTo>
                <a:lnTo>
                  <a:pt x="7489" y="1178"/>
                </a:lnTo>
                <a:lnTo>
                  <a:pt x="7446" y="1263"/>
                </a:lnTo>
                <a:lnTo>
                  <a:pt x="7446" y="1263"/>
                </a:lnTo>
                <a:lnTo>
                  <a:pt x="7403" y="1306"/>
                </a:lnTo>
                <a:lnTo>
                  <a:pt x="7360" y="1306"/>
                </a:lnTo>
                <a:lnTo>
                  <a:pt x="7253" y="1263"/>
                </a:lnTo>
                <a:lnTo>
                  <a:pt x="7253" y="1263"/>
                </a:lnTo>
                <a:lnTo>
                  <a:pt x="7125" y="1199"/>
                </a:lnTo>
                <a:lnTo>
                  <a:pt x="6997" y="1113"/>
                </a:lnTo>
                <a:lnTo>
                  <a:pt x="6997" y="1113"/>
                </a:lnTo>
                <a:lnTo>
                  <a:pt x="6826" y="985"/>
                </a:lnTo>
                <a:lnTo>
                  <a:pt x="6633" y="835"/>
                </a:lnTo>
                <a:lnTo>
                  <a:pt x="6526" y="771"/>
                </a:lnTo>
                <a:lnTo>
                  <a:pt x="6419" y="728"/>
                </a:lnTo>
                <a:lnTo>
                  <a:pt x="6312" y="707"/>
                </a:lnTo>
                <a:lnTo>
                  <a:pt x="6205" y="707"/>
                </a:lnTo>
                <a:lnTo>
                  <a:pt x="6205" y="707"/>
                </a:lnTo>
                <a:lnTo>
                  <a:pt x="6141" y="728"/>
                </a:lnTo>
                <a:lnTo>
                  <a:pt x="6098" y="771"/>
                </a:lnTo>
                <a:lnTo>
                  <a:pt x="6077" y="793"/>
                </a:lnTo>
                <a:lnTo>
                  <a:pt x="6055" y="835"/>
                </a:lnTo>
                <a:lnTo>
                  <a:pt x="6055" y="942"/>
                </a:lnTo>
                <a:lnTo>
                  <a:pt x="6098" y="1028"/>
                </a:lnTo>
                <a:lnTo>
                  <a:pt x="6162" y="1135"/>
                </a:lnTo>
                <a:lnTo>
                  <a:pt x="6248" y="1220"/>
                </a:lnTo>
                <a:lnTo>
                  <a:pt x="6419" y="1370"/>
                </a:lnTo>
                <a:lnTo>
                  <a:pt x="6419" y="1370"/>
                </a:lnTo>
                <a:lnTo>
                  <a:pt x="6761" y="1563"/>
                </a:lnTo>
                <a:lnTo>
                  <a:pt x="6868" y="1627"/>
                </a:lnTo>
                <a:lnTo>
                  <a:pt x="6933" y="1691"/>
                </a:lnTo>
                <a:lnTo>
                  <a:pt x="6997" y="1755"/>
                </a:lnTo>
                <a:lnTo>
                  <a:pt x="6997" y="1820"/>
                </a:lnTo>
                <a:lnTo>
                  <a:pt x="6997" y="1820"/>
                </a:lnTo>
                <a:lnTo>
                  <a:pt x="6975" y="1862"/>
                </a:lnTo>
                <a:lnTo>
                  <a:pt x="6933" y="1884"/>
                </a:lnTo>
                <a:lnTo>
                  <a:pt x="6761" y="1991"/>
                </a:lnTo>
                <a:lnTo>
                  <a:pt x="6462" y="2140"/>
                </a:lnTo>
                <a:lnTo>
                  <a:pt x="6462" y="2140"/>
                </a:lnTo>
                <a:lnTo>
                  <a:pt x="6269" y="2226"/>
                </a:lnTo>
                <a:lnTo>
                  <a:pt x="6162" y="2290"/>
                </a:lnTo>
                <a:lnTo>
                  <a:pt x="6077" y="2354"/>
                </a:lnTo>
                <a:lnTo>
                  <a:pt x="6077" y="2354"/>
                </a:lnTo>
                <a:lnTo>
                  <a:pt x="6034" y="2419"/>
                </a:lnTo>
                <a:lnTo>
                  <a:pt x="5991" y="2483"/>
                </a:lnTo>
                <a:lnTo>
                  <a:pt x="5948" y="2568"/>
                </a:lnTo>
                <a:lnTo>
                  <a:pt x="5948" y="2633"/>
                </a:lnTo>
                <a:lnTo>
                  <a:pt x="5948" y="2697"/>
                </a:lnTo>
                <a:lnTo>
                  <a:pt x="5991" y="2761"/>
                </a:lnTo>
                <a:lnTo>
                  <a:pt x="6055" y="2804"/>
                </a:lnTo>
                <a:lnTo>
                  <a:pt x="6141" y="2825"/>
                </a:lnTo>
                <a:lnTo>
                  <a:pt x="6141" y="2825"/>
                </a:lnTo>
                <a:lnTo>
                  <a:pt x="6269" y="2825"/>
                </a:lnTo>
                <a:lnTo>
                  <a:pt x="6398" y="2825"/>
                </a:lnTo>
                <a:lnTo>
                  <a:pt x="6526" y="2782"/>
                </a:lnTo>
                <a:lnTo>
                  <a:pt x="6654" y="2718"/>
                </a:lnTo>
                <a:lnTo>
                  <a:pt x="6911" y="2611"/>
                </a:lnTo>
                <a:lnTo>
                  <a:pt x="7018" y="2568"/>
                </a:lnTo>
                <a:lnTo>
                  <a:pt x="7146" y="2547"/>
                </a:lnTo>
                <a:lnTo>
                  <a:pt x="7146" y="2547"/>
                </a:lnTo>
                <a:lnTo>
                  <a:pt x="7061" y="2761"/>
                </a:lnTo>
                <a:lnTo>
                  <a:pt x="6975" y="3039"/>
                </a:lnTo>
                <a:lnTo>
                  <a:pt x="6954" y="3189"/>
                </a:lnTo>
                <a:lnTo>
                  <a:pt x="6954" y="3339"/>
                </a:lnTo>
                <a:lnTo>
                  <a:pt x="6954" y="3467"/>
                </a:lnTo>
                <a:lnTo>
                  <a:pt x="6997" y="3553"/>
                </a:lnTo>
                <a:lnTo>
                  <a:pt x="6997" y="3553"/>
                </a:lnTo>
                <a:lnTo>
                  <a:pt x="7040" y="3617"/>
                </a:lnTo>
                <a:lnTo>
                  <a:pt x="7104" y="3638"/>
                </a:lnTo>
                <a:lnTo>
                  <a:pt x="7146" y="3617"/>
                </a:lnTo>
                <a:lnTo>
                  <a:pt x="7211" y="3595"/>
                </a:lnTo>
                <a:lnTo>
                  <a:pt x="7318" y="3510"/>
                </a:lnTo>
                <a:lnTo>
                  <a:pt x="7382" y="3403"/>
                </a:lnTo>
                <a:lnTo>
                  <a:pt x="7382" y="3403"/>
                </a:lnTo>
                <a:lnTo>
                  <a:pt x="7489" y="3146"/>
                </a:lnTo>
                <a:lnTo>
                  <a:pt x="7574" y="2868"/>
                </a:lnTo>
                <a:lnTo>
                  <a:pt x="7681" y="2590"/>
                </a:lnTo>
                <a:lnTo>
                  <a:pt x="7724" y="2461"/>
                </a:lnTo>
                <a:lnTo>
                  <a:pt x="7810" y="2333"/>
                </a:lnTo>
                <a:lnTo>
                  <a:pt x="7810" y="2333"/>
                </a:lnTo>
                <a:lnTo>
                  <a:pt x="8088" y="2526"/>
                </a:lnTo>
                <a:lnTo>
                  <a:pt x="8302" y="2654"/>
                </a:lnTo>
                <a:lnTo>
                  <a:pt x="8516" y="2782"/>
                </a:lnTo>
                <a:lnTo>
                  <a:pt x="8730" y="2868"/>
                </a:lnTo>
                <a:lnTo>
                  <a:pt x="8837" y="2889"/>
                </a:lnTo>
                <a:lnTo>
                  <a:pt x="8922" y="2889"/>
                </a:lnTo>
                <a:lnTo>
                  <a:pt x="8987" y="2868"/>
                </a:lnTo>
                <a:lnTo>
                  <a:pt x="9029" y="2825"/>
                </a:lnTo>
                <a:lnTo>
                  <a:pt x="9051" y="2740"/>
                </a:lnTo>
                <a:lnTo>
                  <a:pt x="9072" y="2611"/>
                </a:lnTo>
                <a:lnTo>
                  <a:pt x="9072" y="2611"/>
                </a:lnTo>
                <a:lnTo>
                  <a:pt x="9051" y="2547"/>
                </a:lnTo>
                <a:lnTo>
                  <a:pt x="9029" y="2483"/>
                </a:lnTo>
                <a:lnTo>
                  <a:pt x="8944" y="2376"/>
                </a:lnTo>
                <a:lnTo>
                  <a:pt x="8837" y="2290"/>
                </a:lnTo>
                <a:lnTo>
                  <a:pt x="8708" y="2205"/>
                </a:lnTo>
                <a:lnTo>
                  <a:pt x="8452" y="2055"/>
                </a:lnTo>
                <a:lnTo>
                  <a:pt x="8323" y="1969"/>
                </a:lnTo>
                <a:lnTo>
                  <a:pt x="8238" y="1884"/>
                </a:lnTo>
                <a:lnTo>
                  <a:pt x="8238" y="1884"/>
                </a:lnTo>
                <a:close/>
                <a:moveTo>
                  <a:pt x="6633" y="6676"/>
                </a:moveTo>
                <a:lnTo>
                  <a:pt x="6633" y="6676"/>
                </a:lnTo>
                <a:lnTo>
                  <a:pt x="6440" y="6741"/>
                </a:lnTo>
                <a:lnTo>
                  <a:pt x="6248" y="6848"/>
                </a:lnTo>
                <a:lnTo>
                  <a:pt x="6034" y="6912"/>
                </a:lnTo>
                <a:lnTo>
                  <a:pt x="5948" y="6933"/>
                </a:lnTo>
                <a:lnTo>
                  <a:pt x="5841" y="6933"/>
                </a:lnTo>
                <a:lnTo>
                  <a:pt x="5841" y="6933"/>
                </a:lnTo>
                <a:lnTo>
                  <a:pt x="5734" y="6890"/>
                </a:lnTo>
                <a:lnTo>
                  <a:pt x="5627" y="6826"/>
                </a:lnTo>
                <a:lnTo>
                  <a:pt x="5435" y="6698"/>
                </a:lnTo>
                <a:lnTo>
                  <a:pt x="5435" y="6698"/>
                </a:lnTo>
                <a:lnTo>
                  <a:pt x="4857" y="6313"/>
                </a:lnTo>
                <a:lnTo>
                  <a:pt x="4857" y="6313"/>
                </a:lnTo>
                <a:lnTo>
                  <a:pt x="5199" y="6035"/>
                </a:lnTo>
                <a:lnTo>
                  <a:pt x="5392" y="5906"/>
                </a:lnTo>
                <a:lnTo>
                  <a:pt x="5585" y="5778"/>
                </a:lnTo>
                <a:lnTo>
                  <a:pt x="5585" y="5778"/>
                </a:lnTo>
                <a:lnTo>
                  <a:pt x="5670" y="5756"/>
                </a:lnTo>
                <a:lnTo>
                  <a:pt x="5777" y="5735"/>
                </a:lnTo>
                <a:lnTo>
                  <a:pt x="5863" y="5735"/>
                </a:lnTo>
                <a:lnTo>
                  <a:pt x="5948" y="5756"/>
                </a:lnTo>
                <a:lnTo>
                  <a:pt x="6119" y="5821"/>
                </a:lnTo>
                <a:lnTo>
                  <a:pt x="6312" y="5885"/>
                </a:lnTo>
                <a:lnTo>
                  <a:pt x="6312" y="5885"/>
                </a:lnTo>
                <a:lnTo>
                  <a:pt x="6440" y="5928"/>
                </a:lnTo>
                <a:lnTo>
                  <a:pt x="6612" y="5928"/>
                </a:lnTo>
                <a:lnTo>
                  <a:pt x="6697" y="5928"/>
                </a:lnTo>
                <a:lnTo>
                  <a:pt x="6761" y="5885"/>
                </a:lnTo>
                <a:lnTo>
                  <a:pt x="6826" y="5842"/>
                </a:lnTo>
                <a:lnTo>
                  <a:pt x="6868" y="5778"/>
                </a:lnTo>
                <a:lnTo>
                  <a:pt x="6868" y="5778"/>
                </a:lnTo>
                <a:lnTo>
                  <a:pt x="6868" y="5692"/>
                </a:lnTo>
                <a:lnTo>
                  <a:pt x="6826" y="5628"/>
                </a:lnTo>
                <a:lnTo>
                  <a:pt x="6740" y="5585"/>
                </a:lnTo>
                <a:lnTo>
                  <a:pt x="6654" y="5542"/>
                </a:lnTo>
                <a:lnTo>
                  <a:pt x="6440" y="5478"/>
                </a:lnTo>
                <a:lnTo>
                  <a:pt x="6355" y="5457"/>
                </a:lnTo>
                <a:lnTo>
                  <a:pt x="6291" y="5435"/>
                </a:lnTo>
                <a:lnTo>
                  <a:pt x="6291" y="5435"/>
                </a:lnTo>
                <a:lnTo>
                  <a:pt x="6462" y="5328"/>
                </a:lnTo>
                <a:lnTo>
                  <a:pt x="6676" y="5157"/>
                </a:lnTo>
                <a:lnTo>
                  <a:pt x="6761" y="5050"/>
                </a:lnTo>
                <a:lnTo>
                  <a:pt x="6804" y="4965"/>
                </a:lnTo>
                <a:lnTo>
                  <a:pt x="6826" y="4922"/>
                </a:lnTo>
                <a:lnTo>
                  <a:pt x="6826" y="4879"/>
                </a:lnTo>
                <a:lnTo>
                  <a:pt x="6804" y="4836"/>
                </a:lnTo>
                <a:lnTo>
                  <a:pt x="6761" y="4794"/>
                </a:lnTo>
                <a:lnTo>
                  <a:pt x="6761" y="4794"/>
                </a:lnTo>
                <a:lnTo>
                  <a:pt x="6697" y="4772"/>
                </a:lnTo>
                <a:lnTo>
                  <a:pt x="6590" y="4794"/>
                </a:lnTo>
                <a:lnTo>
                  <a:pt x="6333" y="4858"/>
                </a:lnTo>
                <a:lnTo>
                  <a:pt x="5991" y="5008"/>
                </a:lnTo>
                <a:lnTo>
                  <a:pt x="5991" y="5008"/>
                </a:lnTo>
                <a:lnTo>
                  <a:pt x="6055" y="4836"/>
                </a:lnTo>
                <a:lnTo>
                  <a:pt x="6098" y="4644"/>
                </a:lnTo>
                <a:lnTo>
                  <a:pt x="6077" y="4537"/>
                </a:lnTo>
                <a:lnTo>
                  <a:pt x="6055" y="4451"/>
                </a:lnTo>
                <a:lnTo>
                  <a:pt x="6013" y="4408"/>
                </a:lnTo>
                <a:lnTo>
                  <a:pt x="5927" y="4387"/>
                </a:lnTo>
                <a:lnTo>
                  <a:pt x="5927" y="4387"/>
                </a:lnTo>
                <a:lnTo>
                  <a:pt x="5841" y="4408"/>
                </a:lnTo>
                <a:lnTo>
                  <a:pt x="5756" y="4473"/>
                </a:lnTo>
                <a:lnTo>
                  <a:pt x="5692" y="4537"/>
                </a:lnTo>
                <a:lnTo>
                  <a:pt x="5627" y="4622"/>
                </a:lnTo>
                <a:lnTo>
                  <a:pt x="5542" y="4836"/>
                </a:lnTo>
                <a:lnTo>
                  <a:pt x="5478" y="4986"/>
                </a:lnTo>
                <a:lnTo>
                  <a:pt x="5478" y="4986"/>
                </a:lnTo>
                <a:lnTo>
                  <a:pt x="5413" y="5179"/>
                </a:lnTo>
                <a:lnTo>
                  <a:pt x="5349" y="5307"/>
                </a:lnTo>
                <a:lnTo>
                  <a:pt x="5306" y="5371"/>
                </a:lnTo>
                <a:lnTo>
                  <a:pt x="5264" y="5414"/>
                </a:lnTo>
                <a:lnTo>
                  <a:pt x="5092" y="5500"/>
                </a:lnTo>
                <a:lnTo>
                  <a:pt x="5092" y="5500"/>
                </a:lnTo>
                <a:lnTo>
                  <a:pt x="4793" y="5649"/>
                </a:lnTo>
                <a:lnTo>
                  <a:pt x="4515" y="5778"/>
                </a:lnTo>
                <a:lnTo>
                  <a:pt x="4515" y="5778"/>
                </a:lnTo>
                <a:lnTo>
                  <a:pt x="4472" y="5221"/>
                </a:lnTo>
                <a:lnTo>
                  <a:pt x="4472" y="5221"/>
                </a:lnTo>
                <a:lnTo>
                  <a:pt x="4429" y="5008"/>
                </a:lnTo>
                <a:lnTo>
                  <a:pt x="4429" y="4901"/>
                </a:lnTo>
                <a:lnTo>
                  <a:pt x="4429" y="4794"/>
                </a:lnTo>
                <a:lnTo>
                  <a:pt x="4429" y="4794"/>
                </a:lnTo>
                <a:lnTo>
                  <a:pt x="4472" y="4729"/>
                </a:lnTo>
                <a:lnTo>
                  <a:pt x="4515" y="4687"/>
                </a:lnTo>
                <a:lnTo>
                  <a:pt x="4622" y="4601"/>
                </a:lnTo>
                <a:lnTo>
                  <a:pt x="4750" y="4515"/>
                </a:lnTo>
                <a:lnTo>
                  <a:pt x="4857" y="4430"/>
                </a:lnTo>
                <a:lnTo>
                  <a:pt x="4857" y="4430"/>
                </a:lnTo>
                <a:lnTo>
                  <a:pt x="4964" y="4301"/>
                </a:lnTo>
                <a:lnTo>
                  <a:pt x="5007" y="4216"/>
                </a:lnTo>
                <a:lnTo>
                  <a:pt x="5050" y="4130"/>
                </a:lnTo>
                <a:lnTo>
                  <a:pt x="5050" y="4066"/>
                </a:lnTo>
                <a:lnTo>
                  <a:pt x="5050" y="4002"/>
                </a:lnTo>
                <a:lnTo>
                  <a:pt x="4986" y="3959"/>
                </a:lnTo>
                <a:lnTo>
                  <a:pt x="4900" y="3938"/>
                </a:lnTo>
                <a:lnTo>
                  <a:pt x="4900" y="3938"/>
                </a:lnTo>
                <a:lnTo>
                  <a:pt x="4814" y="3981"/>
                </a:lnTo>
                <a:lnTo>
                  <a:pt x="4686" y="4045"/>
                </a:lnTo>
                <a:lnTo>
                  <a:pt x="4472" y="4216"/>
                </a:lnTo>
                <a:lnTo>
                  <a:pt x="4472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216"/>
                </a:lnTo>
                <a:lnTo>
                  <a:pt x="4451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173"/>
                </a:lnTo>
                <a:lnTo>
                  <a:pt x="4451" y="4173"/>
                </a:lnTo>
                <a:lnTo>
                  <a:pt x="4451" y="4216"/>
                </a:lnTo>
                <a:lnTo>
                  <a:pt x="4451" y="4216"/>
                </a:lnTo>
                <a:lnTo>
                  <a:pt x="4472" y="4216"/>
                </a:lnTo>
                <a:lnTo>
                  <a:pt x="4472" y="4216"/>
                </a:lnTo>
                <a:lnTo>
                  <a:pt x="4472" y="4045"/>
                </a:lnTo>
                <a:lnTo>
                  <a:pt x="4472" y="3831"/>
                </a:lnTo>
                <a:lnTo>
                  <a:pt x="4408" y="3638"/>
                </a:lnTo>
                <a:lnTo>
                  <a:pt x="4365" y="3553"/>
                </a:lnTo>
                <a:lnTo>
                  <a:pt x="4322" y="3510"/>
                </a:lnTo>
                <a:lnTo>
                  <a:pt x="4322" y="3510"/>
                </a:lnTo>
                <a:lnTo>
                  <a:pt x="4258" y="3488"/>
                </a:lnTo>
                <a:lnTo>
                  <a:pt x="4194" y="3467"/>
                </a:lnTo>
                <a:lnTo>
                  <a:pt x="4151" y="3467"/>
                </a:lnTo>
                <a:lnTo>
                  <a:pt x="4087" y="3488"/>
                </a:lnTo>
                <a:lnTo>
                  <a:pt x="4044" y="3531"/>
                </a:lnTo>
                <a:lnTo>
                  <a:pt x="4023" y="3574"/>
                </a:lnTo>
                <a:lnTo>
                  <a:pt x="3959" y="3702"/>
                </a:lnTo>
                <a:lnTo>
                  <a:pt x="3937" y="3852"/>
                </a:lnTo>
                <a:lnTo>
                  <a:pt x="3916" y="4002"/>
                </a:lnTo>
                <a:lnTo>
                  <a:pt x="3916" y="4237"/>
                </a:lnTo>
                <a:lnTo>
                  <a:pt x="3916" y="4237"/>
                </a:lnTo>
                <a:lnTo>
                  <a:pt x="3787" y="4130"/>
                </a:lnTo>
                <a:lnTo>
                  <a:pt x="3638" y="4045"/>
                </a:lnTo>
                <a:lnTo>
                  <a:pt x="3552" y="4023"/>
                </a:lnTo>
                <a:lnTo>
                  <a:pt x="3466" y="4023"/>
                </a:lnTo>
                <a:lnTo>
                  <a:pt x="3402" y="4045"/>
                </a:lnTo>
                <a:lnTo>
                  <a:pt x="3359" y="4109"/>
                </a:lnTo>
                <a:lnTo>
                  <a:pt x="3359" y="4109"/>
                </a:lnTo>
                <a:lnTo>
                  <a:pt x="3359" y="4173"/>
                </a:lnTo>
                <a:lnTo>
                  <a:pt x="3381" y="4259"/>
                </a:lnTo>
                <a:lnTo>
                  <a:pt x="3424" y="4323"/>
                </a:lnTo>
                <a:lnTo>
                  <a:pt x="3488" y="4387"/>
                </a:lnTo>
                <a:lnTo>
                  <a:pt x="3638" y="4515"/>
                </a:lnTo>
                <a:lnTo>
                  <a:pt x="3745" y="4601"/>
                </a:lnTo>
                <a:lnTo>
                  <a:pt x="3745" y="4601"/>
                </a:lnTo>
                <a:lnTo>
                  <a:pt x="3852" y="4729"/>
                </a:lnTo>
                <a:lnTo>
                  <a:pt x="3916" y="4858"/>
                </a:lnTo>
                <a:lnTo>
                  <a:pt x="3937" y="5008"/>
                </a:lnTo>
                <a:lnTo>
                  <a:pt x="3937" y="5179"/>
                </a:lnTo>
                <a:lnTo>
                  <a:pt x="3937" y="5179"/>
                </a:lnTo>
                <a:lnTo>
                  <a:pt x="3916" y="5521"/>
                </a:lnTo>
                <a:lnTo>
                  <a:pt x="3916" y="5521"/>
                </a:lnTo>
                <a:lnTo>
                  <a:pt x="3916" y="5607"/>
                </a:lnTo>
                <a:lnTo>
                  <a:pt x="3894" y="5692"/>
                </a:lnTo>
                <a:lnTo>
                  <a:pt x="3894" y="5692"/>
                </a:lnTo>
                <a:lnTo>
                  <a:pt x="3873" y="5735"/>
                </a:lnTo>
                <a:lnTo>
                  <a:pt x="3830" y="5756"/>
                </a:lnTo>
                <a:lnTo>
                  <a:pt x="3787" y="5735"/>
                </a:lnTo>
                <a:lnTo>
                  <a:pt x="3723" y="5671"/>
                </a:lnTo>
                <a:lnTo>
                  <a:pt x="3723" y="5671"/>
                </a:lnTo>
                <a:lnTo>
                  <a:pt x="3616" y="5628"/>
                </a:lnTo>
                <a:lnTo>
                  <a:pt x="3488" y="5542"/>
                </a:lnTo>
                <a:lnTo>
                  <a:pt x="3252" y="5393"/>
                </a:lnTo>
                <a:lnTo>
                  <a:pt x="3252" y="5393"/>
                </a:lnTo>
                <a:lnTo>
                  <a:pt x="3039" y="5286"/>
                </a:lnTo>
                <a:lnTo>
                  <a:pt x="2825" y="5179"/>
                </a:lnTo>
                <a:lnTo>
                  <a:pt x="2825" y="5179"/>
                </a:lnTo>
                <a:lnTo>
                  <a:pt x="2739" y="5114"/>
                </a:lnTo>
                <a:lnTo>
                  <a:pt x="2675" y="5050"/>
                </a:lnTo>
                <a:lnTo>
                  <a:pt x="2632" y="4986"/>
                </a:lnTo>
                <a:lnTo>
                  <a:pt x="2611" y="4901"/>
                </a:lnTo>
                <a:lnTo>
                  <a:pt x="2546" y="4729"/>
                </a:lnTo>
                <a:lnTo>
                  <a:pt x="2504" y="4558"/>
                </a:lnTo>
                <a:lnTo>
                  <a:pt x="2504" y="4558"/>
                </a:lnTo>
                <a:lnTo>
                  <a:pt x="2439" y="4430"/>
                </a:lnTo>
                <a:lnTo>
                  <a:pt x="2354" y="4280"/>
                </a:lnTo>
                <a:lnTo>
                  <a:pt x="2290" y="4216"/>
                </a:lnTo>
                <a:lnTo>
                  <a:pt x="2225" y="4194"/>
                </a:lnTo>
                <a:lnTo>
                  <a:pt x="2161" y="4194"/>
                </a:lnTo>
                <a:lnTo>
                  <a:pt x="2076" y="4259"/>
                </a:lnTo>
                <a:lnTo>
                  <a:pt x="2076" y="4259"/>
                </a:lnTo>
                <a:lnTo>
                  <a:pt x="2054" y="4323"/>
                </a:lnTo>
                <a:lnTo>
                  <a:pt x="2033" y="4366"/>
                </a:lnTo>
                <a:lnTo>
                  <a:pt x="2054" y="4515"/>
                </a:lnTo>
                <a:lnTo>
                  <a:pt x="2076" y="4644"/>
                </a:lnTo>
                <a:lnTo>
                  <a:pt x="2097" y="4772"/>
                </a:lnTo>
                <a:lnTo>
                  <a:pt x="2097" y="4772"/>
                </a:lnTo>
                <a:lnTo>
                  <a:pt x="1969" y="4729"/>
                </a:lnTo>
                <a:lnTo>
                  <a:pt x="1755" y="4665"/>
                </a:lnTo>
                <a:lnTo>
                  <a:pt x="1584" y="4665"/>
                </a:lnTo>
                <a:lnTo>
                  <a:pt x="1498" y="4665"/>
                </a:lnTo>
                <a:lnTo>
                  <a:pt x="1434" y="4708"/>
                </a:lnTo>
                <a:lnTo>
                  <a:pt x="1434" y="4708"/>
                </a:lnTo>
                <a:lnTo>
                  <a:pt x="1412" y="4751"/>
                </a:lnTo>
                <a:lnTo>
                  <a:pt x="1412" y="4772"/>
                </a:lnTo>
                <a:lnTo>
                  <a:pt x="1455" y="4858"/>
                </a:lnTo>
                <a:lnTo>
                  <a:pt x="1541" y="4943"/>
                </a:lnTo>
                <a:lnTo>
                  <a:pt x="1669" y="5008"/>
                </a:lnTo>
                <a:lnTo>
                  <a:pt x="1926" y="5157"/>
                </a:lnTo>
                <a:lnTo>
                  <a:pt x="2097" y="5264"/>
                </a:lnTo>
                <a:lnTo>
                  <a:pt x="2097" y="5264"/>
                </a:lnTo>
                <a:lnTo>
                  <a:pt x="2012" y="5286"/>
                </a:lnTo>
                <a:lnTo>
                  <a:pt x="1926" y="5286"/>
                </a:lnTo>
                <a:lnTo>
                  <a:pt x="1712" y="5286"/>
                </a:lnTo>
                <a:lnTo>
                  <a:pt x="1605" y="5286"/>
                </a:lnTo>
                <a:lnTo>
                  <a:pt x="1519" y="5286"/>
                </a:lnTo>
                <a:lnTo>
                  <a:pt x="1434" y="5328"/>
                </a:lnTo>
                <a:lnTo>
                  <a:pt x="1370" y="5371"/>
                </a:lnTo>
                <a:lnTo>
                  <a:pt x="1370" y="5371"/>
                </a:lnTo>
                <a:lnTo>
                  <a:pt x="1327" y="5435"/>
                </a:lnTo>
                <a:lnTo>
                  <a:pt x="1305" y="5478"/>
                </a:lnTo>
                <a:lnTo>
                  <a:pt x="1305" y="5521"/>
                </a:lnTo>
                <a:lnTo>
                  <a:pt x="1327" y="5564"/>
                </a:lnTo>
                <a:lnTo>
                  <a:pt x="1391" y="5607"/>
                </a:lnTo>
                <a:lnTo>
                  <a:pt x="1477" y="5649"/>
                </a:lnTo>
                <a:lnTo>
                  <a:pt x="1605" y="5671"/>
                </a:lnTo>
                <a:lnTo>
                  <a:pt x="1733" y="5692"/>
                </a:lnTo>
                <a:lnTo>
                  <a:pt x="1905" y="5692"/>
                </a:lnTo>
                <a:lnTo>
                  <a:pt x="1905" y="5692"/>
                </a:lnTo>
                <a:lnTo>
                  <a:pt x="2311" y="5692"/>
                </a:lnTo>
                <a:lnTo>
                  <a:pt x="2311" y="5692"/>
                </a:lnTo>
                <a:lnTo>
                  <a:pt x="2482" y="5671"/>
                </a:lnTo>
                <a:lnTo>
                  <a:pt x="2568" y="5649"/>
                </a:lnTo>
                <a:lnTo>
                  <a:pt x="2653" y="5671"/>
                </a:lnTo>
                <a:lnTo>
                  <a:pt x="2653" y="5671"/>
                </a:lnTo>
                <a:lnTo>
                  <a:pt x="2760" y="5735"/>
                </a:lnTo>
                <a:lnTo>
                  <a:pt x="2889" y="5821"/>
                </a:lnTo>
                <a:lnTo>
                  <a:pt x="3017" y="5928"/>
                </a:lnTo>
                <a:lnTo>
                  <a:pt x="3124" y="5992"/>
                </a:lnTo>
                <a:lnTo>
                  <a:pt x="3124" y="5992"/>
                </a:lnTo>
                <a:lnTo>
                  <a:pt x="3381" y="6120"/>
                </a:lnTo>
                <a:lnTo>
                  <a:pt x="3509" y="6184"/>
                </a:lnTo>
                <a:lnTo>
                  <a:pt x="3552" y="6206"/>
                </a:lnTo>
                <a:lnTo>
                  <a:pt x="3573" y="6248"/>
                </a:lnTo>
                <a:lnTo>
                  <a:pt x="3573" y="6248"/>
                </a:lnTo>
                <a:lnTo>
                  <a:pt x="3595" y="6291"/>
                </a:lnTo>
                <a:lnTo>
                  <a:pt x="3595" y="6355"/>
                </a:lnTo>
                <a:lnTo>
                  <a:pt x="3573" y="6377"/>
                </a:lnTo>
                <a:lnTo>
                  <a:pt x="3531" y="6420"/>
                </a:lnTo>
                <a:lnTo>
                  <a:pt x="3445" y="6462"/>
                </a:lnTo>
                <a:lnTo>
                  <a:pt x="3338" y="6527"/>
                </a:lnTo>
                <a:lnTo>
                  <a:pt x="3338" y="6527"/>
                </a:lnTo>
                <a:lnTo>
                  <a:pt x="2803" y="6826"/>
                </a:lnTo>
                <a:lnTo>
                  <a:pt x="2525" y="6955"/>
                </a:lnTo>
                <a:lnTo>
                  <a:pt x="2397" y="7019"/>
                </a:lnTo>
                <a:lnTo>
                  <a:pt x="2247" y="7040"/>
                </a:lnTo>
                <a:lnTo>
                  <a:pt x="2247" y="7040"/>
                </a:lnTo>
                <a:lnTo>
                  <a:pt x="2012" y="7061"/>
                </a:lnTo>
                <a:lnTo>
                  <a:pt x="1776" y="7061"/>
                </a:lnTo>
                <a:lnTo>
                  <a:pt x="1284" y="7061"/>
                </a:lnTo>
                <a:lnTo>
                  <a:pt x="1284" y="7061"/>
                </a:lnTo>
                <a:lnTo>
                  <a:pt x="1156" y="7083"/>
                </a:lnTo>
                <a:lnTo>
                  <a:pt x="985" y="7083"/>
                </a:lnTo>
                <a:lnTo>
                  <a:pt x="920" y="7104"/>
                </a:lnTo>
                <a:lnTo>
                  <a:pt x="856" y="7147"/>
                </a:lnTo>
                <a:lnTo>
                  <a:pt x="813" y="7190"/>
                </a:lnTo>
                <a:lnTo>
                  <a:pt x="771" y="7254"/>
                </a:lnTo>
                <a:lnTo>
                  <a:pt x="771" y="7254"/>
                </a:lnTo>
                <a:lnTo>
                  <a:pt x="771" y="7318"/>
                </a:lnTo>
                <a:lnTo>
                  <a:pt x="792" y="7361"/>
                </a:lnTo>
                <a:lnTo>
                  <a:pt x="813" y="7404"/>
                </a:lnTo>
                <a:lnTo>
                  <a:pt x="835" y="7447"/>
                </a:lnTo>
                <a:lnTo>
                  <a:pt x="942" y="7489"/>
                </a:lnTo>
                <a:lnTo>
                  <a:pt x="1070" y="7511"/>
                </a:lnTo>
                <a:lnTo>
                  <a:pt x="1327" y="7532"/>
                </a:lnTo>
                <a:lnTo>
                  <a:pt x="1455" y="7532"/>
                </a:lnTo>
                <a:lnTo>
                  <a:pt x="1519" y="7554"/>
                </a:lnTo>
                <a:lnTo>
                  <a:pt x="1519" y="7554"/>
                </a:lnTo>
                <a:lnTo>
                  <a:pt x="1370" y="7661"/>
                </a:lnTo>
                <a:lnTo>
                  <a:pt x="1177" y="7832"/>
                </a:lnTo>
                <a:lnTo>
                  <a:pt x="1134" y="7896"/>
                </a:lnTo>
                <a:lnTo>
                  <a:pt x="1091" y="7982"/>
                </a:lnTo>
                <a:lnTo>
                  <a:pt x="1113" y="8024"/>
                </a:lnTo>
                <a:lnTo>
                  <a:pt x="1134" y="8067"/>
                </a:lnTo>
                <a:lnTo>
                  <a:pt x="1177" y="8088"/>
                </a:lnTo>
                <a:lnTo>
                  <a:pt x="1241" y="8110"/>
                </a:lnTo>
                <a:lnTo>
                  <a:pt x="1241" y="8110"/>
                </a:lnTo>
                <a:lnTo>
                  <a:pt x="1370" y="8088"/>
                </a:lnTo>
                <a:lnTo>
                  <a:pt x="1605" y="8024"/>
                </a:lnTo>
                <a:lnTo>
                  <a:pt x="1798" y="7939"/>
                </a:lnTo>
                <a:lnTo>
                  <a:pt x="1883" y="7896"/>
                </a:lnTo>
                <a:lnTo>
                  <a:pt x="1905" y="7875"/>
                </a:lnTo>
                <a:lnTo>
                  <a:pt x="1905" y="7875"/>
                </a:lnTo>
                <a:lnTo>
                  <a:pt x="1840" y="8024"/>
                </a:lnTo>
                <a:lnTo>
                  <a:pt x="1798" y="8217"/>
                </a:lnTo>
                <a:lnTo>
                  <a:pt x="1776" y="8302"/>
                </a:lnTo>
                <a:lnTo>
                  <a:pt x="1755" y="8388"/>
                </a:lnTo>
                <a:lnTo>
                  <a:pt x="1776" y="8474"/>
                </a:lnTo>
                <a:lnTo>
                  <a:pt x="1819" y="8538"/>
                </a:lnTo>
                <a:lnTo>
                  <a:pt x="1819" y="8538"/>
                </a:lnTo>
                <a:lnTo>
                  <a:pt x="1883" y="8602"/>
                </a:lnTo>
                <a:lnTo>
                  <a:pt x="1969" y="8623"/>
                </a:lnTo>
                <a:lnTo>
                  <a:pt x="2033" y="8602"/>
                </a:lnTo>
                <a:lnTo>
                  <a:pt x="2097" y="8559"/>
                </a:lnTo>
                <a:lnTo>
                  <a:pt x="2161" y="8495"/>
                </a:lnTo>
                <a:lnTo>
                  <a:pt x="2225" y="8409"/>
                </a:lnTo>
                <a:lnTo>
                  <a:pt x="2290" y="8260"/>
                </a:lnTo>
                <a:lnTo>
                  <a:pt x="2290" y="8260"/>
                </a:lnTo>
                <a:lnTo>
                  <a:pt x="2375" y="8046"/>
                </a:lnTo>
                <a:lnTo>
                  <a:pt x="2482" y="7832"/>
                </a:lnTo>
                <a:lnTo>
                  <a:pt x="2525" y="7725"/>
                </a:lnTo>
                <a:lnTo>
                  <a:pt x="2589" y="7639"/>
                </a:lnTo>
                <a:lnTo>
                  <a:pt x="2675" y="7575"/>
                </a:lnTo>
                <a:lnTo>
                  <a:pt x="2782" y="7511"/>
                </a:lnTo>
                <a:lnTo>
                  <a:pt x="2782" y="7511"/>
                </a:lnTo>
                <a:lnTo>
                  <a:pt x="3338" y="7233"/>
                </a:lnTo>
                <a:lnTo>
                  <a:pt x="3873" y="6955"/>
                </a:lnTo>
                <a:lnTo>
                  <a:pt x="3873" y="6955"/>
                </a:lnTo>
                <a:lnTo>
                  <a:pt x="3894" y="7404"/>
                </a:lnTo>
                <a:lnTo>
                  <a:pt x="3894" y="7639"/>
                </a:lnTo>
                <a:lnTo>
                  <a:pt x="3873" y="7746"/>
                </a:lnTo>
                <a:lnTo>
                  <a:pt x="3830" y="7832"/>
                </a:lnTo>
                <a:lnTo>
                  <a:pt x="3830" y="7832"/>
                </a:lnTo>
                <a:lnTo>
                  <a:pt x="3787" y="7917"/>
                </a:lnTo>
                <a:lnTo>
                  <a:pt x="3723" y="7960"/>
                </a:lnTo>
                <a:lnTo>
                  <a:pt x="3595" y="8067"/>
                </a:lnTo>
                <a:lnTo>
                  <a:pt x="3466" y="8174"/>
                </a:lnTo>
                <a:lnTo>
                  <a:pt x="3402" y="8238"/>
                </a:lnTo>
                <a:lnTo>
                  <a:pt x="3359" y="8302"/>
                </a:lnTo>
                <a:lnTo>
                  <a:pt x="3359" y="8302"/>
                </a:lnTo>
                <a:lnTo>
                  <a:pt x="3317" y="8388"/>
                </a:lnTo>
                <a:lnTo>
                  <a:pt x="3295" y="8474"/>
                </a:lnTo>
                <a:lnTo>
                  <a:pt x="3295" y="8559"/>
                </a:lnTo>
                <a:lnTo>
                  <a:pt x="3295" y="8623"/>
                </a:lnTo>
                <a:lnTo>
                  <a:pt x="3338" y="8666"/>
                </a:lnTo>
                <a:lnTo>
                  <a:pt x="3381" y="8709"/>
                </a:lnTo>
                <a:lnTo>
                  <a:pt x="3466" y="8709"/>
                </a:lnTo>
                <a:lnTo>
                  <a:pt x="3552" y="8688"/>
                </a:lnTo>
                <a:lnTo>
                  <a:pt x="3552" y="8688"/>
                </a:lnTo>
                <a:lnTo>
                  <a:pt x="3659" y="8602"/>
                </a:lnTo>
                <a:lnTo>
                  <a:pt x="3745" y="8516"/>
                </a:lnTo>
                <a:lnTo>
                  <a:pt x="3830" y="8431"/>
                </a:lnTo>
                <a:lnTo>
                  <a:pt x="3873" y="8409"/>
                </a:lnTo>
                <a:lnTo>
                  <a:pt x="3937" y="8388"/>
                </a:lnTo>
                <a:lnTo>
                  <a:pt x="3937" y="8388"/>
                </a:lnTo>
                <a:lnTo>
                  <a:pt x="3937" y="8602"/>
                </a:lnTo>
                <a:lnTo>
                  <a:pt x="3959" y="8837"/>
                </a:lnTo>
                <a:lnTo>
                  <a:pt x="3980" y="8966"/>
                </a:lnTo>
                <a:lnTo>
                  <a:pt x="4023" y="9051"/>
                </a:lnTo>
                <a:lnTo>
                  <a:pt x="4108" y="9115"/>
                </a:lnTo>
                <a:lnTo>
                  <a:pt x="4151" y="9137"/>
                </a:lnTo>
                <a:lnTo>
                  <a:pt x="4215" y="9137"/>
                </a:lnTo>
                <a:lnTo>
                  <a:pt x="4215" y="9137"/>
                </a:lnTo>
                <a:lnTo>
                  <a:pt x="4279" y="9137"/>
                </a:lnTo>
                <a:lnTo>
                  <a:pt x="4344" y="9115"/>
                </a:lnTo>
                <a:lnTo>
                  <a:pt x="4408" y="9051"/>
                </a:lnTo>
                <a:lnTo>
                  <a:pt x="4451" y="8966"/>
                </a:lnTo>
                <a:lnTo>
                  <a:pt x="4472" y="8859"/>
                </a:lnTo>
                <a:lnTo>
                  <a:pt x="4493" y="8623"/>
                </a:lnTo>
                <a:lnTo>
                  <a:pt x="4515" y="8495"/>
                </a:lnTo>
                <a:lnTo>
                  <a:pt x="4536" y="8409"/>
                </a:lnTo>
                <a:lnTo>
                  <a:pt x="4536" y="8409"/>
                </a:lnTo>
                <a:lnTo>
                  <a:pt x="4665" y="8559"/>
                </a:lnTo>
                <a:lnTo>
                  <a:pt x="4879" y="8752"/>
                </a:lnTo>
                <a:lnTo>
                  <a:pt x="4986" y="8816"/>
                </a:lnTo>
                <a:lnTo>
                  <a:pt x="5028" y="8837"/>
                </a:lnTo>
                <a:lnTo>
                  <a:pt x="5071" y="8837"/>
                </a:lnTo>
                <a:lnTo>
                  <a:pt x="5114" y="8816"/>
                </a:lnTo>
                <a:lnTo>
                  <a:pt x="5135" y="8795"/>
                </a:lnTo>
                <a:lnTo>
                  <a:pt x="5157" y="8730"/>
                </a:lnTo>
                <a:lnTo>
                  <a:pt x="5178" y="8666"/>
                </a:lnTo>
                <a:lnTo>
                  <a:pt x="5178" y="8666"/>
                </a:lnTo>
                <a:lnTo>
                  <a:pt x="5157" y="8559"/>
                </a:lnTo>
                <a:lnTo>
                  <a:pt x="5092" y="8452"/>
                </a:lnTo>
                <a:lnTo>
                  <a:pt x="5007" y="8367"/>
                </a:lnTo>
                <a:lnTo>
                  <a:pt x="4900" y="8260"/>
                </a:lnTo>
                <a:lnTo>
                  <a:pt x="4707" y="8088"/>
                </a:lnTo>
                <a:lnTo>
                  <a:pt x="4622" y="8003"/>
                </a:lnTo>
                <a:lnTo>
                  <a:pt x="4558" y="7917"/>
                </a:lnTo>
                <a:lnTo>
                  <a:pt x="4558" y="7917"/>
                </a:lnTo>
                <a:lnTo>
                  <a:pt x="4515" y="7746"/>
                </a:lnTo>
                <a:lnTo>
                  <a:pt x="4515" y="7532"/>
                </a:lnTo>
                <a:lnTo>
                  <a:pt x="4515" y="7126"/>
                </a:lnTo>
                <a:lnTo>
                  <a:pt x="4515" y="7126"/>
                </a:lnTo>
                <a:lnTo>
                  <a:pt x="4515" y="6997"/>
                </a:lnTo>
                <a:lnTo>
                  <a:pt x="4536" y="6912"/>
                </a:lnTo>
                <a:lnTo>
                  <a:pt x="4536" y="6890"/>
                </a:lnTo>
                <a:lnTo>
                  <a:pt x="4558" y="6869"/>
                </a:lnTo>
                <a:lnTo>
                  <a:pt x="4558" y="6869"/>
                </a:lnTo>
                <a:lnTo>
                  <a:pt x="4622" y="6869"/>
                </a:lnTo>
                <a:lnTo>
                  <a:pt x="4686" y="6912"/>
                </a:lnTo>
                <a:lnTo>
                  <a:pt x="4900" y="7019"/>
                </a:lnTo>
                <a:lnTo>
                  <a:pt x="5221" y="7254"/>
                </a:lnTo>
                <a:lnTo>
                  <a:pt x="5221" y="7254"/>
                </a:lnTo>
                <a:lnTo>
                  <a:pt x="5520" y="7425"/>
                </a:lnTo>
                <a:lnTo>
                  <a:pt x="5670" y="7532"/>
                </a:lnTo>
                <a:lnTo>
                  <a:pt x="5713" y="7596"/>
                </a:lnTo>
                <a:lnTo>
                  <a:pt x="5756" y="7661"/>
                </a:lnTo>
                <a:lnTo>
                  <a:pt x="5756" y="7661"/>
                </a:lnTo>
                <a:lnTo>
                  <a:pt x="5799" y="7746"/>
                </a:lnTo>
                <a:lnTo>
                  <a:pt x="5820" y="7853"/>
                </a:lnTo>
                <a:lnTo>
                  <a:pt x="5841" y="8067"/>
                </a:lnTo>
                <a:lnTo>
                  <a:pt x="5841" y="8067"/>
                </a:lnTo>
                <a:lnTo>
                  <a:pt x="5863" y="8153"/>
                </a:lnTo>
                <a:lnTo>
                  <a:pt x="5906" y="8238"/>
                </a:lnTo>
                <a:lnTo>
                  <a:pt x="5970" y="8302"/>
                </a:lnTo>
                <a:lnTo>
                  <a:pt x="6055" y="8345"/>
                </a:lnTo>
                <a:lnTo>
                  <a:pt x="6055" y="8345"/>
                </a:lnTo>
                <a:lnTo>
                  <a:pt x="6119" y="8367"/>
                </a:lnTo>
                <a:lnTo>
                  <a:pt x="6184" y="8345"/>
                </a:lnTo>
                <a:lnTo>
                  <a:pt x="6226" y="8324"/>
                </a:lnTo>
                <a:lnTo>
                  <a:pt x="6226" y="8281"/>
                </a:lnTo>
                <a:lnTo>
                  <a:pt x="6248" y="8174"/>
                </a:lnTo>
                <a:lnTo>
                  <a:pt x="6269" y="8067"/>
                </a:lnTo>
                <a:lnTo>
                  <a:pt x="6269" y="8067"/>
                </a:lnTo>
                <a:lnTo>
                  <a:pt x="6291" y="8024"/>
                </a:lnTo>
                <a:lnTo>
                  <a:pt x="6312" y="8003"/>
                </a:lnTo>
                <a:lnTo>
                  <a:pt x="6376" y="8003"/>
                </a:lnTo>
                <a:lnTo>
                  <a:pt x="6462" y="8024"/>
                </a:lnTo>
                <a:lnTo>
                  <a:pt x="6569" y="8046"/>
                </a:lnTo>
                <a:lnTo>
                  <a:pt x="6569" y="8046"/>
                </a:lnTo>
                <a:lnTo>
                  <a:pt x="6676" y="8046"/>
                </a:lnTo>
                <a:lnTo>
                  <a:pt x="6761" y="8003"/>
                </a:lnTo>
                <a:lnTo>
                  <a:pt x="6804" y="7982"/>
                </a:lnTo>
                <a:lnTo>
                  <a:pt x="6826" y="7939"/>
                </a:lnTo>
                <a:lnTo>
                  <a:pt x="6847" y="7896"/>
                </a:lnTo>
                <a:lnTo>
                  <a:pt x="6868" y="7832"/>
                </a:lnTo>
                <a:lnTo>
                  <a:pt x="6868" y="7832"/>
                </a:lnTo>
                <a:lnTo>
                  <a:pt x="6847" y="7725"/>
                </a:lnTo>
                <a:lnTo>
                  <a:pt x="6783" y="7639"/>
                </a:lnTo>
                <a:lnTo>
                  <a:pt x="6719" y="7575"/>
                </a:lnTo>
                <a:lnTo>
                  <a:pt x="6612" y="7511"/>
                </a:lnTo>
                <a:lnTo>
                  <a:pt x="6440" y="7382"/>
                </a:lnTo>
                <a:lnTo>
                  <a:pt x="6355" y="7297"/>
                </a:lnTo>
                <a:lnTo>
                  <a:pt x="6312" y="7211"/>
                </a:lnTo>
                <a:lnTo>
                  <a:pt x="6312" y="7211"/>
                </a:lnTo>
                <a:lnTo>
                  <a:pt x="6483" y="7190"/>
                </a:lnTo>
                <a:lnTo>
                  <a:pt x="6676" y="7126"/>
                </a:lnTo>
                <a:lnTo>
                  <a:pt x="6847" y="7040"/>
                </a:lnTo>
                <a:lnTo>
                  <a:pt x="6911" y="6997"/>
                </a:lnTo>
                <a:lnTo>
                  <a:pt x="6975" y="6933"/>
                </a:lnTo>
                <a:lnTo>
                  <a:pt x="6975" y="6933"/>
                </a:lnTo>
                <a:lnTo>
                  <a:pt x="7040" y="6848"/>
                </a:lnTo>
                <a:lnTo>
                  <a:pt x="7061" y="6762"/>
                </a:lnTo>
                <a:lnTo>
                  <a:pt x="7040" y="6719"/>
                </a:lnTo>
                <a:lnTo>
                  <a:pt x="6975" y="6676"/>
                </a:lnTo>
                <a:lnTo>
                  <a:pt x="6911" y="6655"/>
                </a:lnTo>
                <a:lnTo>
                  <a:pt x="6804" y="6655"/>
                </a:lnTo>
                <a:lnTo>
                  <a:pt x="6633" y="6676"/>
                </a:lnTo>
                <a:lnTo>
                  <a:pt x="6633" y="6676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1F285AC7-6961-98D0-184E-BC983FB44D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22B8B361-F9FA-3C95-62E6-BF3EDF11D2DD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197394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6;p8"/>
          <p:cNvSpPr/>
          <p:nvPr/>
        </p:nvSpPr>
        <p:spPr>
          <a:xfrm>
            <a:off x="1921007" y="1590595"/>
            <a:ext cx="1260181" cy="937451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10;p8"/>
          <p:cNvSpPr/>
          <p:nvPr/>
        </p:nvSpPr>
        <p:spPr>
          <a:xfrm>
            <a:off x="3772550" y="1822389"/>
            <a:ext cx="466016" cy="473861"/>
          </a:xfrm>
          <a:custGeom>
            <a:avLst/>
            <a:gdLst/>
            <a:ahLst/>
            <a:cxnLst/>
            <a:rect l="l" t="t" r="r" b="b"/>
            <a:pathLst>
              <a:path w="9565" h="9757" extrusionOk="0">
                <a:moveTo>
                  <a:pt x="9093" y="2931"/>
                </a:moveTo>
                <a:lnTo>
                  <a:pt x="9093" y="2931"/>
                </a:lnTo>
                <a:lnTo>
                  <a:pt x="8815" y="2375"/>
                </a:lnTo>
                <a:lnTo>
                  <a:pt x="8687" y="2097"/>
                </a:lnTo>
                <a:lnTo>
                  <a:pt x="8516" y="1840"/>
                </a:lnTo>
                <a:lnTo>
                  <a:pt x="8516" y="1840"/>
                </a:lnTo>
                <a:lnTo>
                  <a:pt x="8409" y="1669"/>
                </a:lnTo>
                <a:lnTo>
                  <a:pt x="8280" y="1519"/>
                </a:lnTo>
                <a:lnTo>
                  <a:pt x="8002" y="1220"/>
                </a:lnTo>
                <a:lnTo>
                  <a:pt x="7681" y="963"/>
                </a:lnTo>
                <a:lnTo>
                  <a:pt x="7360" y="728"/>
                </a:lnTo>
                <a:lnTo>
                  <a:pt x="7360" y="728"/>
                </a:lnTo>
                <a:lnTo>
                  <a:pt x="6718" y="385"/>
                </a:lnTo>
                <a:lnTo>
                  <a:pt x="6718" y="385"/>
                </a:lnTo>
                <a:lnTo>
                  <a:pt x="6590" y="300"/>
                </a:lnTo>
                <a:lnTo>
                  <a:pt x="6483" y="235"/>
                </a:lnTo>
                <a:lnTo>
                  <a:pt x="6483" y="235"/>
                </a:lnTo>
                <a:lnTo>
                  <a:pt x="6397" y="214"/>
                </a:lnTo>
                <a:lnTo>
                  <a:pt x="6312" y="193"/>
                </a:lnTo>
                <a:lnTo>
                  <a:pt x="6141" y="150"/>
                </a:lnTo>
                <a:lnTo>
                  <a:pt x="6141" y="150"/>
                </a:lnTo>
                <a:lnTo>
                  <a:pt x="5756" y="43"/>
                </a:lnTo>
                <a:lnTo>
                  <a:pt x="5563" y="0"/>
                </a:lnTo>
                <a:lnTo>
                  <a:pt x="5349" y="0"/>
                </a:lnTo>
                <a:lnTo>
                  <a:pt x="4536" y="0"/>
                </a:lnTo>
                <a:lnTo>
                  <a:pt x="4536" y="0"/>
                </a:lnTo>
                <a:lnTo>
                  <a:pt x="4493" y="21"/>
                </a:lnTo>
                <a:lnTo>
                  <a:pt x="4429" y="43"/>
                </a:lnTo>
                <a:lnTo>
                  <a:pt x="4194" y="64"/>
                </a:lnTo>
                <a:lnTo>
                  <a:pt x="3766" y="107"/>
                </a:lnTo>
                <a:lnTo>
                  <a:pt x="3766" y="107"/>
                </a:lnTo>
                <a:lnTo>
                  <a:pt x="3381" y="214"/>
                </a:lnTo>
                <a:lnTo>
                  <a:pt x="3017" y="342"/>
                </a:lnTo>
                <a:lnTo>
                  <a:pt x="3017" y="342"/>
                </a:lnTo>
                <a:lnTo>
                  <a:pt x="2824" y="407"/>
                </a:lnTo>
                <a:lnTo>
                  <a:pt x="2610" y="492"/>
                </a:lnTo>
                <a:lnTo>
                  <a:pt x="2610" y="492"/>
                </a:lnTo>
                <a:lnTo>
                  <a:pt x="2503" y="535"/>
                </a:lnTo>
                <a:lnTo>
                  <a:pt x="2396" y="599"/>
                </a:lnTo>
                <a:lnTo>
                  <a:pt x="2204" y="749"/>
                </a:lnTo>
                <a:lnTo>
                  <a:pt x="2204" y="749"/>
                </a:lnTo>
                <a:lnTo>
                  <a:pt x="1840" y="1006"/>
                </a:lnTo>
                <a:lnTo>
                  <a:pt x="1498" y="1262"/>
                </a:lnTo>
                <a:lnTo>
                  <a:pt x="1498" y="1262"/>
                </a:lnTo>
                <a:lnTo>
                  <a:pt x="1327" y="1412"/>
                </a:lnTo>
                <a:lnTo>
                  <a:pt x="1177" y="1583"/>
                </a:lnTo>
                <a:lnTo>
                  <a:pt x="1027" y="1755"/>
                </a:lnTo>
                <a:lnTo>
                  <a:pt x="899" y="1947"/>
                </a:lnTo>
                <a:lnTo>
                  <a:pt x="642" y="2332"/>
                </a:lnTo>
                <a:lnTo>
                  <a:pt x="428" y="2717"/>
                </a:lnTo>
                <a:lnTo>
                  <a:pt x="428" y="2717"/>
                </a:lnTo>
                <a:lnTo>
                  <a:pt x="342" y="2931"/>
                </a:lnTo>
                <a:lnTo>
                  <a:pt x="278" y="3145"/>
                </a:lnTo>
                <a:lnTo>
                  <a:pt x="214" y="3381"/>
                </a:lnTo>
                <a:lnTo>
                  <a:pt x="150" y="3616"/>
                </a:lnTo>
                <a:lnTo>
                  <a:pt x="86" y="4108"/>
                </a:lnTo>
                <a:lnTo>
                  <a:pt x="22" y="4579"/>
                </a:lnTo>
                <a:lnTo>
                  <a:pt x="22" y="4579"/>
                </a:lnTo>
                <a:lnTo>
                  <a:pt x="0" y="4771"/>
                </a:lnTo>
                <a:lnTo>
                  <a:pt x="0" y="4964"/>
                </a:lnTo>
                <a:lnTo>
                  <a:pt x="43" y="5370"/>
                </a:lnTo>
                <a:lnTo>
                  <a:pt x="107" y="5777"/>
                </a:lnTo>
                <a:lnTo>
                  <a:pt x="150" y="6162"/>
                </a:lnTo>
                <a:lnTo>
                  <a:pt x="150" y="6162"/>
                </a:lnTo>
                <a:lnTo>
                  <a:pt x="150" y="6312"/>
                </a:lnTo>
                <a:lnTo>
                  <a:pt x="193" y="6462"/>
                </a:lnTo>
                <a:lnTo>
                  <a:pt x="278" y="6740"/>
                </a:lnTo>
                <a:lnTo>
                  <a:pt x="428" y="7018"/>
                </a:lnTo>
                <a:lnTo>
                  <a:pt x="578" y="7275"/>
                </a:lnTo>
                <a:lnTo>
                  <a:pt x="578" y="7275"/>
                </a:lnTo>
                <a:lnTo>
                  <a:pt x="770" y="7574"/>
                </a:lnTo>
                <a:lnTo>
                  <a:pt x="1006" y="7852"/>
                </a:lnTo>
                <a:lnTo>
                  <a:pt x="1262" y="8130"/>
                </a:lnTo>
                <a:lnTo>
                  <a:pt x="1519" y="8409"/>
                </a:lnTo>
                <a:lnTo>
                  <a:pt x="1519" y="8409"/>
                </a:lnTo>
                <a:lnTo>
                  <a:pt x="1797" y="8644"/>
                </a:lnTo>
                <a:lnTo>
                  <a:pt x="2076" y="8858"/>
                </a:lnTo>
                <a:lnTo>
                  <a:pt x="2076" y="8858"/>
                </a:lnTo>
                <a:lnTo>
                  <a:pt x="2268" y="8965"/>
                </a:lnTo>
                <a:lnTo>
                  <a:pt x="2461" y="9050"/>
                </a:lnTo>
                <a:lnTo>
                  <a:pt x="2653" y="9115"/>
                </a:lnTo>
                <a:lnTo>
                  <a:pt x="2846" y="9179"/>
                </a:lnTo>
                <a:lnTo>
                  <a:pt x="2846" y="9179"/>
                </a:lnTo>
                <a:lnTo>
                  <a:pt x="3167" y="9350"/>
                </a:lnTo>
                <a:lnTo>
                  <a:pt x="3509" y="9500"/>
                </a:lnTo>
                <a:lnTo>
                  <a:pt x="3509" y="9500"/>
                </a:lnTo>
                <a:lnTo>
                  <a:pt x="3680" y="9564"/>
                </a:lnTo>
                <a:lnTo>
                  <a:pt x="3873" y="9628"/>
                </a:lnTo>
                <a:lnTo>
                  <a:pt x="4258" y="9692"/>
                </a:lnTo>
                <a:lnTo>
                  <a:pt x="4258" y="9692"/>
                </a:lnTo>
                <a:lnTo>
                  <a:pt x="4472" y="9735"/>
                </a:lnTo>
                <a:lnTo>
                  <a:pt x="4686" y="9757"/>
                </a:lnTo>
                <a:lnTo>
                  <a:pt x="5114" y="9757"/>
                </a:lnTo>
                <a:lnTo>
                  <a:pt x="5542" y="9757"/>
                </a:lnTo>
                <a:lnTo>
                  <a:pt x="5970" y="9735"/>
                </a:lnTo>
                <a:lnTo>
                  <a:pt x="5970" y="9735"/>
                </a:lnTo>
                <a:lnTo>
                  <a:pt x="6333" y="9692"/>
                </a:lnTo>
                <a:lnTo>
                  <a:pt x="6697" y="9607"/>
                </a:lnTo>
                <a:lnTo>
                  <a:pt x="6890" y="9543"/>
                </a:lnTo>
                <a:lnTo>
                  <a:pt x="7061" y="9457"/>
                </a:lnTo>
                <a:lnTo>
                  <a:pt x="7232" y="9393"/>
                </a:lnTo>
                <a:lnTo>
                  <a:pt x="7382" y="9286"/>
                </a:lnTo>
                <a:lnTo>
                  <a:pt x="7382" y="9286"/>
                </a:lnTo>
                <a:lnTo>
                  <a:pt x="7660" y="9072"/>
                </a:lnTo>
                <a:lnTo>
                  <a:pt x="7917" y="8858"/>
                </a:lnTo>
                <a:lnTo>
                  <a:pt x="8173" y="8601"/>
                </a:lnTo>
                <a:lnTo>
                  <a:pt x="8409" y="8366"/>
                </a:lnTo>
                <a:lnTo>
                  <a:pt x="8409" y="8366"/>
                </a:lnTo>
                <a:lnTo>
                  <a:pt x="8516" y="8237"/>
                </a:lnTo>
                <a:lnTo>
                  <a:pt x="8601" y="8109"/>
                </a:lnTo>
                <a:lnTo>
                  <a:pt x="8772" y="7810"/>
                </a:lnTo>
                <a:lnTo>
                  <a:pt x="9029" y="7210"/>
                </a:lnTo>
                <a:lnTo>
                  <a:pt x="9029" y="7210"/>
                </a:lnTo>
                <a:lnTo>
                  <a:pt x="9179" y="6847"/>
                </a:lnTo>
                <a:lnTo>
                  <a:pt x="9307" y="6504"/>
                </a:lnTo>
                <a:lnTo>
                  <a:pt x="9414" y="6141"/>
                </a:lnTo>
                <a:lnTo>
                  <a:pt x="9500" y="5777"/>
                </a:lnTo>
                <a:lnTo>
                  <a:pt x="9500" y="5777"/>
                </a:lnTo>
                <a:lnTo>
                  <a:pt x="9543" y="5435"/>
                </a:lnTo>
                <a:lnTo>
                  <a:pt x="9564" y="5071"/>
                </a:lnTo>
                <a:lnTo>
                  <a:pt x="9543" y="4686"/>
                </a:lnTo>
                <a:lnTo>
                  <a:pt x="9500" y="4322"/>
                </a:lnTo>
                <a:lnTo>
                  <a:pt x="9436" y="3937"/>
                </a:lnTo>
                <a:lnTo>
                  <a:pt x="9350" y="3595"/>
                </a:lnTo>
                <a:lnTo>
                  <a:pt x="9222" y="3252"/>
                </a:lnTo>
                <a:lnTo>
                  <a:pt x="9093" y="2931"/>
                </a:lnTo>
                <a:lnTo>
                  <a:pt x="9093" y="2931"/>
                </a:lnTo>
                <a:close/>
                <a:moveTo>
                  <a:pt x="8580" y="6890"/>
                </a:moveTo>
                <a:lnTo>
                  <a:pt x="8580" y="6890"/>
                </a:lnTo>
                <a:lnTo>
                  <a:pt x="8430" y="7253"/>
                </a:lnTo>
                <a:lnTo>
                  <a:pt x="8259" y="7638"/>
                </a:lnTo>
                <a:lnTo>
                  <a:pt x="8152" y="7810"/>
                </a:lnTo>
                <a:lnTo>
                  <a:pt x="8024" y="7981"/>
                </a:lnTo>
                <a:lnTo>
                  <a:pt x="7895" y="8130"/>
                </a:lnTo>
                <a:lnTo>
                  <a:pt x="7745" y="8259"/>
                </a:lnTo>
                <a:lnTo>
                  <a:pt x="7745" y="8259"/>
                </a:lnTo>
                <a:lnTo>
                  <a:pt x="7382" y="8537"/>
                </a:lnTo>
                <a:lnTo>
                  <a:pt x="6997" y="8794"/>
                </a:lnTo>
                <a:lnTo>
                  <a:pt x="6997" y="8794"/>
                </a:lnTo>
                <a:lnTo>
                  <a:pt x="6825" y="8901"/>
                </a:lnTo>
                <a:lnTo>
                  <a:pt x="6611" y="8986"/>
                </a:lnTo>
                <a:lnTo>
                  <a:pt x="6205" y="9136"/>
                </a:lnTo>
                <a:lnTo>
                  <a:pt x="5670" y="9136"/>
                </a:lnTo>
                <a:lnTo>
                  <a:pt x="5670" y="9136"/>
                </a:lnTo>
                <a:lnTo>
                  <a:pt x="5392" y="9157"/>
                </a:lnTo>
                <a:lnTo>
                  <a:pt x="5221" y="9157"/>
                </a:lnTo>
                <a:lnTo>
                  <a:pt x="5157" y="9157"/>
                </a:lnTo>
                <a:lnTo>
                  <a:pt x="5114" y="9136"/>
                </a:lnTo>
                <a:lnTo>
                  <a:pt x="5114" y="9136"/>
                </a:lnTo>
                <a:lnTo>
                  <a:pt x="5071" y="9093"/>
                </a:lnTo>
                <a:lnTo>
                  <a:pt x="5071" y="9093"/>
                </a:lnTo>
                <a:lnTo>
                  <a:pt x="5092" y="9093"/>
                </a:lnTo>
                <a:lnTo>
                  <a:pt x="5114" y="9072"/>
                </a:lnTo>
                <a:lnTo>
                  <a:pt x="5114" y="9029"/>
                </a:lnTo>
                <a:lnTo>
                  <a:pt x="5114" y="9029"/>
                </a:lnTo>
                <a:lnTo>
                  <a:pt x="5157" y="8944"/>
                </a:lnTo>
                <a:lnTo>
                  <a:pt x="5157" y="8879"/>
                </a:lnTo>
                <a:lnTo>
                  <a:pt x="5135" y="8815"/>
                </a:lnTo>
                <a:lnTo>
                  <a:pt x="5135" y="8815"/>
                </a:lnTo>
                <a:lnTo>
                  <a:pt x="5092" y="8772"/>
                </a:lnTo>
                <a:lnTo>
                  <a:pt x="5050" y="8751"/>
                </a:lnTo>
                <a:lnTo>
                  <a:pt x="4985" y="8751"/>
                </a:lnTo>
                <a:lnTo>
                  <a:pt x="4943" y="8751"/>
                </a:lnTo>
                <a:lnTo>
                  <a:pt x="4836" y="8794"/>
                </a:lnTo>
                <a:lnTo>
                  <a:pt x="4729" y="8901"/>
                </a:lnTo>
                <a:lnTo>
                  <a:pt x="4729" y="8901"/>
                </a:lnTo>
                <a:lnTo>
                  <a:pt x="4686" y="9029"/>
                </a:lnTo>
                <a:lnTo>
                  <a:pt x="4643" y="9093"/>
                </a:lnTo>
                <a:lnTo>
                  <a:pt x="4622" y="9136"/>
                </a:lnTo>
                <a:lnTo>
                  <a:pt x="4622" y="9136"/>
                </a:lnTo>
                <a:lnTo>
                  <a:pt x="4557" y="9136"/>
                </a:lnTo>
                <a:lnTo>
                  <a:pt x="4472" y="9115"/>
                </a:lnTo>
                <a:lnTo>
                  <a:pt x="4386" y="9093"/>
                </a:lnTo>
                <a:lnTo>
                  <a:pt x="4301" y="9093"/>
                </a:lnTo>
                <a:lnTo>
                  <a:pt x="4301" y="9093"/>
                </a:lnTo>
                <a:lnTo>
                  <a:pt x="4322" y="9008"/>
                </a:lnTo>
                <a:lnTo>
                  <a:pt x="4365" y="8901"/>
                </a:lnTo>
                <a:lnTo>
                  <a:pt x="4386" y="8858"/>
                </a:lnTo>
                <a:lnTo>
                  <a:pt x="4365" y="8815"/>
                </a:lnTo>
                <a:lnTo>
                  <a:pt x="4343" y="8772"/>
                </a:lnTo>
                <a:lnTo>
                  <a:pt x="4279" y="8751"/>
                </a:lnTo>
                <a:lnTo>
                  <a:pt x="4279" y="8751"/>
                </a:lnTo>
                <a:lnTo>
                  <a:pt x="4237" y="8751"/>
                </a:lnTo>
                <a:lnTo>
                  <a:pt x="4215" y="8772"/>
                </a:lnTo>
                <a:lnTo>
                  <a:pt x="4172" y="8837"/>
                </a:lnTo>
                <a:lnTo>
                  <a:pt x="4130" y="8901"/>
                </a:lnTo>
                <a:lnTo>
                  <a:pt x="4108" y="8965"/>
                </a:lnTo>
                <a:lnTo>
                  <a:pt x="4108" y="8965"/>
                </a:lnTo>
                <a:lnTo>
                  <a:pt x="4023" y="9008"/>
                </a:lnTo>
                <a:lnTo>
                  <a:pt x="3937" y="9029"/>
                </a:lnTo>
                <a:lnTo>
                  <a:pt x="3851" y="9029"/>
                </a:lnTo>
                <a:lnTo>
                  <a:pt x="3766" y="9008"/>
                </a:lnTo>
                <a:lnTo>
                  <a:pt x="3680" y="8944"/>
                </a:lnTo>
                <a:lnTo>
                  <a:pt x="3637" y="8879"/>
                </a:lnTo>
                <a:lnTo>
                  <a:pt x="3637" y="8815"/>
                </a:lnTo>
                <a:lnTo>
                  <a:pt x="3680" y="8730"/>
                </a:lnTo>
                <a:lnTo>
                  <a:pt x="3680" y="8730"/>
                </a:lnTo>
                <a:lnTo>
                  <a:pt x="3744" y="8644"/>
                </a:lnTo>
                <a:lnTo>
                  <a:pt x="3787" y="8601"/>
                </a:lnTo>
                <a:lnTo>
                  <a:pt x="3830" y="8537"/>
                </a:lnTo>
                <a:lnTo>
                  <a:pt x="3830" y="8430"/>
                </a:lnTo>
                <a:lnTo>
                  <a:pt x="3830" y="8430"/>
                </a:lnTo>
                <a:lnTo>
                  <a:pt x="3809" y="8366"/>
                </a:lnTo>
                <a:lnTo>
                  <a:pt x="3766" y="8323"/>
                </a:lnTo>
                <a:lnTo>
                  <a:pt x="3723" y="8302"/>
                </a:lnTo>
                <a:lnTo>
                  <a:pt x="3680" y="8280"/>
                </a:lnTo>
                <a:lnTo>
                  <a:pt x="3573" y="8280"/>
                </a:lnTo>
                <a:lnTo>
                  <a:pt x="3466" y="8323"/>
                </a:lnTo>
                <a:lnTo>
                  <a:pt x="3466" y="8323"/>
                </a:lnTo>
                <a:lnTo>
                  <a:pt x="3381" y="8387"/>
                </a:lnTo>
                <a:lnTo>
                  <a:pt x="3316" y="8451"/>
                </a:lnTo>
                <a:lnTo>
                  <a:pt x="3274" y="8537"/>
                </a:lnTo>
                <a:lnTo>
                  <a:pt x="3210" y="8623"/>
                </a:lnTo>
                <a:lnTo>
                  <a:pt x="3210" y="8623"/>
                </a:lnTo>
                <a:lnTo>
                  <a:pt x="3145" y="8665"/>
                </a:lnTo>
                <a:lnTo>
                  <a:pt x="3103" y="8687"/>
                </a:lnTo>
                <a:lnTo>
                  <a:pt x="3060" y="8687"/>
                </a:lnTo>
                <a:lnTo>
                  <a:pt x="3017" y="8687"/>
                </a:lnTo>
                <a:lnTo>
                  <a:pt x="2931" y="8644"/>
                </a:lnTo>
                <a:lnTo>
                  <a:pt x="2824" y="8580"/>
                </a:lnTo>
                <a:lnTo>
                  <a:pt x="2824" y="8580"/>
                </a:lnTo>
                <a:lnTo>
                  <a:pt x="2889" y="8473"/>
                </a:lnTo>
                <a:lnTo>
                  <a:pt x="2996" y="8344"/>
                </a:lnTo>
                <a:lnTo>
                  <a:pt x="3081" y="8216"/>
                </a:lnTo>
                <a:lnTo>
                  <a:pt x="3103" y="8152"/>
                </a:lnTo>
                <a:lnTo>
                  <a:pt x="3103" y="8088"/>
                </a:lnTo>
                <a:lnTo>
                  <a:pt x="3103" y="8088"/>
                </a:lnTo>
                <a:lnTo>
                  <a:pt x="3081" y="8023"/>
                </a:lnTo>
                <a:lnTo>
                  <a:pt x="3060" y="7981"/>
                </a:lnTo>
                <a:lnTo>
                  <a:pt x="3017" y="7959"/>
                </a:lnTo>
                <a:lnTo>
                  <a:pt x="2996" y="7938"/>
                </a:lnTo>
                <a:lnTo>
                  <a:pt x="2910" y="7938"/>
                </a:lnTo>
                <a:lnTo>
                  <a:pt x="2803" y="7981"/>
                </a:lnTo>
                <a:lnTo>
                  <a:pt x="2803" y="7981"/>
                </a:lnTo>
                <a:lnTo>
                  <a:pt x="2739" y="8066"/>
                </a:lnTo>
                <a:lnTo>
                  <a:pt x="2675" y="8152"/>
                </a:lnTo>
                <a:lnTo>
                  <a:pt x="2610" y="8237"/>
                </a:lnTo>
                <a:lnTo>
                  <a:pt x="2546" y="8302"/>
                </a:lnTo>
                <a:lnTo>
                  <a:pt x="2546" y="8302"/>
                </a:lnTo>
                <a:lnTo>
                  <a:pt x="2482" y="8366"/>
                </a:lnTo>
                <a:lnTo>
                  <a:pt x="2439" y="8366"/>
                </a:lnTo>
                <a:lnTo>
                  <a:pt x="2375" y="8323"/>
                </a:lnTo>
                <a:lnTo>
                  <a:pt x="2375" y="8323"/>
                </a:lnTo>
                <a:lnTo>
                  <a:pt x="2311" y="8302"/>
                </a:lnTo>
                <a:lnTo>
                  <a:pt x="2268" y="8259"/>
                </a:lnTo>
                <a:lnTo>
                  <a:pt x="2225" y="8216"/>
                </a:lnTo>
                <a:lnTo>
                  <a:pt x="2161" y="8195"/>
                </a:lnTo>
                <a:lnTo>
                  <a:pt x="2161" y="8195"/>
                </a:lnTo>
                <a:lnTo>
                  <a:pt x="2247" y="8045"/>
                </a:lnTo>
                <a:lnTo>
                  <a:pt x="2354" y="7917"/>
                </a:lnTo>
                <a:lnTo>
                  <a:pt x="2461" y="7767"/>
                </a:lnTo>
                <a:lnTo>
                  <a:pt x="2546" y="7617"/>
                </a:lnTo>
                <a:lnTo>
                  <a:pt x="2546" y="7617"/>
                </a:lnTo>
                <a:lnTo>
                  <a:pt x="2589" y="7531"/>
                </a:lnTo>
                <a:lnTo>
                  <a:pt x="2632" y="7446"/>
                </a:lnTo>
                <a:lnTo>
                  <a:pt x="2632" y="7403"/>
                </a:lnTo>
                <a:lnTo>
                  <a:pt x="2610" y="7382"/>
                </a:lnTo>
                <a:lnTo>
                  <a:pt x="2589" y="7339"/>
                </a:lnTo>
                <a:lnTo>
                  <a:pt x="2546" y="7317"/>
                </a:lnTo>
                <a:lnTo>
                  <a:pt x="2546" y="7317"/>
                </a:lnTo>
                <a:lnTo>
                  <a:pt x="2503" y="7317"/>
                </a:lnTo>
                <a:lnTo>
                  <a:pt x="2439" y="7317"/>
                </a:lnTo>
                <a:lnTo>
                  <a:pt x="2332" y="7360"/>
                </a:lnTo>
                <a:lnTo>
                  <a:pt x="2332" y="7360"/>
                </a:lnTo>
                <a:lnTo>
                  <a:pt x="2268" y="7403"/>
                </a:lnTo>
                <a:lnTo>
                  <a:pt x="2225" y="7446"/>
                </a:lnTo>
                <a:lnTo>
                  <a:pt x="2118" y="7574"/>
                </a:lnTo>
                <a:lnTo>
                  <a:pt x="2054" y="7681"/>
                </a:lnTo>
                <a:lnTo>
                  <a:pt x="1947" y="7788"/>
                </a:lnTo>
                <a:lnTo>
                  <a:pt x="1947" y="7788"/>
                </a:lnTo>
                <a:lnTo>
                  <a:pt x="1904" y="7831"/>
                </a:lnTo>
                <a:lnTo>
                  <a:pt x="1862" y="7874"/>
                </a:lnTo>
                <a:lnTo>
                  <a:pt x="1840" y="7874"/>
                </a:lnTo>
                <a:lnTo>
                  <a:pt x="1755" y="7852"/>
                </a:lnTo>
                <a:lnTo>
                  <a:pt x="1755" y="7852"/>
                </a:lnTo>
                <a:lnTo>
                  <a:pt x="1690" y="7810"/>
                </a:lnTo>
                <a:lnTo>
                  <a:pt x="1626" y="7724"/>
                </a:lnTo>
                <a:lnTo>
                  <a:pt x="1605" y="7638"/>
                </a:lnTo>
                <a:lnTo>
                  <a:pt x="1626" y="7574"/>
                </a:lnTo>
                <a:lnTo>
                  <a:pt x="1626" y="7574"/>
                </a:lnTo>
                <a:lnTo>
                  <a:pt x="1648" y="7510"/>
                </a:lnTo>
                <a:lnTo>
                  <a:pt x="1690" y="7446"/>
                </a:lnTo>
                <a:lnTo>
                  <a:pt x="1819" y="7339"/>
                </a:lnTo>
                <a:lnTo>
                  <a:pt x="1926" y="7232"/>
                </a:lnTo>
                <a:lnTo>
                  <a:pt x="2033" y="7125"/>
                </a:lnTo>
                <a:lnTo>
                  <a:pt x="2033" y="7125"/>
                </a:lnTo>
                <a:lnTo>
                  <a:pt x="2076" y="7061"/>
                </a:lnTo>
                <a:lnTo>
                  <a:pt x="2118" y="6997"/>
                </a:lnTo>
                <a:lnTo>
                  <a:pt x="2118" y="6932"/>
                </a:lnTo>
                <a:lnTo>
                  <a:pt x="2054" y="6868"/>
                </a:lnTo>
                <a:lnTo>
                  <a:pt x="2054" y="6868"/>
                </a:lnTo>
                <a:lnTo>
                  <a:pt x="1990" y="6825"/>
                </a:lnTo>
                <a:lnTo>
                  <a:pt x="1926" y="6804"/>
                </a:lnTo>
                <a:lnTo>
                  <a:pt x="1840" y="6825"/>
                </a:lnTo>
                <a:lnTo>
                  <a:pt x="1755" y="6847"/>
                </a:lnTo>
                <a:lnTo>
                  <a:pt x="1755" y="6847"/>
                </a:lnTo>
                <a:lnTo>
                  <a:pt x="1648" y="6911"/>
                </a:lnTo>
                <a:lnTo>
                  <a:pt x="1562" y="7018"/>
                </a:lnTo>
                <a:lnTo>
                  <a:pt x="1476" y="7103"/>
                </a:lnTo>
                <a:lnTo>
                  <a:pt x="1369" y="7189"/>
                </a:lnTo>
                <a:lnTo>
                  <a:pt x="1369" y="7189"/>
                </a:lnTo>
                <a:lnTo>
                  <a:pt x="1284" y="7232"/>
                </a:lnTo>
                <a:lnTo>
                  <a:pt x="1220" y="7232"/>
                </a:lnTo>
                <a:lnTo>
                  <a:pt x="1198" y="7232"/>
                </a:lnTo>
                <a:lnTo>
                  <a:pt x="1177" y="7189"/>
                </a:lnTo>
                <a:lnTo>
                  <a:pt x="1156" y="7082"/>
                </a:lnTo>
                <a:lnTo>
                  <a:pt x="1156" y="7082"/>
                </a:lnTo>
                <a:lnTo>
                  <a:pt x="1177" y="7018"/>
                </a:lnTo>
                <a:lnTo>
                  <a:pt x="1198" y="6954"/>
                </a:lnTo>
                <a:lnTo>
                  <a:pt x="1262" y="6825"/>
                </a:lnTo>
                <a:lnTo>
                  <a:pt x="1262" y="6825"/>
                </a:lnTo>
                <a:lnTo>
                  <a:pt x="1434" y="6611"/>
                </a:lnTo>
                <a:lnTo>
                  <a:pt x="1690" y="6290"/>
                </a:lnTo>
                <a:lnTo>
                  <a:pt x="1776" y="6119"/>
                </a:lnTo>
                <a:lnTo>
                  <a:pt x="1797" y="6055"/>
                </a:lnTo>
                <a:lnTo>
                  <a:pt x="1797" y="5991"/>
                </a:lnTo>
                <a:lnTo>
                  <a:pt x="1797" y="5948"/>
                </a:lnTo>
                <a:lnTo>
                  <a:pt x="1755" y="5927"/>
                </a:lnTo>
                <a:lnTo>
                  <a:pt x="1712" y="5905"/>
                </a:lnTo>
                <a:lnTo>
                  <a:pt x="1626" y="5927"/>
                </a:lnTo>
                <a:lnTo>
                  <a:pt x="1626" y="5927"/>
                </a:lnTo>
                <a:lnTo>
                  <a:pt x="1541" y="5948"/>
                </a:lnTo>
                <a:lnTo>
                  <a:pt x="1476" y="5970"/>
                </a:lnTo>
                <a:lnTo>
                  <a:pt x="1327" y="6076"/>
                </a:lnTo>
                <a:lnTo>
                  <a:pt x="1091" y="6312"/>
                </a:lnTo>
                <a:lnTo>
                  <a:pt x="1091" y="6312"/>
                </a:lnTo>
                <a:lnTo>
                  <a:pt x="963" y="6376"/>
                </a:lnTo>
                <a:lnTo>
                  <a:pt x="920" y="6397"/>
                </a:lnTo>
                <a:lnTo>
                  <a:pt x="877" y="6376"/>
                </a:lnTo>
                <a:lnTo>
                  <a:pt x="856" y="6333"/>
                </a:lnTo>
                <a:lnTo>
                  <a:pt x="835" y="6290"/>
                </a:lnTo>
                <a:lnTo>
                  <a:pt x="813" y="6141"/>
                </a:lnTo>
                <a:lnTo>
                  <a:pt x="813" y="6141"/>
                </a:lnTo>
                <a:lnTo>
                  <a:pt x="770" y="6098"/>
                </a:lnTo>
                <a:lnTo>
                  <a:pt x="770" y="6055"/>
                </a:lnTo>
                <a:lnTo>
                  <a:pt x="792" y="6012"/>
                </a:lnTo>
                <a:lnTo>
                  <a:pt x="856" y="5970"/>
                </a:lnTo>
                <a:lnTo>
                  <a:pt x="856" y="5970"/>
                </a:lnTo>
                <a:lnTo>
                  <a:pt x="1027" y="5820"/>
                </a:lnTo>
                <a:lnTo>
                  <a:pt x="1027" y="5820"/>
                </a:lnTo>
                <a:lnTo>
                  <a:pt x="1241" y="5606"/>
                </a:lnTo>
                <a:lnTo>
                  <a:pt x="1241" y="5606"/>
                </a:lnTo>
                <a:lnTo>
                  <a:pt x="1348" y="5499"/>
                </a:lnTo>
                <a:lnTo>
                  <a:pt x="1476" y="5349"/>
                </a:lnTo>
                <a:lnTo>
                  <a:pt x="1519" y="5285"/>
                </a:lnTo>
                <a:lnTo>
                  <a:pt x="1541" y="5221"/>
                </a:lnTo>
                <a:lnTo>
                  <a:pt x="1541" y="5135"/>
                </a:lnTo>
                <a:lnTo>
                  <a:pt x="1476" y="5071"/>
                </a:lnTo>
                <a:lnTo>
                  <a:pt x="1476" y="5071"/>
                </a:lnTo>
                <a:lnTo>
                  <a:pt x="1434" y="5028"/>
                </a:lnTo>
                <a:lnTo>
                  <a:pt x="1369" y="5007"/>
                </a:lnTo>
                <a:lnTo>
                  <a:pt x="1305" y="5007"/>
                </a:lnTo>
                <a:lnTo>
                  <a:pt x="1262" y="5007"/>
                </a:lnTo>
                <a:lnTo>
                  <a:pt x="1156" y="5071"/>
                </a:lnTo>
                <a:lnTo>
                  <a:pt x="1049" y="5178"/>
                </a:lnTo>
                <a:lnTo>
                  <a:pt x="835" y="5413"/>
                </a:lnTo>
                <a:lnTo>
                  <a:pt x="728" y="5499"/>
                </a:lnTo>
                <a:lnTo>
                  <a:pt x="642" y="5563"/>
                </a:lnTo>
                <a:lnTo>
                  <a:pt x="642" y="5563"/>
                </a:lnTo>
                <a:lnTo>
                  <a:pt x="663" y="5328"/>
                </a:lnTo>
                <a:lnTo>
                  <a:pt x="728" y="5156"/>
                </a:lnTo>
                <a:lnTo>
                  <a:pt x="813" y="4985"/>
                </a:lnTo>
                <a:lnTo>
                  <a:pt x="963" y="4814"/>
                </a:lnTo>
                <a:lnTo>
                  <a:pt x="963" y="4814"/>
                </a:lnTo>
                <a:lnTo>
                  <a:pt x="1156" y="4600"/>
                </a:lnTo>
                <a:lnTo>
                  <a:pt x="1262" y="4493"/>
                </a:lnTo>
                <a:lnTo>
                  <a:pt x="1327" y="4386"/>
                </a:lnTo>
                <a:lnTo>
                  <a:pt x="1327" y="4386"/>
                </a:lnTo>
                <a:lnTo>
                  <a:pt x="1369" y="4279"/>
                </a:lnTo>
                <a:lnTo>
                  <a:pt x="1369" y="4215"/>
                </a:lnTo>
                <a:lnTo>
                  <a:pt x="1369" y="4151"/>
                </a:lnTo>
                <a:lnTo>
                  <a:pt x="1348" y="4087"/>
                </a:lnTo>
                <a:lnTo>
                  <a:pt x="1305" y="4044"/>
                </a:lnTo>
                <a:lnTo>
                  <a:pt x="1262" y="4022"/>
                </a:lnTo>
                <a:lnTo>
                  <a:pt x="1198" y="4001"/>
                </a:lnTo>
                <a:lnTo>
                  <a:pt x="1198" y="4001"/>
                </a:lnTo>
                <a:lnTo>
                  <a:pt x="1113" y="4001"/>
                </a:lnTo>
                <a:lnTo>
                  <a:pt x="1027" y="4022"/>
                </a:lnTo>
                <a:lnTo>
                  <a:pt x="963" y="4087"/>
                </a:lnTo>
                <a:lnTo>
                  <a:pt x="899" y="4151"/>
                </a:lnTo>
                <a:lnTo>
                  <a:pt x="792" y="4301"/>
                </a:lnTo>
                <a:lnTo>
                  <a:pt x="685" y="4429"/>
                </a:lnTo>
                <a:lnTo>
                  <a:pt x="685" y="4429"/>
                </a:lnTo>
                <a:lnTo>
                  <a:pt x="642" y="4408"/>
                </a:lnTo>
                <a:lnTo>
                  <a:pt x="621" y="4365"/>
                </a:lnTo>
                <a:lnTo>
                  <a:pt x="599" y="4322"/>
                </a:lnTo>
                <a:lnTo>
                  <a:pt x="621" y="4279"/>
                </a:lnTo>
                <a:lnTo>
                  <a:pt x="685" y="4129"/>
                </a:lnTo>
                <a:lnTo>
                  <a:pt x="792" y="3980"/>
                </a:lnTo>
                <a:lnTo>
                  <a:pt x="1027" y="3702"/>
                </a:lnTo>
                <a:lnTo>
                  <a:pt x="1177" y="3552"/>
                </a:lnTo>
                <a:lnTo>
                  <a:pt x="1177" y="3552"/>
                </a:lnTo>
                <a:lnTo>
                  <a:pt x="1284" y="3445"/>
                </a:lnTo>
                <a:lnTo>
                  <a:pt x="1369" y="3316"/>
                </a:lnTo>
                <a:lnTo>
                  <a:pt x="1412" y="3274"/>
                </a:lnTo>
                <a:lnTo>
                  <a:pt x="1391" y="3209"/>
                </a:lnTo>
                <a:lnTo>
                  <a:pt x="1348" y="3167"/>
                </a:lnTo>
                <a:lnTo>
                  <a:pt x="1241" y="3145"/>
                </a:lnTo>
                <a:lnTo>
                  <a:pt x="1241" y="3145"/>
                </a:lnTo>
                <a:lnTo>
                  <a:pt x="1177" y="3145"/>
                </a:lnTo>
                <a:lnTo>
                  <a:pt x="1113" y="3167"/>
                </a:lnTo>
                <a:lnTo>
                  <a:pt x="1006" y="3231"/>
                </a:lnTo>
                <a:lnTo>
                  <a:pt x="877" y="3316"/>
                </a:lnTo>
                <a:lnTo>
                  <a:pt x="813" y="3423"/>
                </a:lnTo>
                <a:lnTo>
                  <a:pt x="813" y="3423"/>
                </a:lnTo>
                <a:lnTo>
                  <a:pt x="770" y="3381"/>
                </a:lnTo>
                <a:lnTo>
                  <a:pt x="770" y="3295"/>
                </a:lnTo>
                <a:lnTo>
                  <a:pt x="792" y="3231"/>
                </a:lnTo>
                <a:lnTo>
                  <a:pt x="835" y="3145"/>
                </a:lnTo>
                <a:lnTo>
                  <a:pt x="1006" y="2867"/>
                </a:lnTo>
                <a:lnTo>
                  <a:pt x="1006" y="2867"/>
                </a:lnTo>
                <a:lnTo>
                  <a:pt x="1027" y="2760"/>
                </a:lnTo>
                <a:lnTo>
                  <a:pt x="1049" y="2675"/>
                </a:lnTo>
                <a:lnTo>
                  <a:pt x="1070" y="2568"/>
                </a:lnTo>
                <a:lnTo>
                  <a:pt x="1134" y="2482"/>
                </a:lnTo>
                <a:lnTo>
                  <a:pt x="1134" y="2482"/>
                </a:lnTo>
                <a:lnTo>
                  <a:pt x="1262" y="2268"/>
                </a:lnTo>
                <a:lnTo>
                  <a:pt x="1391" y="2054"/>
                </a:lnTo>
                <a:lnTo>
                  <a:pt x="1391" y="2054"/>
                </a:lnTo>
                <a:lnTo>
                  <a:pt x="1541" y="1883"/>
                </a:lnTo>
                <a:lnTo>
                  <a:pt x="1733" y="1733"/>
                </a:lnTo>
                <a:lnTo>
                  <a:pt x="2140" y="1455"/>
                </a:lnTo>
                <a:lnTo>
                  <a:pt x="2140" y="1455"/>
                </a:lnTo>
                <a:lnTo>
                  <a:pt x="2525" y="1155"/>
                </a:lnTo>
                <a:lnTo>
                  <a:pt x="2739" y="1027"/>
                </a:lnTo>
                <a:lnTo>
                  <a:pt x="2974" y="920"/>
                </a:lnTo>
                <a:lnTo>
                  <a:pt x="2974" y="920"/>
                </a:lnTo>
                <a:lnTo>
                  <a:pt x="3381" y="770"/>
                </a:lnTo>
                <a:lnTo>
                  <a:pt x="3787" y="621"/>
                </a:lnTo>
                <a:lnTo>
                  <a:pt x="4001" y="535"/>
                </a:lnTo>
                <a:lnTo>
                  <a:pt x="4215" y="492"/>
                </a:lnTo>
                <a:lnTo>
                  <a:pt x="4429" y="471"/>
                </a:lnTo>
                <a:lnTo>
                  <a:pt x="4643" y="471"/>
                </a:lnTo>
                <a:lnTo>
                  <a:pt x="4643" y="471"/>
                </a:lnTo>
                <a:lnTo>
                  <a:pt x="5092" y="471"/>
                </a:lnTo>
                <a:lnTo>
                  <a:pt x="5328" y="471"/>
                </a:lnTo>
                <a:lnTo>
                  <a:pt x="5542" y="492"/>
                </a:lnTo>
                <a:lnTo>
                  <a:pt x="5542" y="492"/>
                </a:lnTo>
                <a:lnTo>
                  <a:pt x="5777" y="556"/>
                </a:lnTo>
                <a:lnTo>
                  <a:pt x="6012" y="642"/>
                </a:lnTo>
                <a:lnTo>
                  <a:pt x="6440" y="835"/>
                </a:lnTo>
                <a:lnTo>
                  <a:pt x="6440" y="835"/>
                </a:lnTo>
                <a:lnTo>
                  <a:pt x="6783" y="1006"/>
                </a:lnTo>
                <a:lnTo>
                  <a:pt x="7104" y="1220"/>
                </a:lnTo>
                <a:lnTo>
                  <a:pt x="7403" y="1455"/>
                </a:lnTo>
                <a:lnTo>
                  <a:pt x="7681" y="1712"/>
                </a:lnTo>
                <a:lnTo>
                  <a:pt x="7681" y="1712"/>
                </a:lnTo>
                <a:lnTo>
                  <a:pt x="7810" y="1883"/>
                </a:lnTo>
                <a:lnTo>
                  <a:pt x="7938" y="2075"/>
                </a:lnTo>
                <a:lnTo>
                  <a:pt x="8173" y="2461"/>
                </a:lnTo>
                <a:lnTo>
                  <a:pt x="8173" y="2461"/>
                </a:lnTo>
                <a:lnTo>
                  <a:pt x="8409" y="2803"/>
                </a:lnTo>
                <a:lnTo>
                  <a:pt x="8516" y="2995"/>
                </a:lnTo>
                <a:lnTo>
                  <a:pt x="8623" y="3167"/>
                </a:lnTo>
                <a:lnTo>
                  <a:pt x="8623" y="3167"/>
                </a:lnTo>
                <a:lnTo>
                  <a:pt x="8708" y="3402"/>
                </a:lnTo>
                <a:lnTo>
                  <a:pt x="8794" y="3616"/>
                </a:lnTo>
                <a:lnTo>
                  <a:pt x="8858" y="3851"/>
                </a:lnTo>
                <a:lnTo>
                  <a:pt x="8901" y="4087"/>
                </a:lnTo>
                <a:lnTo>
                  <a:pt x="8944" y="4301"/>
                </a:lnTo>
                <a:lnTo>
                  <a:pt x="8965" y="4557"/>
                </a:lnTo>
                <a:lnTo>
                  <a:pt x="8965" y="5028"/>
                </a:lnTo>
                <a:lnTo>
                  <a:pt x="8922" y="5499"/>
                </a:lnTo>
                <a:lnTo>
                  <a:pt x="8858" y="5970"/>
                </a:lnTo>
                <a:lnTo>
                  <a:pt x="8730" y="6440"/>
                </a:lnTo>
                <a:lnTo>
                  <a:pt x="8580" y="6890"/>
                </a:lnTo>
                <a:lnTo>
                  <a:pt x="8580" y="6890"/>
                </a:lnTo>
                <a:close/>
                <a:moveTo>
                  <a:pt x="5777" y="3616"/>
                </a:moveTo>
                <a:lnTo>
                  <a:pt x="5777" y="3616"/>
                </a:lnTo>
                <a:lnTo>
                  <a:pt x="5649" y="3466"/>
                </a:lnTo>
                <a:lnTo>
                  <a:pt x="5563" y="3402"/>
                </a:lnTo>
                <a:lnTo>
                  <a:pt x="5477" y="3381"/>
                </a:lnTo>
                <a:lnTo>
                  <a:pt x="5477" y="3381"/>
                </a:lnTo>
                <a:lnTo>
                  <a:pt x="5392" y="3381"/>
                </a:lnTo>
                <a:lnTo>
                  <a:pt x="5328" y="3381"/>
                </a:lnTo>
                <a:lnTo>
                  <a:pt x="5263" y="3402"/>
                </a:lnTo>
                <a:lnTo>
                  <a:pt x="5221" y="3423"/>
                </a:lnTo>
                <a:lnTo>
                  <a:pt x="5199" y="3466"/>
                </a:lnTo>
                <a:lnTo>
                  <a:pt x="5178" y="3509"/>
                </a:lnTo>
                <a:lnTo>
                  <a:pt x="5178" y="3616"/>
                </a:lnTo>
                <a:lnTo>
                  <a:pt x="5199" y="3723"/>
                </a:lnTo>
                <a:lnTo>
                  <a:pt x="5242" y="3851"/>
                </a:lnTo>
                <a:lnTo>
                  <a:pt x="5349" y="4044"/>
                </a:lnTo>
                <a:lnTo>
                  <a:pt x="5349" y="4044"/>
                </a:lnTo>
                <a:lnTo>
                  <a:pt x="5477" y="4215"/>
                </a:lnTo>
                <a:lnTo>
                  <a:pt x="5627" y="4386"/>
                </a:lnTo>
                <a:lnTo>
                  <a:pt x="5627" y="4386"/>
                </a:lnTo>
                <a:lnTo>
                  <a:pt x="5756" y="4515"/>
                </a:lnTo>
                <a:lnTo>
                  <a:pt x="5841" y="4579"/>
                </a:lnTo>
                <a:lnTo>
                  <a:pt x="5884" y="4643"/>
                </a:lnTo>
                <a:lnTo>
                  <a:pt x="5884" y="4643"/>
                </a:lnTo>
                <a:lnTo>
                  <a:pt x="5884" y="4707"/>
                </a:lnTo>
                <a:lnTo>
                  <a:pt x="5884" y="4750"/>
                </a:lnTo>
                <a:lnTo>
                  <a:pt x="5841" y="4793"/>
                </a:lnTo>
                <a:lnTo>
                  <a:pt x="5777" y="4793"/>
                </a:lnTo>
                <a:lnTo>
                  <a:pt x="5627" y="4793"/>
                </a:lnTo>
                <a:lnTo>
                  <a:pt x="5499" y="4793"/>
                </a:lnTo>
                <a:lnTo>
                  <a:pt x="5499" y="4793"/>
                </a:lnTo>
                <a:lnTo>
                  <a:pt x="4836" y="4771"/>
                </a:lnTo>
                <a:lnTo>
                  <a:pt x="4836" y="4771"/>
                </a:lnTo>
                <a:lnTo>
                  <a:pt x="4472" y="4750"/>
                </a:lnTo>
                <a:lnTo>
                  <a:pt x="4108" y="4729"/>
                </a:lnTo>
                <a:lnTo>
                  <a:pt x="4108" y="4729"/>
                </a:lnTo>
                <a:lnTo>
                  <a:pt x="3937" y="4729"/>
                </a:lnTo>
                <a:lnTo>
                  <a:pt x="3809" y="4750"/>
                </a:lnTo>
                <a:lnTo>
                  <a:pt x="3766" y="4771"/>
                </a:lnTo>
                <a:lnTo>
                  <a:pt x="3723" y="4814"/>
                </a:lnTo>
                <a:lnTo>
                  <a:pt x="3680" y="4857"/>
                </a:lnTo>
                <a:lnTo>
                  <a:pt x="3637" y="4943"/>
                </a:lnTo>
                <a:lnTo>
                  <a:pt x="3637" y="4943"/>
                </a:lnTo>
                <a:lnTo>
                  <a:pt x="3595" y="5092"/>
                </a:lnTo>
                <a:lnTo>
                  <a:pt x="3595" y="5156"/>
                </a:lnTo>
                <a:lnTo>
                  <a:pt x="3595" y="5221"/>
                </a:lnTo>
                <a:lnTo>
                  <a:pt x="3616" y="5263"/>
                </a:lnTo>
                <a:lnTo>
                  <a:pt x="3659" y="5306"/>
                </a:lnTo>
                <a:lnTo>
                  <a:pt x="3723" y="5328"/>
                </a:lnTo>
                <a:lnTo>
                  <a:pt x="3809" y="5349"/>
                </a:lnTo>
                <a:lnTo>
                  <a:pt x="3809" y="5349"/>
                </a:lnTo>
                <a:lnTo>
                  <a:pt x="3980" y="5370"/>
                </a:lnTo>
                <a:lnTo>
                  <a:pt x="4151" y="5370"/>
                </a:lnTo>
                <a:lnTo>
                  <a:pt x="4493" y="5370"/>
                </a:lnTo>
                <a:lnTo>
                  <a:pt x="4493" y="5370"/>
                </a:lnTo>
                <a:lnTo>
                  <a:pt x="5970" y="5328"/>
                </a:lnTo>
                <a:lnTo>
                  <a:pt x="5970" y="5328"/>
                </a:lnTo>
                <a:lnTo>
                  <a:pt x="5884" y="5435"/>
                </a:lnTo>
                <a:lnTo>
                  <a:pt x="5798" y="5542"/>
                </a:lnTo>
                <a:lnTo>
                  <a:pt x="5584" y="5713"/>
                </a:lnTo>
                <a:lnTo>
                  <a:pt x="5370" y="5863"/>
                </a:lnTo>
                <a:lnTo>
                  <a:pt x="5157" y="6034"/>
                </a:lnTo>
                <a:lnTo>
                  <a:pt x="5157" y="6034"/>
                </a:lnTo>
                <a:lnTo>
                  <a:pt x="5071" y="6119"/>
                </a:lnTo>
                <a:lnTo>
                  <a:pt x="5007" y="6226"/>
                </a:lnTo>
                <a:lnTo>
                  <a:pt x="4964" y="6333"/>
                </a:lnTo>
                <a:lnTo>
                  <a:pt x="4985" y="6376"/>
                </a:lnTo>
                <a:lnTo>
                  <a:pt x="5007" y="6440"/>
                </a:lnTo>
                <a:lnTo>
                  <a:pt x="5007" y="6440"/>
                </a:lnTo>
                <a:lnTo>
                  <a:pt x="5071" y="6547"/>
                </a:lnTo>
                <a:lnTo>
                  <a:pt x="5178" y="6611"/>
                </a:lnTo>
                <a:lnTo>
                  <a:pt x="5306" y="6654"/>
                </a:lnTo>
                <a:lnTo>
                  <a:pt x="5435" y="6654"/>
                </a:lnTo>
                <a:lnTo>
                  <a:pt x="5435" y="6654"/>
                </a:lnTo>
                <a:lnTo>
                  <a:pt x="5542" y="6590"/>
                </a:lnTo>
                <a:lnTo>
                  <a:pt x="5627" y="6526"/>
                </a:lnTo>
                <a:lnTo>
                  <a:pt x="5798" y="6333"/>
                </a:lnTo>
                <a:lnTo>
                  <a:pt x="5798" y="6333"/>
                </a:lnTo>
                <a:lnTo>
                  <a:pt x="5905" y="6226"/>
                </a:lnTo>
                <a:lnTo>
                  <a:pt x="6034" y="6141"/>
                </a:lnTo>
                <a:lnTo>
                  <a:pt x="6162" y="6034"/>
                </a:lnTo>
                <a:lnTo>
                  <a:pt x="6290" y="5948"/>
                </a:lnTo>
                <a:lnTo>
                  <a:pt x="6290" y="5948"/>
                </a:lnTo>
                <a:lnTo>
                  <a:pt x="6483" y="5756"/>
                </a:lnTo>
                <a:lnTo>
                  <a:pt x="6676" y="5520"/>
                </a:lnTo>
                <a:lnTo>
                  <a:pt x="6847" y="5285"/>
                </a:lnTo>
                <a:lnTo>
                  <a:pt x="6911" y="5178"/>
                </a:lnTo>
                <a:lnTo>
                  <a:pt x="6954" y="5049"/>
                </a:lnTo>
                <a:lnTo>
                  <a:pt x="6954" y="5049"/>
                </a:lnTo>
                <a:lnTo>
                  <a:pt x="6569" y="4515"/>
                </a:lnTo>
                <a:lnTo>
                  <a:pt x="6355" y="4236"/>
                </a:lnTo>
                <a:lnTo>
                  <a:pt x="6141" y="3980"/>
                </a:lnTo>
                <a:lnTo>
                  <a:pt x="6141" y="3980"/>
                </a:lnTo>
                <a:lnTo>
                  <a:pt x="5970" y="3787"/>
                </a:lnTo>
                <a:lnTo>
                  <a:pt x="5777" y="3616"/>
                </a:lnTo>
                <a:lnTo>
                  <a:pt x="5777" y="3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73;p8"/>
          <p:cNvSpPr/>
          <p:nvPr/>
        </p:nvSpPr>
        <p:spPr>
          <a:xfrm>
            <a:off x="5038660" y="1616375"/>
            <a:ext cx="1079890" cy="911671"/>
          </a:xfrm>
          <a:custGeom>
            <a:avLst/>
            <a:gdLst/>
            <a:ahLst/>
            <a:cxnLst/>
            <a:rect l="l" t="t" r="r" b="b"/>
            <a:pathLst>
              <a:path w="9201" h="9137" extrusionOk="0">
                <a:moveTo>
                  <a:pt x="1006" y="2483"/>
                </a:moveTo>
                <a:lnTo>
                  <a:pt x="1006" y="2483"/>
                </a:lnTo>
                <a:lnTo>
                  <a:pt x="1049" y="2440"/>
                </a:lnTo>
                <a:lnTo>
                  <a:pt x="1091" y="2376"/>
                </a:lnTo>
                <a:lnTo>
                  <a:pt x="1156" y="2162"/>
                </a:lnTo>
                <a:lnTo>
                  <a:pt x="1198" y="2055"/>
                </a:lnTo>
                <a:lnTo>
                  <a:pt x="1241" y="1969"/>
                </a:lnTo>
                <a:lnTo>
                  <a:pt x="1284" y="1927"/>
                </a:lnTo>
                <a:lnTo>
                  <a:pt x="1305" y="1927"/>
                </a:lnTo>
                <a:lnTo>
                  <a:pt x="1348" y="1948"/>
                </a:lnTo>
                <a:lnTo>
                  <a:pt x="1348" y="1948"/>
                </a:lnTo>
                <a:lnTo>
                  <a:pt x="1412" y="2012"/>
                </a:lnTo>
                <a:lnTo>
                  <a:pt x="1477" y="2119"/>
                </a:lnTo>
                <a:lnTo>
                  <a:pt x="1541" y="2376"/>
                </a:lnTo>
                <a:lnTo>
                  <a:pt x="1605" y="2504"/>
                </a:lnTo>
                <a:lnTo>
                  <a:pt x="1669" y="2590"/>
                </a:lnTo>
                <a:lnTo>
                  <a:pt x="1712" y="2633"/>
                </a:lnTo>
                <a:lnTo>
                  <a:pt x="1755" y="2654"/>
                </a:lnTo>
                <a:lnTo>
                  <a:pt x="1819" y="2654"/>
                </a:lnTo>
                <a:lnTo>
                  <a:pt x="1905" y="2654"/>
                </a:lnTo>
                <a:lnTo>
                  <a:pt x="1905" y="2654"/>
                </a:lnTo>
                <a:lnTo>
                  <a:pt x="1969" y="2633"/>
                </a:lnTo>
                <a:lnTo>
                  <a:pt x="2012" y="2590"/>
                </a:lnTo>
                <a:lnTo>
                  <a:pt x="2054" y="2568"/>
                </a:lnTo>
                <a:lnTo>
                  <a:pt x="2076" y="2504"/>
                </a:lnTo>
                <a:lnTo>
                  <a:pt x="2097" y="2397"/>
                </a:lnTo>
                <a:lnTo>
                  <a:pt x="2054" y="2269"/>
                </a:lnTo>
                <a:lnTo>
                  <a:pt x="2012" y="2140"/>
                </a:lnTo>
                <a:lnTo>
                  <a:pt x="1969" y="2012"/>
                </a:lnTo>
                <a:lnTo>
                  <a:pt x="1862" y="1820"/>
                </a:lnTo>
                <a:lnTo>
                  <a:pt x="1862" y="1820"/>
                </a:lnTo>
                <a:lnTo>
                  <a:pt x="2012" y="1841"/>
                </a:lnTo>
                <a:lnTo>
                  <a:pt x="2183" y="1862"/>
                </a:lnTo>
                <a:lnTo>
                  <a:pt x="2268" y="1862"/>
                </a:lnTo>
                <a:lnTo>
                  <a:pt x="2354" y="1841"/>
                </a:lnTo>
                <a:lnTo>
                  <a:pt x="2397" y="1820"/>
                </a:lnTo>
                <a:lnTo>
                  <a:pt x="2418" y="1755"/>
                </a:lnTo>
                <a:lnTo>
                  <a:pt x="2418" y="1755"/>
                </a:lnTo>
                <a:lnTo>
                  <a:pt x="2418" y="1713"/>
                </a:lnTo>
                <a:lnTo>
                  <a:pt x="2397" y="1670"/>
                </a:lnTo>
                <a:lnTo>
                  <a:pt x="2332" y="1606"/>
                </a:lnTo>
                <a:lnTo>
                  <a:pt x="2247" y="1563"/>
                </a:lnTo>
                <a:lnTo>
                  <a:pt x="2118" y="1520"/>
                </a:lnTo>
                <a:lnTo>
                  <a:pt x="1883" y="1456"/>
                </a:lnTo>
                <a:lnTo>
                  <a:pt x="1733" y="1413"/>
                </a:lnTo>
                <a:lnTo>
                  <a:pt x="1733" y="1413"/>
                </a:lnTo>
                <a:lnTo>
                  <a:pt x="1798" y="1327"/>
                </a:lnTo>
                <a:lnTo>
                  <a:pt x="1905" y="1263"/>
                </a:lnTo>
                <a:lnTo>
                  <a:pt x="2140" y="1135"/>
                </a:lnTo>
                <a:lnTo>
                  <a:pt x="2397" y="1028"/>
                </a:lnTo>
                <a:lnTo>
                  <a:pt x="2611" y="921"/>
                </a:lnTo>
                <a:lnTo>
                  <a:pt x="2611" y="921"/>
                </a:lnTo>
                <a:lnTo>
                  <a:pt x="2782" y="793"/>
                </a:lnTo>
                <a:lnTo>
                  <a:pt x="2889" y="686"/>
                </a:lnTo>
                <a:lnTo>
                  <a:pt x="2996" y="579"/>
                </a:lnTo>
                <a:lnTo>
                  <a:pt x="3060" y="472"/>
                </a:lnTo>
                <a:lnTo>
                  <a:pt x="3081" y="429"/>
                </a:lnTo>
                <a:lnTo>
                  <a:pt x="3081" y="386"/>
                </a:lnTo>
                <a:lnTo>
                  <a:pt x="3060" y="365"/>
                </a:lnTo>
                <a:lnTo>
                  <a:pt x="3039" y="322"/>
                </a:lnTo>
                <a:lnTo>
                  <a:pt x="2974" y="322"/>
                </a:lnTo>
                <a:lnTo>
                  <a:pt x="2889" y="300"/>
                </a:lnTo>
                <a:lnTo>
                  <a:pt x="2889" y="300"/>
                </a:lnTo>
                <a:lnTo>
                  <a:pt x="2653" y="429"/>
                </a:lnTo>
                <a:lnTo>
                  <a:pt x="2225" y="686"/>
                </a:lnTo>
                <a:lnTo>
                  <a:pt x="1798" y="942"/>
                </a:lnTo>
                <a:lnTo>
                  <a:pt x="1648" y="1006"/>
                </a:lnTo>
                <a:lnTo>
                  <a:pt x="1605" y="1028"/>
                </a:lnTo>
                <a:lnTo>
                  <a:pt x="1584" y="1028"/>
                </a:lnTo>
                <a:lnTo>
                  <a:pt x="1584" y="1028"/>
                </a:lnTo>
                <a:lnTo>
                  <a:pt x="1691" y="707"/>
                </a:lnTo>
                <a:lnTo>
                  <a:pt x="1712" y="536"/>
                </a:lnTo>
                <a:lnTo>
                  <a:pt x="1712" y="472"/>
                </a:lnTo>
                <a:lnTo>
                  <a:pt x="1691" y="407"/>
                </a:lnTo>
                <a:lnTo>
                  <a:pt x="1691" y="407"/>
                </a:lnTo>
                <a:lnTo>
                  <a:pt x="1669" y="365"/>
                </a:lnTo>
                <a:lnTo>
                  <a:pt x="1626" y="322"/>
                </a:lnTo>
                <a:lnTo>
                  <a:pt x="1605" y="322"/>
                </a:lnTo>
                <a:lnTo>
                  <a:pt x="1562" y="322"/>
                </a:lnTo>
                <a:lnTo>
                  <a:pt x="1498" y="386"/>
                </a:lnTo>
                <a:lnTo>
                  <a:pt x="1434" y="472"/>
                </a:lnTo>
                <a:lnTo>
                  <a:pt x="1327" y="686"/>
                </a:lnTo>
                <a:lnTo>
                  <a:pt x="1263" y="835"/>
                </a:lnTo>
                <a:lnTo>
                  <a:pt x="1263" y="835"/>
                </a:lnTo>
                <a:lnTo>
                  <a:pt x="1263" y="900"/>
                </a:lnTo>
                <a:lnTo>
                  <a:pt x="1263" y="964"/>
                </a:lnTo>
                <a:lnTo>
                  <a:pt x="1263" y="964"/>
                </a:lnTo>
                <a:lnTo>
                  <a:pt x="1156" y="686"/>
                </a:lnTo>
                <a:lnTo>
                  <a:pt x="1070" y="493"/>
                </a:lnTo>
                <a:lnTo>
                  <a:pt x="963" y="300"/>
                </a:lnTo>
                <a:lnTo>
                  <a:pt x="856" y="151"/>
                </a:lnTo>
                <a:lnTo>
                  <a:pt x="792" y="86"/>
                </a:lnTo>
                <a:lnTo>
                  <a:pt x="728" y="44"/>
                </a:lnTo>
                <a:lnTo>
                  <a:pt x="664" y="1"/>
                </a:lnTo>
                <a:lnTo>
                  <a:pt x="599" y="1"/>
                </a:lnTo>
                <a:lnTo>
                  <a:pt x="535" y="44"/>
                </a:lnTo>
                <a:lnTo>
                  <a:pt x="471" y="108"/>
                </a:lnTo>
                <a:lnTo>
                  <a:pt x="471" y="108"/>
                </a:lnTo>
                <a:lnTo>
                  <a:pt x="471" y="151"/>
                </a:lnTo>
                <a:lnTo>
                  <a:pt x="471" y="193"/>
                </a:lnTo>
                <a:lnTo>
                  <a:pt x="492" y="343"/>
                </a:lnTo>
                <a:lnTo>
                  <a:pt x="557" y="514"/>
                </a:lnTo>
                <a:lnTo>
                  <a:pt x="642" y="707"/>
                </a:lnTo>
                <a:lnTo>
                  <a:pt x="813" y="1049"/>
                </a:lnTo>
                <a:lnTo>
                  <a:pt x="899" y="1199"/>
                </a:lnTo>
                <a:lnTo>
                  <a:pt x="899" y="1199"/>
                </a:lnTo>
                <a:lnTo>
                  <a:pt x="749" y="1156"/>
                </a:lnTo>
                <a:lnTo>
                  <a:pt x="578" y="1092"/>
                </a:lnTo>
                <a:lnTo>
                  <a:pt x="385" y="1049"/>
                </a:lnTo>
                <a:lnTo>
                  <a:pt x="321" y="1049"/>
                </a:lnTo>
                <a:lnTo>
                  <a:pt x="257" y="1071"/>
                </a:lnTo>
                <a:lnTo>
                  <a:pt x="257" y="1071"/>
                </a:lnTo>
                <a:lnTo>
                  <a:pt x="214" y="1113"/>
                </a:lnTo>
                <a:lnTo>
                  <a:pt x="193" y="1156"/>
                </a:lnTo>
                <a:lnTo>
                  <a:pt x="193" y="1178"/>
                </a:lnTo>
                <a:lnTo>
                  <a:pt x="214" y="1220"/>
                </a:lnTo>
                <a:lnTo>
                  <a:pt x="278" y="1285"/>
                </a:lnTo>
                <a:lnTo>
                  <a:pt x="385" y="1349"/>
                </a:lnTo>
                <a:lnTo>
                  <a:pt x="621" y="1456"/>
                </a:lnTo>
                <a:lnTo>
                  <a:pt x="728" y="1499"/>
                </a:lnTo>
                <a:lnTo>
                  <a:pt x="771" y="1541"/>
                </a:lnTo>
                <a:lnTo>
                  <a:pt x="771" y="1541"/>
                </a:lnTo>
                <a:lnTo>
                  <a:pt x="578" y="1648"/>
                </a:lnTo>
                <a:lnTo>
                  <a:pt x="321" y="1798"/>
                </a:lnTo>
                <a:lnTo>
                  <a:pt x="193" y="1884"/>
                </a:lnTo>
                <a:lnTo>
                  <a:pt x="86" y="1969"/>
                </a:lnTo>
                <a:lnTo>
                  <a:pt x="22" y="2055"/>
                </a:lnTo>
                <a:lnTo>
                  <a:pt x="0" y="2119"/>
                </a:lnTo>
                <a:lnTo>
                  <a:pt x="0" y="2162"/>
                </a:lnTo>
                <a:lnTo>
                  <a:pt x="0" y="2162"/>
                </a:lnTo>
                <a:lnTo>
                  <a:pt x="22" y="2205"/>
                </a:lnTo>
                <a:lnTo>
                  <a:pt x="65" y="2247"/>
                </a:lnTo>
                <a:lnTo>
                  <a:pt x="107" y="2247"/>
                </a:lnTo>
                <a:lnTo>
                  <a:pt x="171" y="2247"/>
                </a:lnTo>
                <a:lnTo>
                  <a:pt x="300" y="2226"/>
                </a:lnTo>
                <a:lnTo>
                  <a:pt x="450" y="2162"/>
                </a:lnTo>
                <a:lnTo>
                  <a:pt x="728" y="2012"/>
                </a:lnTo>
                <a:lnTo>
                  <a:pt x="920" y="1905"/>
                </a:lnTo>
                <a:lnTo>
                  <a:pt x="920" y="1905"/>
                </a:lnTo>
                <a:lnTo>
                  <a:pt x="878" y="1948"/>
                </a:lnTo>
                <a:lnTo>
                  <a:pt x="835" y="2033"/>
                </a:lnTo>
                <a:lnTo>
                  <a:pt x="813" y="2140"/>
                </a:lnTo>
                <a:lnTo>
                  <a:pt x="813" y="2247"/>
                </a:lnTo>
                <a:lnTo>
                  <a:pt x="835" y="2354"/>
                </a:lnTo>
                <a:lnTo>
                  <a:pt x="856" y="2440"/>
                </a:lnTo>
                <a:lnTo>
                  <a:pt x="920" y="2504"/>
                </a:lnTo>
                <a:lnTo>
                  <a:pt x="963" y="2504"/>
                </a:lnTo>
                <a:lnTo>
                  <a:pt x="1006" y="2483"/>
                </a:lnTo>
                <a:lnTo>
                  <a:pt x="1006" y="2483"/>
                </a:lnTo>
                <a:close/>
                <a:moveTo>
                  <a:pt x="8238" y="1884"/>
                </a:moveTo>
                <a:lnTo>
                  <a:pt x="8238" y="1884"/>
                </a:lnTo>
                <a:lnTo>
                  <a:pt x="8516" y="1734"/>
                </a:lnTo>
                <a:lnTo>
                  <a:pt x="8708" y="1606"/>
                </a:lnTo>
                <a:lnTo>
                  <a:pt x="8922" y="1477"/>
                </a:lnTo>
                <a:lnTo>
                  <a:pt x="9072" y="1327"/>
                </a:lnTo>
                <a:lnTo>
                  <a:pt x="9136" y="1263"/>
                </a:lnTo>
                <a:lnTo>
                  <a:pt x="9179" y="1178"/>
                </a:lnTo>
                <a:lnTo>
                  <a:pt x="9200" y="1113"/>
                </a:lnTo>
                <a:lnTo>
                  <a:pt x="9179" y="1028"/>
                </a:lnTo>
                <a:lnTo>
                  <a:pt x="9136" y="964"/>
                </a:lnTo>
                <a:lnTo>
                  <a:pt x="9072" y="900"/>
                </a:lnTo>
                <a:lnTo>
                  <a:pt x="9072" y="900"/>
                </a:lnTo>
                <a:lnTo>
                  <a:pt x="9008" y="857"/>
                </a:lnTo>
                <a:lnTo>
                  <a:pt x="8965" y="835"/>
                </a:lnTo>
                <a:lnTo>
                  <a:pt x="8837" y="835"/>
                </a:lnTo>
                <a:lnTo>
                  <a:pt x="8708" y="878"/>
                </a:lnTo>
                <a:lnTo>
                  <a:pt x="8580" y="942"/>
                </a:lnTo>
                <a:lnTo>
                  <a:pt x="8345" y="1071"/>
                </a:lnTo>
                <a:lnTo>
                  <a:pt x="8216" y="1135"/>
                </a:lnTo>
                <a:lnTo>
                  <a:pt x="8131" y="1199"/>
                </a:lnTo>
                <a:lnTo>
                  <a:pt x="8131" y="1199"/>
                </a:lnTo>
                <a:lnTo>
                  <a:pt x="8152" y="1156"/>
                </a:lnTo>
                <a:lnTo>
                  <a:pt x="8195" y="1092"/>
                </a:lnTo>
                <a:lnTo>
                  <a:pt x="8216" y="921"/>
                </a:lnTo>
                <a:lnTo>
                  <a:pt x="8238" y="600"/>
                </a:lnTo>
                <a:lnTo>
                  <a:pt x="8238" y="600"/>
                </a:lnTo>
                <a:lnTo>
                  <a:pt x="8238" y="450"/>
                </a:lnTo>
                <a:lnTo>
                  <a:pt x="8216" y="279"/>
                </a:lnTo>
                <a:lnTo>
                  <a:pt x="8195" y="215"/>
                </a:lnTo>
                <a:lnTo>
                  <a:pt x="8152" y="151"/>
                </a:lnTo>
                <a:lnTo>
                  <a:pt x="8088" y="108"/>
                </a:lnTo>
                <a:lnTo>
                  <a:pt x="8002" y="108"/>
                </a:lnTo>
                <a:lnTo>
                  <a:pt x="8002" y="108"/>
                </a:lnTo>
                <a:lnTo>
                  <a:pt x="7874" y="129"/>
                </a:lnTo>
                <a:lnTo>
                  <a:pt x="7788" y="172"/>
                </a:lnTo>
                <a:lnTo>
                  <a:pt x="7703" y="258"/>
                </a:lnTo>
                <a:lnTo>
                  <a:pt x="7660" y="365"/>
                </a:lnTo>
                <a:lnTo>
                  <a:pt x="7617" y="493"/>
                </a:lnTo>
                <a:lnTo>
                  <a:pt x="7596" y="600"/>
                </a:lnTo>
                <a:lnTo>
                  <a:pt x="7553" y="835"/>
                </a:lnTo>
                <a:lnTo>
                  <a:pt x="7553" y="835"/>
                </a:lnTo>
                <a:lnTo>
                  <a:pt x="7532" y="1071"/>
                </a:lnTo>
                <a:lnTo>
                  <a:pt x="7489" y="1178"/>
                </a:lnTo>
                <a:lnTo>
                  <a:pt x="7446" y="1263"/>
                </a:lnTo>
                <a:lnTo>
                  <a:pt x="7446" y="1263"/>
                </a:lnTo>
                <a:lnTo>
                  <a:pt x="7403" y="1306"/>
                </a:lnTo>
                <a:lnTo>
                  <a:pt x="7360" y="1306"/>
                </a:lnTo>
                <a:lnTo>
                  <a:pt x="7253" y="1263"/>
                </a:lnTo>
                <a:lnTo>
                  <a:pt x="7253" y="1263"/>
                </a:lnTo>
                <a:lnTo>
                  <a:pt x="7125" y="1199"/>
                </a:lnTo>
                <a:lnTo>
                  <a:pt x="6997" y="1113"/>
                </a:lnTo>
                <a:lnTo>
                  <a:pt x="6997" y="1113"/>
                </a:lnTo>
                <a:lnTo>
                  <a:pt x="6826" y="985"/>
                </a:lnTo>
                <a:lnTo>
                  <a:pt x="6633" y="835"/>
                </a:lnTo>
                <a:lnTo>
                  <a:pt x="6526" y="771"/>
                </a:lnTo>
                <a:lnTo>
                  <a:pt x="6419" y="728"/>
                </a:lnTo>
                <a:lnTo>
                  <a:pt x="6312" y="707"/>
                </a:lnTo>
                <a:lnTo>
                  <a:pt x="6205" y="707"/>
                </a:lnTo>
                <a:lnTo>
                  <a:pt x="6205" y="707"/>
                </a:lnTo>
                <a:lnTo>
                  <a:pt x="6141" y="728"/>
                </a:lnTo>
                <a:lnTo>
                  <a:pt x="6098" y="771"/>
                </a:lnTo>
                <a:lnTo>
                  <a:pt x="6077" y="793"/>
                </a:lnTo>
                <a:lnTo>
                  <a:pt x="6055" y="835"/>
                </a:lnTo>
                <a:lnTo>
                  <a:pt x="6055" y="942"/>
                </a:lnTo>
                <a:lnTo>
                  <a:pt x="6098" y="1028"/>
                </a:lnTo>
                <a:lnTo>
                  <a:pt x="6162" y="1135"/>
                </a:lnTo>
                <a:lnTo>
                  <a:pt x="6248" y="1220"/>
                </a:lnTo>
                <a:lnTo>
                  <a:pt x="6419" y="1370"/>
                </a:lnTo>
                <a:lnTo>
                  <a:pt x="6419" y="1370"/>
                </a:lnTo>
                <a:lnTo>
                  <a:pt x="6761" y="1563"/>
                </a:lnTo>
                <a:lnTo>
                  <a:pt x="6868" y="1627"/>
                </a:lnTo>
                <a:lnTo>
                  <a:pt x="6933" y="1691"/>
                </a:lnTo>
                <a:lnTo>
                  <a:pt x="6997" y="1755"/>
                </a:lnTo>
                <a:lnTo>
                  <a:pt x="6997" y="1820"/>
                </a:lnTo>
                <a:lnTo>
                  <a:pt x="6997" y="1820"/>
                </a:lnTo>
                <a:lnTo>
                  <a:pt x="6975" y="1862"/>
                </a:lnTo>
                <a:lnTo>
                  <a:pt x="6933" y="1884"/>
                </a:lnTo>
                <a:lnTo>
                  <a:pt x="6761" y="1991"/>
                </a:lnTo>
                <a:lnTo>
                  <a:pt x="6462" y="2140"/>
                </a:lnTo>
                <a:lnTo>
                  <a:pt x="6462" y="2140"/>
                </a:lnTo>
                <a:lnTo>
                  <a:pt x="6269" y="2226"/>
                </a:lnTo>
                <a:lnTo>
                  <a:pt x="6162" y="2290"/>
                </a:lnTo>
                <a:lnTo>
                  <a:pt x="6077" y="2354"/>
                </a:lnTo>
                <a:lnTo>
                  <a:pt x="6077" y="2354"/>
                </a:lnTo>
                <a:lnTo>
                  <a:pt x="6034" y="2419"/>
                </a:lnTo>
                <a:lnTo>
                  <a:pt x="5991" y="2483"/>
                </a:lnTo>
                <a:lnTo>
                  <a:pt x="5948" y="2568"/>
                </a:lnTo>
                <a:lnTo>
                  <a:pt x="5948" y="2633"/>
                </a:lnTo>
                <a:lnTo>
                  <a:pt x="5948" y="2697"/>
                </a:lnTo>
                <a:lnTo>
                  <a:pt x="5991" y="2761"/>
                </a:lnTo>
                <a:lnTo>
                  <a:pt x="6055" y="2804"/>
                </a:lnTo>
                <a:lnTo>
                  <a:pt x="6141" y="2825"/>
                </a:lnTo>
                <a:lnTo>
                  <a:pt x="6141" y="2825"/>
                </a:lnTo>
                <a:lnTo>
                  <a:pt x="6269" y="2825"/>
                </a:lnTo>
                <a:lnTo>
                  <a:pt x="6398" y="2825"/>
                </a:lnTo>
                <a:lnTo>
                  <a:pt x="6526" y="2782"/>
                </a:lnTo>
                <a:lnTo>
                  <a:pt x="6654" y="2718"/>
                </a:lnTo>
                <a:lnTo>
                  <a:pt x="6911" y="2611"/>
                </a:lnTo>
                <a:lnTo>
                  <a:pt x="7018" y="2568"/>
                </a:lnTo>
                <a:lnTo>
                  <a:pt x="7146" y="2547"/>
                </a:lnTo>
                <a:lnTo>
                  <a:pt x="7146" y="2547"/>
                </a:lnTo>
                <a:lnTo>
                  <a:pt x="7061" y="2761"/>
                </a:lnTo>
                <a:lnTo>
                  <a:pt x="6975" y="3039"/>
                </a:lnTo>
                <a:lnTo>
                  <a:pt x="6954" y="3189"/>
                </a:lnTo>
                <a:lnTo>
                  <a:pt x="6954" y="3339"/>
                </a:lnTo>
                <a:lnTo>
                  <a:pt x="6954" y="3467"/>
                </a:lnTo>
                <a:lnTo>
                  <a:pt x="6997" y="3553"/>
                </a:lnTo>
                <a:lnTo>
                  <a:pt x="6997" y="3553"/>
                </a:lnTo>
                <a:lnTo>
                  <a:pt x="7040" y="3617"/>
                </a:lnTo>
                <a:lnTo>
                  <a:pt x="7104" y="3638"/>
                </a:lnTo>
                <a:lnTo>
                  <a:pt x="7146" y="3617"/>
                </a:lnTo>
                <a:lnTo>
                  <a:pt x="7211" y="3595"/>
                </a:lnTo>
                <a:lnTo>
                  <a:pt x="7318" y="3510"/>
                </a:lnTo>
                <a:lnTo>
                  <a:pt x="7382" y="3403"/>
                </a:lnTo>
                <a:lnTo>
                  <a:pt x="7382" y="3403"/>
                </a:lnTo>
                <a:lnTo>
                  <a:pt x="7489" y="3146"/>
                </a:lnTo>
                <a:lnTo>
                  <a:pt x="7574" y="2868"/>
                </a:lnTo>
                <a:lnTo>
                  <a:pt x="7681" y="2590"/>
                </a:lnTo>
                <a:lnTo>
                  <a:pt x="7724" y="2461"/>
                </a:lnTo>
                <a:lnTo>
                  <a:pt x="7810" y="2333"/>
                </a:lnTo>
                <a:lnTo>
                  <a:pt x="7810" y="2333"/>
                </a:lnTo>
                <a:lnTo>
                  <a:pt x="8088" y="2526"/>
                </a:lnTo>
                <a:lnTo>
                  <a:pt x="8302" y="2654"/>
                </a:lnTo>
                <a:lnTo>
                  <a:pt x="8516" y="2782"/>
                </a:lnTo>
                <a:lnTo>
                  <a:pt x="8730" y="2868"/>
                </a:lnTo>
                <a:lnTo>
                  <a:pt x="8837" y="2889"/>
                </a:lnTo>
                <a:lnTo>
                  <a:pt x="8922" y="2889"/>
                </a:lnTo>
                <a:lnTo>
                  <a:pt x="8987" y="2868"/>
                </a:lnTo>
                <a:lnTo>
                  <a:pt x="9029" y="2825"/>
                </a:lnTo>
                <a:lnTo>
                  <a:pt x="9051" y="2740"/>
                </a:lnTo>
                <a:lnTo>
                  <a:pt x="9072" y="2611"/>
                </a:lnTo>
                <a:lnTo>
                  <a:pt x="9072" y="2611"/>
                </a:lnTo>
                <a:lnTo>
                  <a:pt x="9051" y="2547"/>
                </a:lnTo>
                <a:lnTo>
                  <a:pt x="9029" y="2483"/>
                </a:lnTo>
                <a:lnTo>
                  <a:pt x="8944" y="2376"/>
                </a:lnTo>
                <a:lnTo>
                  <a:pt x="8837" y="2290"/>
                </a:lnTo>
                <a:lnTo>
                  <a:pt x="8708" y="2205"/>
                </a:lnTo>
                <a:lnTo>
                  <a:pt x="8452" y="2055"/>
                </a:lnTo>
                <a:lnTo>
                  <a:pt x="8323" y="1969"/>
                </a:lnTo>
                <a:lnTo>
                  <a:pt x="8238" y="1884"/>
                </a:lnTo>
                <a:lnTo>
                  <a:pt x="8238" y="1884"/>
                </a:lnTo>
                <a:close/>
                <a:moveTo>
                  <a:pt x="6633" y="6676"/>
                </a:moveTo>
                <a:lnTo>
                  <a:pt x="6633" y="6676"/>
                </a:lnTo>
                <a:lnTo>
                  <a:pt x="6440" y="6741"/>
                </a:lnTo>
                <a:lnTo>
                  <a:pt x="6248" y="6848"/>
                </a:lnTo>
                <a:lnTo>
                  <a:pt x="6034" y="6912"/>
                </a:lnTo>
                <a:lnTo>
                  <a:pt x="5948" y="6933"/>
                </a:lnTo>
                <a:lnTo>
                  <a:pt x="5841" y="6933"/>
                </a:lnTo>
                <a:lnTo>
                  <a:pt x="5841" y="6933"/>
                </a:lnTo>
                <a:lnTo>
                  <a:pt x="5734" y="6890"/>
                </a:lnTo>
                <a:lnTo>
                  <a:pt x="5627" y="6826"/>
                </a:lnTo>
                <a:lnTo>
                  <a:pt x="5435" y="6698"/>
                </a:lnTo>
                <a:lnTo>
                  <a:pt x="5435" y="6698"/>
                </a:lnTo>
                <a:lnTo>
                  <a:pt x="4857" y="6313"/>
                </a:lnTo>
                <a:lnTo>
                  <a:pt x="4857" y="6313"/>
                </a:lnTo>
                <a:lnTo>
                  <a:pt x="5199" y="6035"/>
                </a:lnTo>
                <a:lnTo>
                  <a:pt x="5392" y="5906"/>
                </a:lnTo>
                <a:lnTo>
                  <a:pt x="5585" y="5778"/>
                </a:lnTo>
                <a:lnTo>
                  <a:pt x="5585" y="5778"/>
                </a:lnTo>
                <a:lnTo>
                  <a:pt x="5670" y="5756"/>
                </a:lnTo>
                <a:lnTo>
                  <a:pt x="5777" y="5735"/>
                </a:lnTo>
                <a:lnTo>
                  <a:pt x="5863" y="5735"/>
                </a:lnTo>
                <a:lnTo>
                  <a:pt x="5948" y="5756"/>
                </a:lnTo>
                <a:lnTo>
                  <a:pt x="6119" y="5821"/>
                </a:lnTo>
                <a:lnTo>
                  <a:pt x="6312" y="5885"/>
                </a:lnTo>
                <a:lnTo>
                  <a:pt x="6312" y="5885"/>
                </a:lnTo>
                <a:lnTo>
                  <a:pt x="6440" y="5928"/>
                </a:lnTo>
                <a:lnTo>
                  <a:pt x="6612" y="5928"/>
                </a:lnTo>
                <a:lnTo>
                  <a:pt x="6697" y="5928"/>
                </a:lnTo>
                <a:lnTo>
                  <a:pt x="6761" y="5885"/>
                </a:lnTo>
                <a:lnTo>
                  <a:pt x="6826" y="5842"/>
                </a:lnTo>
                <a:lnTo>
                  <a:pt x="6868" y="5778"/>
                </a:lnTo>
                <a:lnTo>
                  <a:pt x="6868" y="5778"/>
                </a:lnTo>
                <a:lnTo>
                  <a:pt x="6868" y="5692"/>
                </a:lnTo>
                <a:lnTo>
                  <a:pt x="6826" y="5628"/>
                </a:lnTo>
                <a:lnTo>
                  <a:pt x="6740" y="5585"/>
                </a:lnTo>
                <a:lnTo>
                  <a:pt x="6654" y="5542"/>
                </a:lnTo>
                <a:lnTo>
                  <a:pt x="6440" y="5478"/>
                </a:lnTo>
                <a:lnTo>
                  <a:pt x="6355" y="5457"/>
                </a:lnTo>
                <a:lnTo>
                  <a:pt x="6291" y="5435"/>
                </a:lnTo>
                <a:lnTo>
                  <a:pt x="6291" y="5435"/>
                </a:lnTo>
                <a:lnTo>
                  <a:pt x="6462" y="5328"/>
                </a:lnTo>
                <a:lnTo>
                  <a:pt x="6676" y="5157"/>
                </a:lnTo>
                <a:lnTo>
                  <a:pt x="6761" y="5050"/>
                </a:lnTo>
                <a:lnTo>
                  <a:pt x="6804" y="4965"/>
                </a:lnTo>
                <a:lnTo>
                  <a:pt x="6826" y="4922"/>
                </a:lnTo>
                <a:lnTo>
                  <a:pt x="6826" y="4879"/>
                </a:lnTo>
                <a:lnTo>
                  <a:pt x="6804" y="4836"/>
                </a:lnTo>
                <a:lnTo>
                  <a:pt x="6761" y="4794"/>
                </a:lnTo>
                <a:lnTo>
                  <a:pt x="6761" y="4794"/>
                </a:lnTo>
                <a:lnTo>
                  <a:pt x="6697" y="4772"/>
                </a:lnTo>
                <a:lnTo>
                  <a:pt x="6590" y="4794"/>
                </a:lnTo>
                <a:lnTo>
                  <a:pt x="6333" y="4858"/>
                </a:lnTo>
                <a:lnTo>
                  <a:pt x="5991" y="5008"/>
                </a:lnTo>
                <a:lnTo>
                  <a:pt x="5991" y="5008"/>
                </a:lnTo>
                <a:lnTo>
                  <a:pt x="6055" y="4836"/>
                </a:lnTo>
                <a:lnTo>
                  <a:pt x="6098" y="4644"/>
                </a:lnTo>
                <a:lnTo>
                  <a:pt x="6077" y="4537"/>
                </a:lnTo>
                <a:lnTo>
                  <a:pt x="6055" y="4451"/>
                </a:lnTo>
                <a:lnTo>
                  <a:pt x="6013" y="4408"/>
                </a:lnTo>
                <a:lnTo>
                  <a:pt x="5927" y="4387"/>
                </a:lnTo>
                <a:lnTo>
                  <a:pt x="5927" y="4387"/>
                </a:lnTo>
                <a:lnTo>
                  <a:pt x="5841" y="4408"/>
                </a:lnTo>
                <a:lnTo>
                  <a:pt x="5756" y="4473"/>
                </a:lnTo>
                <a:lnTo>
                  <a:pt x="5692" y="4537"/>
                </a:lnTo>
                <a:lnTo>
                  <a:pt x="5627" y="4622"/>
                </a:lnTo>
                <a:lnTo>
                  <a:pt x="5542" y="4836"/>
                </a:lnTo>
                <a:lnTo>
                  <a:pt x="5478" y="4986"/>
                </a:lnTo>
                <a:lnTo>
                  <a:pt x="5478" y="4986"/>
                </a:lnTo>
                <a:lnTo>
                  <a:pt x="5413" y="5179"/>
                </a:lnTo>
                <a:lnTo>
                  <a:pt x="5349" y="5307"/>
                </a:lnTo>
                <a:lnTo>
                  <a:pt x="5306" y="5371"/>
                </a:lnTo>
                <a:lnTo>
                  <a:pt x="5264" y="5414"/>
                </a:lnTo>
                <a:lnTo>
                  <a:pt x="5092" y="5500"/>
                </a:lnTo>
                <a:lnTo>
                  <a:pt x="5092" y="5500"/>
                </a:lnTo>
                <a:lnTo>
                  <a:pt x="4793" y="5649"/>
                </a:lnTo>
                <a:lnTo>
                  <a:pt x="4515" y="5778"/>
                </a:lnTo>
                <a:lnTo>
                  <a:pt x="4515" y="5778"/>
                </a:lnTo>
                <a:lnTo>
                  <a:pt x="4472" y="5221"/>
                </a:lnTo>
                <a:lnTo>
                  <a:pt x="4472" y="5221"/>
                </a:lnTo>
                <a:lnTo>
                  <a:pt x="4429" y="5008"/>
                </a:lnTo>
                <a:lnTo>
                  <a:pt x="4429" y="4901"/>
                </a:lnTo>
                <a:lnTo>
                  <a:pt x="4429" y="4794"/>
                </a:lnTo>
                <a:lnTo>
                  <a:pt x="4429" y="4794"/>
                </a:lnTo>
                <a:lnTo>
                  <a:pt x="4472" y="4729"/>
                </a:lnTo>
                <a:lnTo>
                  <a:pt x="4515" y="4687"/>
                </a:lnTo>
                <a:lnTo>
                  <a:pt x="4622" y="4601"/>
                </a:lnTo>
                <a:lnTo>
                  <a:pt x="4750" y="4515"/>
                </a:lnTo>
                <a:lnTo>
                  <a:pt x="4857" y="4430"/>
                </a:lnTo>
                <a:lnTo>
                  <a:pt x="4857" y="4430"/>
                </a:lnTo>
                <a:lnTo>
                  <a:pt x="4964" y="4301"/>
                </a:lnTo>
                <a:lnTo>
                  <a:pt x="5007" y="4216"/>
                </a:lnTo>
                <a:lnTo>
                  <a:pt x="5050" y="4130"/>
                </a:lnTo>
                <a:lnTo>
                  <a:pt x="5050" y="4066"/>
                </a:lnTo>
                <a:lnTo>
                  <a:pt x="5050" y="4002"/>
                </a:lnTo>
                <a:lnTo>
                  <a:pt x="4986" y="3959"/>
                </a:lnTo>
                <a:lnTo>
                  <a:pt x="4900" y="3938"/>
                </a:lnTo>
                <a:lnTo>
                  <a:pt x="4900" y="3938"/>
                </a:lnTo>
                <a:lnTo>
                  <a:pt x="4814" y="3981"/>
                </a:lnTo>
                <a:lnTo>
                  <a:pt x="4686" y="4045"/>
                </a:lnTo>
                <a:lnTo>
                  <a:pt x="4472" y="4216"/>
                </a:lnTo>
                <a:lnTo>
                  <a:pt x="4472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216"/>
                </a:lnTo>
                <a:lnTo>
                  <a:pt x="4451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173"/>
                </a:lnTo>
                <a:lnTo>
                  <a:pt x="4451" y="4173"/>
                </a:lnTo>
                <a:lnTo>
                  <a:pt x="4451" y="4216"/>
                </a:lnTo>
                <a:lnTo>
                  <a:pt x="4451" y="4216"/>
                </a:lnTo>
                <a:lnTo>
                  <a:pt x="4472" y="4216"/>
                </a:lnTo>
                <a:lnTo>
                  <a:pt x="4472" y="4216"/>
                </a:lnTo>
                <a:lnTo>
                  <a:pt x="4472" y="4045"/>
                </a:lnTo>
                <a:lnTo>
                  <a:pt x="4472" y="3831"/>
                </a:lnTo>
                <a:lnTo>
                  <a:pt x="4408" y="3638"/>
                </a:lnTo>
                <a:lnTo>
                  <a:pt x="4365" y="3553"/>
                </a:lnTo>
                <a:lnTo>
                  <a:pt x="4322" y="3510"/>
                </a:lnTo>
                <a:lnTo>
                  <a:pt x="4322" y="3510"/>
                </a:lnTo>
                <a:lnTo>
                  <a:pt x="4258" y="3488"/>
                </a:lnTo>
                <a:lnTo>
                  <a:pt x="4194" y="3467"/>
                </a:lnTo>
                <a:lnTo>
                  <a:pt x="4151" y="3467"/>
                </a:lnTo>
                <a:lnTo>
                  <a:pt x="4087" y="3488"/>
                </a:lnTo>
                <a:lnTo>
                  <a:pt x="4044" y="3531"/>
                </a:lnTo>
                <a:lnTo>
                  <a:pt x="4023" y="3574"/>
                </a:lnTo>
                <a:lnTo>
                  <a:pt x="3959" y="3702"/>
                </a:lnTo>
                <a:lnTo>
                  <a:pt x="3937" y="3852"/>
                </a:lnTo>
                <a:lnTo>
                  <a:pt x="3916" y="4002"/>
                </a:lnTo>
                <a:lnTo>
                  <a:pt x="3916" y="4237"/>
                </a:lnTo>
                <a:lnTo>
                  <a:pt x="3916" y="4237"/>
                </a:lnTo>
                <a:lnTo>
                  <a:pt x="3787" y="4130"/>
                </a:lnTo>
                <a:lnTo>
                  <a:pt x="3638" y="4045"/>
                </a:lnTo>
                <a:lnTo>
                  <a:pt x="3552" y="4023"/>
                </a:lnTo>
                <a:lnTo>
                  <a:pt x="3466" y="4023"/>
                </a:lnTo>
                <a:lnTo>
                  <a:pt x="3402" y="4045"/>
                </a:lnTo>
                <a:lnTo>
                  <a:pt x="3359" y="4109"/>
                </a:lnTo>
                <a:lnTo>
                  <a:pt x="3359" y="4109"/>
                </a:lnTo>
                <a:lnTo>
                  <a:pt x="3359" y="4173"/>
                </a:lnTo>
                <a:lnTo>
                  <a:pt x="3381" y="4259"/>
                </a:lnTo>
                <a:lnTo>
                  <a:pt x="3424" y="4323"/>
                </a:lnTo>
                <a:lnTo>
                  <a:pt x="3488" y="4387"/>
                </a:lnTo>
                <a:lnTo>
                  <a:pt x="3638" y="4515"/>
                </a:lnTo>
                <a:lnTo>
                  <a:pt x="3745" y="4601"/>
                </a:lnTo>
                <a:lnTo>
                  <a:pt x="3745" y="4601"/>
                </a:lnTo>
                <a:lnTo>
                  <a:pt x="3852" y="4729"/>
                </a:lnTo>
                <a:lnTo>
                  <a:pt x="3916" y="4858"/>
                </a:lnTo>
                <a:lnTo>
                  <a:pt x="3937" y="5008"/>
                </a:lnTo>
                <a:lnTo>
                  <a:pt x="3937" y="5179"/>
                </a:lnTo>
                <a:lnTo>
                  <a:pt x="3937" y="5179"/>
                </a:lnTo>
                <a:lnTo>
                  <a:pt x="3916" y="5521"/>
                </a:lnTo>
                <a:lnTo>
                  <a:pt x="3916" y="5521"/>
                </a:lnTo>
                <a:lnTo>
                  <a:pt x="3916" y="5607"/>
                </a:lnTo>
                <a:lnTo>
                  <a:pt x="3894" y="5692"/>
                </a:lnTo>
                <a:lnTo>
                  <a:pt x="3894" y="5692"/>
                </a:lnTo>
                <a:lnTo>
                  <a:pt x="3873" y="5735"/>
                </a:lnTo>
                <a:lnTo>
                  <a:pt x="3830" y="5756"/>
                </a:lnTo>
                <a:lnTo>
                  <a:pt x="3787" y="5735"/>
                </a:lnTo>
                <a:lnTo>
                  <a:pt x="3723" y="5671"/>
                </a:lnTo>
                <a:lnTo>
                  <a:pt x="3723" y="5671"/>
                </a:lnTo>
                <a:lnTo>
                  <a:pt x="3616" y="5628"/>
                </a:lnTo>
                <a:lnTo>
                  <a:pt x="3488" y="5542"/>
                </a:lnTo>
                <a:lnTo>
                  <a:pt x="3252" y="5393"/>
                </a:lnTo>
                <a:lnTo>
                  <a:pt x="3252" y="5393"/>
                </a:lnTo>
                <a:lnTo>
                  <a:pt x="3039" y="5286"/>
                </a:lnTo>
                <a:lnTo>
                  <a:pt x="2825" y="5179"/>
                </a:lnTo>
                <a:lnTo>
                  <a:pt x="2825" y="5179"/>
                </a:lnTo>
                <a:lnTo>
                  <a:pt x="2739" y="5114"/>
                </a:lnTo>
                <a:lnTo>
                  <a:pt x="2675" y="5050"/>
                </a:lnTo>
                <a:lnTo>
                  <a:pt x="2632" y="4986"/>
                </a:lnTo>
                <a:lnTo>
                  <a:pt x="2611" y="4901"/>
                </a:lnTo>
                <a:lnTo>
                  <a:pt x="2546" y="4729"/>
                </a:lnTo>
                <a:lnTo>
                  <a:pt x="2504" y="4558"/>
                </a:lnTo>
                <a:lnTo>
                  <a:pt x="2504" y="4558"/>
                </a:lnTo>
                <a:lnTo>
                  <a:pt x="2439" y="4430"/>
                </a:lnTo>
                <a:lnTo>
                  <a:pt x="2354" y="4280"/>
                </a:lnTo>
                <a:lnTo>
                  <a:pt x="2290" y="4216"/>
                </a:lnTo>
                <a:lnTo>
                  <a:pt x="2225" y="4194"/>
                </a:lnTo>
                <a:lnTo>
                  <a:pt x="2161" y="4194"/>
                </a:lnTo>
                <a:lnTo>
                  <a:pt x="2076" y="4259"/>
                </a:lnTo>
                <a:lnTo>
                  <a:pt x="2076" y="4259"/>
                </a:lnTo>
                <a:lnTo>
                  <a:pt x="2054" y="4323"/>
                </a:lnTo>
                <a:lnTo>
                  <a:pt x="2033" y="4366"/>
                </a:lnTo>
                <a:lnTo>
                  <a:pt x="2054" y="4515"/>
                </a:lnTo>
                <a:lnTo>
                  <a:pt x="2076" y="4644"/>
                </a:lnTo>
                <a:lnTo>
                  <a:pt x="2097" y="4772"/>
                </a:lnTo>
                <a:lnTo>
                  <a:pt x="2097" y="4772"/>
                </a:lnTo>
                <a:lnTo>
                  <a:pt x="1969" y="4729"/>
                </a:lnTo>
                <a:lnTo>
                  <a:pt x="1755" y="4665"/>
                </a:lnTo>
                <a:lnTo>
                  <a:pt x="1584" y="4665"/>
                </a:lnTo>
                <a:lnTo>
                  <a:pt x="1498" y="4665"/>
                </a:lnTo>
                <a:lnTo>
                  <a:pt x="1434" y="4708"/>
                </a:lnTo>
                <a:lnTo>
                  <a:pt x="1434" y="4708"/>
                </a:lnTo>
                <a:lnTo>
                  <a:pt x="1412" y="4751"/>
                </a:lnTo>
                <a:lnTo>
                  <a:pt x="1412" y="4772"/>
                </a:lnTo>
                <a:lnTo>
                  <a:pt x="1455" y="4858"/>
                </a:lnTo>
                <a:lnTo>
                  <a:pt x="1541" y="4943"/>
                </a:lnTo>
                <a:lnTo>
                  <a:pt x="1669" y="5008"/>
                </a:lnTo>
                <a:lnTo>
                  <a:pt x="1926" y="5157"/>
                </a:lnTo>
                <a:lnTo>
                  <a:pt x="2097" y="5264"/>
                </a:lnTo>
                <a:lnTo>
                  <a:pt x="2097" y="5264"/>
                </a:lnTo>
                <a:lnTo>
                  <a:pt x="2012" y="5286"/>
                </a:lnTo>
                <a:lnTo>
                  <a:pt x="1926" y="5286"/>
                </a:lnTo>
                <a:lnTo>
                  <a:pt x="1712" y="5286"/>
                </a:lnTo>
                <a:lnTo>
                  <a:pt x="1605" y="5286"/>
                </a:lnTo>
                <a:lnTo>
                  <a:pt x="1519" y="5286"/>
                </a:lnTo>
                <a:lnTo>
                  <a:pt x="1434" y="5328"/>
                </a:lnTo>
                <a:lnTo>
                  <a:pt x="1370" y="5371"/>
                </a:lnTo>
                <a:lnTo>
                  <a:pt x="1370" y="5371"/>
                </a:lnTo>
                <a:lnTo>
                  <a:pt x="1327" y="5435"/>
                </a:lnTo>
                <a:lnTo>
                  <a:pt x="1305" y="5478"/>
                </a:lnTo>
                <a:lnTo>
                  <a:pt x="1305" y="5521"/>
                </a:lnTo>
                <a:lnTo>
                  <a:pt x="1327" y="5564"/>
                </a:lnTo>
                <a:lnTo>
                  <a:pt x="1391" y="5607"/>
                </a:lnTo>
                <a:lnTo>
                  <a:pt x="1477" y="5649"/>
                </a:lnTo>
                <a:lnTo>
                  <a:pt x="1605" y="5671"/>
                </a:lnTo>
                <a:lnTo>
                  <a:pt x="1733" y="5692"/>
                </a:lnTo>
                <a:lnTo>
                  <a:pt x="1905" y="5692"/>
                </a:lnTo>
                <a:lnTo>
                  <a:pt x="1905" y="5692"/>
                </a:lnTo>
                <a:lnTo>
                  <a:pt x="2311" y="5692"/>
                </a:lnTo>
                <a:lnTo>
                  <a:pt x="2311" y="5692"/>
                </a:lnTo>
                <a:lnTo>
                  <a:pt x="2482" y="5671"/>
                </a:lnTo>
                <a:lnTo>
                  <a:pt x="2568" y="5649"/>
                </a:lnTo>
                <a:lnTo>
                  <a:pt x="2653" y="5671"/>
                </a:lnTo>
                <a:lnTo>
                  <a:pt x="2653" y="5671"/>
                </a:lnTo>
                <a:lnTo>
                  <a:pt x="2760" y="5735"/>
                </a:lnTo>
                <a:lnTo>
                  <a:pt x="2889" y="5821"/>
                </a:lnTo>
                <a:lnTo>
                  <a:pt x="3017" y="5928"/>
                </a:lnTo>
                <a:lnTo>
                  <a:pt x="3124" y="5992"/>
                </a:lnTo>
                <a:lnTo>
                  <a:pt x="3124" y="5992"/>
                </a:lnTo>
                <a:lnTo>
                  <a:pt x="3381" y="6120"/>
                </a:lnTo>
                <a:lnTo>
                  <a:pt x="3509" y="6184"/>
                </a:lnTo>
                <a:lnTo>
                  <a:pt x="3552" y="6206"/>
                </a:lnTo>
                <a:lnTo>
                  <a:pt x="3573" y="6248"/>
                </a:lnTo>
                <a:lnTo>
                  <a:pt x="3573" y="6248"/>
                </a:lnTo>
                <a:lnTo>
                  <a:pt x="3595" y="6291"/>
                </a:lnTo>
                <a:lnTo>
                  <a:pt x="3595" y="6355"/>
                </a:lnTo>
                <a:lnTo>
                  <a:pt x="3573" y="6377"/>
                </a:lnTo>
                <a:lnTo>
                  <a:pt x="3531" y="6420"/>
                </a:lnTo>
                <a:lnTo>
                  <a:pt x="3445" y="6462"/>
                </a:lnTo>
                <a:lnTo>
                  <a:pt x="3338" y="6527"/>
                </a:lnTo>
                <a:lnTo>
                  <a:pt x="3338" y="6527"/>
                </a:lnTo>
                <a:lnTo>
                  <a:pt x="2803" y="6826"/>
                </a:lnTo>
                <a:lnTo>
                  <a:pt x="2525" y="6955"/>
                </a:lnTo>
                <a:lnTo>
                  <a:pt x="2397" y="7019"/>
                </a:lnTo>
                <a:lnTo>
                  <a:pt x="2247" y="7040"/>
                </a:lnTo>
                <a:lnTo>
                  <a:pt x="2247" y="7040"/>
                </a:lnTo>
                <a:lnTo>
                  <a:pt x="2012" y="7061"/>
                </a:lnTo>
                <a:lnTo>
                  <a:pt x="1776" y="7061"/>
                </a:lnTo>
                <a:lnTo>
                  <a:pt x="1284" y="7061"/>
                </a:lnTo>
                <a:lnTo>
                  <a:pt x="1284" y="7061"/>
                </a:lnTo>
                <a:lnTo>
                  <a:pt x="1156" y="7083"/>
                </a:lnTo>
                <a:lnTo>
                  <a:pt x="985" y="7083"/>
                </a:lnTo>
                <a:lnTo>
                  <a:pt x="920" y="7104"/>
                </a:lnTo>
                <a:lnTo>
                  <a:pt x="856" y="7147"/>
                </a:lnTo>
                <a:lnTo>
                  <a:pt x="813" y="7190"/>
                </a:lnTo>
                <a:lnTo>
                  <a:pt x="771" y="7254"/>
                </a:lnTo>
                <a:lnTo>
                  <a:pt x="771" y="7254"/>
                </a:lnTo>
                <a:lnTo>
                  <a:pt x="771" y="7318"/>
                </a:lnTo>
                <a:lnTo>
                  <a:pt x="792" y="7361"/>
                </a:lnTo>
                <a:lnTo>
                  <a:pt x="813" y="7404"/>
                </a:lnTo>
                <a:lnTo>
                  <a:pt x="835" y="7447"/>
                </a:lnTo>
                <a:lnTo>
                  <a:pt x="942" y="7489"/>
                </a:lnTo>
                <a:lnTo>
                  <a:pt x="1070" y="7511"/>
                </a:lnTo>
                <a:lnTo>
                  <a:pt x="1327" y="7532"/>
                </a:lnTo>
                <a:lnTo>
                  <a:pt x="1455" y="7532"/>
                </a:lnTo>
                <a:lnTo>
                  <a:pt x="1519" y="7554"/>
                </a:lnTo>
                <a:lnTo>
                  <a:pt x="1519" y="7554"/>
                </a:lnTo>
                <a:lnTo>
                  <a:pt x="1370" y="7661"/>
                </a:lnTo>
                <a:lnTo>
                  <a:pt x="1177" y="7832"/>
                </a:lnTo>
                <a:lnTo>
                  <a:pt x="1134" y="7896"/>
                </a:lnTo>
                <a:lnTo>
                  <a:pt x="1091" y="7982"/>
                </a:lnTo>
                <a:lnTo>
                  <a:pt x="1113" y="8024"/>
                </a:lnTo>
                <a:lnTo>
                  <a:pt x="1134" y="8067"/>
                </a:lnTo>
                <a:lnTo>
                  <a:pt x="1177" y="8088"/>
                </a:lnTo>
                <a:lnTo>
                  <a:pt x="1241" y="8110"/>
                </a:lnTo>
                <a:lnTo>
                  <a:pt x="1241" y="8110"/>
                </a:lnTo>
                <a:lnTo>
                  <a:pt x="1370" y="8088"/>
                </a:lnTo>
                <a:lnTo>
                  <a:pt x="1605" y="8024"/>
                </a:lnTo>
                <a:lnTo>
                  <a:pt x="1798" y="7939"/>
                </a:lnTo>
                <a:lnTo>
                  <a:pt x="1883" y="7896"/>
                </a:lnTo>
                <a:lnTo>
                  <a:pt x="1905" y="7875"/>
                </a:lnTo>
                <a:lnTo>
                  <a:pt x="1905" y="7875"/>
                </a:lnTo>
                <a:lnTo>
                  <a:pt x="1840" y="8024"/>
                </a:lnTo>
                <a:lnTo>
                  <a:pt x="1798" y="8217"/>
                </a:lnTo>
                <a:lnTo>
                  <a:pt x="1776" y="8302"/>
                </a:lnTo>
                <a:lnTo>
                  <a:pt x="1755" y="8388"/>
                </a:lnTo>
                <a:lnTo>
                  <a:pt x="1776" y="8474"/>
                </a:lnTo>
                <a:lnTo>
                  <a:pt x="1819" y="8538"/>
                </a:lnTo>
                <a:lnTo>
                  <a:pt x="1819" y="8538"/>
                </a:lnTo>
                <a:lnTo>
                  <a:pt x="1883" y="8602"/>
                </a:lnTo>
                <a:lnTo>
                  <a:pt x="1969" y="8623"/>
                </a:lnTo>
                <a:lnTo>
                  <a:pt x="2033" y="8602"/>
                </a:lnTo>
                <a:lnTo>
                  <a:pt x="2097" y="8559"/>
                </a:lnTo>
                <a:lnTo>
                  <a:pt x="2161" y="8495"/>
                </a:lnTo>
                <a:lnTo>
                  <a:pt x="2225" y="8409"/>
                </a:lnTo>
                <a:lnTo>
                  <a:pt x="2290" y="8260"/>
                </a:lnTo>
                <a:lnTo>
                  <a:pt x="2290" y="8260"/>
                </a:lnTo>
                <a:lnTo>
                  <a:pt x="2375" y="8046"/>
                </a:lnTo>
                <a:lnTo>
                  <a:pt x="2482" y="7832"/>
                </a:lnTo>
                <a:lnTo>
                  <a:pt x="2525" y="7725"/>
                </a:lnTo>
                <a:lnTo>
                  <a:pt x="2589" y="7639"/>
                </a:lnTo>
                <a:lnTo>
                  <a:pt x="2675" y="7575"/>
                </a:lnTo>
                <a:lnTo>
                  <a:pt x="2782" y="7511"/>
                </a:lnTo>
                <a:lnTo>
                  <a:pt x="2782" y="7511"/>
                </a:lnTo>
                <a:lnTo>
                  <a:pt x="3338" y="7233"/>
                </a:lnTo>
                <a:lnTo>
                  <a:pt x="3873" y="6955"/>
                </a:lnTo>
                <a:lnTo>
                  <a:pt x="3873" y="6955"/>
                </a:lnTo>
                <a:lnTo>
                  <a:pt x="3894" y="7404"/>
                </a:lnTo>
                <a:lnTo>
                  <a:pt x="3894" y="7639"/>
                </a:lnTo>
                <a:lnTo>
                  <a:pt x="3873" y="7746"/>
                </a:lnTo>
                <a:lnTo>
                  <a:pt x="3830" y="7832"/>
                </a:lnTo>
                <a:lnTo>
                  <a:pt x="3830" y="7832"/>
                </a:lnTo>
                <a:lnTo>
                  <a:pt x="3787" y="7917"/>
                </a:lnTo>
                <a:lnTo>
                  <a:pt x="3723" y="7960"/>
                </a:lnTo>
                <a:lnTo>
                  <a:pt x="3595" y="8067"/>
                </a:lnTo>
                <a:lnTo>
                  <a:pt x="3466" y="8174"/>
                </a:lnTo>
                <a:lnTo>
                  <a:pt x="3402" y="8238"/>
                </a:lnTo>
                <a:lnTo>
                  <a:pt x="3359" y="8302"/>
                </a:lnTo>
                <a:lnTo>
                  <a:pt x="3359" y="8302"/>
                </a:lnTo>
                <a:lnTo>
                  <a:pt x="3317" y="8388"/>
                </a:lnTo>
                <a:lnTo>
                  <a:pt x="3295" y="8474"/>
                </a:lnTo>
                <a:lnTo>
                  <a:pt x="3295" y="8559"/>
                </a:lnTo>
                <a:lnTo>
                  <a:pt x="3295" y="8623"/>
                </a:lnTo>
                <a:lnTo>
                  <a:pt x="3338" y="8666"/>
                </a:lnTo>
                <a:lnTo>
                  <a:pt x="3381" y="8709"/>
                </a:lnTo>
                <a:lnTo>
                  <a:pt x="3466" y="8709"/>
                </a:lnTo>
                <a:lnTo>
                  <a:pt x="3552" y="8688"/>
                </a:lnTo>
                <a:lnTo>
                  <a:pt x="3552" y="8688"/>
                </a:lnTo>
                <a:lnTo>
                  <a:pt x="3659" y="8602"/>
                </a:lnTo>
                <a:lnTo>
                  <a:pt x="3745" y="8516"/>
                </a:lnTo>
                <a:lnTo>
                  <a:pt x="3830" y="8431"/>
                </a:lnTo>
                <a:lnTo>
                  <a:pt x="3873" y="8409"/>
                </a:lnTo>
                <a:lnTo>
                  <a:pt x="3937" y="8388"/>
                </a:lnTo>
                <a:lnTo>
                  <a:pt x="3937" y="8388"/>
                </a:lnTo>
                <a:lnTo>
                  <a:pt x="3937" y="8602"/>
                </a:lnTo>
                <a:lnTo>
                  <a:pt x="3959" y="8837"/>
                </a:lnTo>
                <a:lnTo>
                  <a:pt x="3980" y="8966"/>
                </a:lnTo>
                <a:lnTo>
                  <a:pt x="4023" y="9051"/>
                </a:lnTo>
                <a:lnTo>
                  <a:pt x="4108" y="9115"/>
                </a:lnTo>
                <a:lnTo>
                  <a:pt x="4151" y="9137"/>
                </a:lnTo>
                <a:lnTo>
                  <a:pt x="4215" y="9137"/>
                </a:lnTo>
                <a:lnTo>
                  <a:pt x="4215" y="9137"/>
                </a:lnTo>
                <a:lnTo>
                  <a:pt x="4279" y="9137"/>
                </a:lnTo>
                <a:lnTo>
                  <a:pt x="4344" y="9115"/>
                </a:lnTo>
                <a:lnTo>
                  <a:pt x="4408" y="9051"/>
                </a:lnTo>
                <a:lnTo>
                  <a:pt x="4451" y="8966"/>
                </a:lnTo>
                <a:lnTo>
                  <a:pt x="4472" y="8859"/>
                </a:lnTo>
                <a:lnTo>
                  <a:pt x="4493" y="8623"/>
                </a:lnTo>
                <a:lnTo>
                  <a:pt x="4515" y="8495"/>
                </a:lnTo>
                <a:lnTo>
                  <a:pt x="4536" y="8409"/>
                </a:lnTo>
                <a:lnTo>
                  <a:pt x="4536" y="8409"/>
                </a:lnTo>
                <a:lnTo>
                  <a:pt x="4665" y="8559"/>
                </a:lnTo>
                <a:lnTo>
                  <a:pt x="4879" y="8752"/>
                </a:lnTo>
                <a:lnTo>
                  <a:pt x="4986" y="8816"/>
                </a:lnTo>
                <a:lnTo>
                  <a:pt x="5028" y="8837"/>
                </a:lnTo>
                <a:lnTo>
                  <a:pt x="5071" y="8837"/>
                </a:lnTo>
                <a:lnTo>
                  <a:pt x="5114" y="8816"/>
                </a:lnTo>
                <a:lnTo>
                  <a:pt x="5135" y="8795"/>
                </a:lnTo>
                <a:lnTo>
                  <a:pt x="5157" y="8730"/>
                </a:lnTo>
                <a:lnTo>
                  <a:pt x="5178" y="8666"/>
                </a:lnTo>
                <a:lnTo>
                  <a:pt x="5178" y="8666"/>
                </a:lnTo>
                <a:lnTo>
                  <a:pt x="5157" y="8559"/>
                </a:lnTo>
                <a:lnTo>
                  <a:pt x="5092" y="8452"/>
                </a:lnTo>
                <a:lnTo>
                  <a:pt x="5007" y="8367"/>
                </a:lnTo>
                <a:lnTo>
                  <a:pt x="4900" y="8260"/>
                </a:lnTo>
                <a:lnTo>
                  <a:pt x="4707" y="8088"/>
                </a:lnTo>
                <a:lnTo>
                  <a:pt x="4622" y="8003"/>
                </a:lnTo>
                <a:lnTo>
                  <a:pt x="4558" y="7917"/>
                </a:lnTo>
                <a:lnTo>
                  <a:pt x="4558" y="7917"/>
                </a:lnTo>
                <a:lnTo>
                  <a:pt x="4515" y="7746"/>
                </a:lnTo>
                <a:lnTo>
                  <a:pt x="4515" y="7532"/>
                </a:lnTo>
                <a:lnTo>
                  <a:pt x="4515" y="7126"/>
                </a:lnTo>
                <a:lnTo>
                  <a:pt x="4515" y="7126"/>
                </a:lnTo>
                <a:lnTo>
                  <a:pt x="4515" y="6997"/>
                </a:lnTo>
                <a:lnTo>
                  <a:pt x="4536" y="6912"/>
                </a:lnTo>
                <a:lnTo>
                  <a:pt x="4536" y="6890"/>
                </a:lnTo>
                <a:lnTo>
                  <a:pt x="4558" y="6869"/>
                </a:lnTo>
                <a:lnTo>
                  <a:pt x="4558" y="6869"/>
                </a:lnTo>
                <a:lnTo>
                  <a:pt x="4622" y="6869"/>
                </a:lnTo>
                <a:lnTo>
                  <a:pt x="4686" y="6912"/>
                </a:lnTo>
                <a:lnTo>
                  <a:pt x="4900" y="7019"/>
                </a:lnTo>
                <a:lnTo>
                  <a:pt x="5221" y="7254"/>
                </a:lnTo>
                <a:lnTo>
                  <a:pt x="5221" y="7254"/>
                </a:lnTo>
                <a:lnTo>
                  <a:pt x="5520" y="7425"/>
                </a:lnTo>
                <a:lnTo>
                  <a:pt x="5670" y="7532"/>
                </a:lnTo>
                <a:lnTo>
                  <a:pt x="5713" y="7596"/>
                </a:lnTo>
                <a:lnTo>
                  <a:pt x="5756" y="7661"/>
                </a:lnTo>
                <a:lnTo>
                  <a:pt x="5756" y="7661"/>
                </a:lnTo>
                <a:lnTo>
                  <a:pt x="5799" y="7746"/>
                </a:lnTo>
                <a:lnTo>
                  <a:pt x="5820" y="7853"/>
                </a:lnTo>
                <a:lnTo>
                  <a:pt x="5841" y="8067"/>
                </a:lnTo>
                <a:lnTo>
                  <a:pt x="5841" y="8067"/>
                </a:lnTo>
                <a:lnTo>
                  <a:pt x="5863" y="8153"/>
                </a:lnTo>
                <a:lnTo>
                  <a:pt x="5906" y="8238"/>
                </a:lnTo>
                <a:lnTo>
                  <a:pt x="5970" y="8302"/>
                </a:lnTo>
                <a:lnTo>
                  <a:pt x="6055" y="8345"/>
                </a:lnTo>
                <a:lnTo>
                  <a:pt x="6055" y="8345"/>
                </a:lnTo>
                <a:lnTo>
                  <a:pt x="6119" y="8367"/>
                </a:lnTo>
                <a:lnTo>
                  <a:pt x="6184" y="8345"/>
                </a:lnTo>
                <a:lnTo>
                  <a:pt x="6226" y="8324"/>
                </a:lnTo>
                <a:lnTo>
                  <a:pt x="6226" y="8281"/>
                </a:lnTo>
                <a:lnTo>
                  <a:pt x="6248" y="8174"/>
                </a:lnTo>
                <a:lnTo>
                  <a:pt x="6269" y="8067"/>
                </a:lnTo>
                <a:lnTo>
                  <a:pt x="6269" y="8067"/>
                </a:lnTo>
                <a:lnTo>
                  <a:pt x="6291" y="8024"/>
                </a:lnTo>
                <a:lnTo>
                  <a:pt x="6312" y="8003"/>
                </a:lnTo>
                <a:lnTo>
                  <a:pt x="6376" y="8003"/>
                </a:lnTo>
                <a:lnTo>
                  <a:pt x="6462" y="8024"/>
                </a:lnTo>
                <a:lnTo>
                  <a:pt x="6569" y="8046"/>
                </a:lnTo>
                <a:lnTo>
                  <a:pt x="6569" y="8046"/>
                </a:lnTo>
                <a:lnTo>
                  <a:pt x="6676" y="8046"/>
                </a:lnTo>
                <a:lnTo>
                  <a:pt x="6761" y="8003"/>
                </a:lnTo>
                <a:lnTo>
                  <a:pt x="6804" y="7982"/>
                </a:lnTo>
                <a:lnTo>
                  <a:pt x="6826" y="7939"/>
                </a:lnTo>
                <a:lnTo>
                  <a:pt x="6847" y="7896"/>
                </a:lnTo>
                <a:lnTo>
                  <a:pt x="6868" y="7832"/>
                </a:lnTo>
                <a:lnTo>
                  <a:pt x="6868" y="7832"/>
                </a:lnTo>
                <a:lnTo>
                  <a:pt x="6847" y="7725"/>
                </a:lnTo>
                <a:lnTo>
                  <a:pt x="6783" y="7639"/>
                </a:lnTo>
                <a:lnTo>
                  <a:pt x="6719" y="7575"/>
                </a:lnTo>
                <a:lnTo>
                  <a:pt x="6612" y="7511"/>
                </a:lnTo>
                <a:lnTo>
                  <a:pt x="6440" y="7382"/>
                </a:lnTo>
                <a:lnTo>
                  <a:pt x="6355" y="7297"/>
                </a:lnTo>
                <a:lnTo>
                  <a:pt x="6312" y="7211"/>
                </a:lnTo>
                <a:lnTo>
                  <a:pt x="6312" y="7211"/>
                </a:lnTo>
                <a:lnTo>
                  <a:pt x="6483" y="7190"/>
                </a:lnTo>
                <a:lnTo>
                  <a:pt x="6676" y="7126"/>
                </a:lnTo>
                <a:lnTo>
                  <a:pt x="6847" y="7040"/>
                </a:lnTo>
                <a:lnTo>
                  <a:pt x="6911" y="6997"/>
                </a:lnTo>
                <a:lnTo>
                  <a:pt x="6975" y="6933"/>
                </a:lnTo>
                <a:lnTo>
                  <a:pt x="6975" y="6933"/>
                </a:lnTo>
                <a:lnTo>
                  <a:pt x="7040" y="6848"/>
                </a:lnTo>
                <a:lnTo>
                  <a:pt x="7061" y="6762"/>
                </a:lnTo>
                <a:lnTo>
                  <a:pt x="7040" y="6719"/>
                </a:lnTo>
                <a:lnTo>
                  <a:pt x="6975" y="6676"/>
                </a:lnTo>
                <a:lnTo>
                  <a:pt x="6911" y="6655"/>
                </a:lnTo>
                <a:lnTo>
                  <a:pt x="6804" y="6655"/>
                </a:lnTo>
                <a:lnTo>
                  <a:pt x="6633" y="6676"/>
                </a:lnTo>
                <a:lnTo>
                  <a:pt x="6633" y="6676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3E1245B3-9B4A-6373-2FE1-89DA54B327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76CD97C-A3BB-8EBC-DD21-3DA445B65E6B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447952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>
            <a:spLocks noGrp="1"/>
          </p:cNvSpPr>
          <p:nvPr>
            <p:ph type="body" idx="4294967295"/>
          </p:nvPr>
        </p:nvSpPr>
        <p:spPr>
          <a:xfrm>
            <a:off x="1319400" y="2278688"/>
            <a:ext cx="3231300" cy="16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/>
              <a:t>Mehr Flexibilität gefällig?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Dann achte auf die Pfeilrichtung.</a:t>
            </a:r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1B87E9E8-2D95-7460-2A57-119651EC11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19C821EF-F233-F9FD-FB73-FCFD56A4131F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853009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6;p8"/>
          <p:cNvSpPr/>
          <p:nvPr/>
        </p:nvSpPr>
        <p:spPr>
          <a:xfrm>
            <a:off x="1921007" y="1590595"/>
            <a:ext cx="1260181" cy="937451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42;p8"/>
          <p:cNvSpPr/>
          <p:nvPr/>
        </p:nvSpPr>
        <p:spPr>
          <a:xfrm>
            <a:off x="4829929" y="1403431"/>
            <a:ext cx="1497353" cy="1124615"/>
          </a:xfrm>
          <a:custGeom>
            <a:avLst/>
            <a:gdLst/>
            <a:ahLst/>
            <a:cxnLst/>
            <a:rect l="l" t="t" r="r" b="b"/>
            <a:pathLst>
              <a:path w="10249" h="9565" extrusionOk="0">
                <a:moveTo>
                  <a:pt x="6526" y="1712"/>
                </a:moveTo>
                <a:lnTo>
                  <a:pt x="6526" y="1712"/>
                </a:lnTo>
                <a:lnTo>
                  <a:pt x="6462" y="1840"/>
                </a:lnTo>
                <a:lnTo>
                  <a:pt x="6376" y="1990"/>
                </a:lnTo>
                <a:lnTo>
                  <a:pt x="6355" y="2076"/>
                </a:lnTo>
                <a:lnTo>
                  <a:pt x="6333" y="2140"/>
                </a:lnTo>
                <a:lnTo>
                  <a:pt x="6355" y="2225"/>
                </a:lnTo>
                <a:lnTo>
                  <a:pt x="6419" y="2268"/>
                </a:lnTo>
                <a:lnTo>
                  <a:pt x="6419" y="2268"/>
                </a:lnTo>
                <a:lnTo>
                  <a:pt x="6462" y="2311"/>
                </a:lnTo>
                <a:lnTo>
                  <a:pt x="6526" y="2311"/>
                </a:lnTo>
                <a:lnTo>
                  <a:pt x="6590" y="2290"/>
                </a:lnTo>
                <a:lnTo>
                  <a:pt x="6654" y="2268"/>
                </a:lnTo>
                <a:lnTo>
                  <a:pt x="6761" y="2183"/>
                </a:lnTo>
                <a:lnTo>
                  <a:pt x="6825" y="2097"/>
                </a:lnTo>
                <a:lnTo>
                  <a:pt x="6825" y="2097"/>
                </a:lnTo>
                <a:lnTo>
                  <a:pt x="6890" y="2011"/>
                </a:lnTo>
                <a:lnTo>
                  <a:pt x="6954" y="1904"/>
                </a:lnTo>
                <a:lnTo>
                  <a:pt x="6997" y="1819"/>
                </a:lnTo>
                <a:lnTo>
                  <a:pt x="7018" y="1712"/>
                </a:lnTo>
                <a:lnTo>
                  <a:pt x="7039" y="1584"/>
                </a:lnTo>
                <a:lnTo>
                  <a:pt x="7018" y="1477"/>
                </a:lnTo>
                <a:lnTo>
                  <a:pt x="6997" y="1370"/>
                </a:lnTo>
                <a:lnTo>
                  <a:pt x="6975" y="1263"/>
                </a:lnTo>
                <a:lnTo>
                  <a:pt x="6975" y="1263"/>
                </a:lnTo>
                <a:lnTo>
                  <a:pt x="6890" y="1113"/>
                </a:lnTo>
                <a:lnTo>
                  <a:pt x="6804" y="963"/>
                </a:lnTo>
                <a:lnTo>
                  <a:pt x="6740" y="813"/>
                </a:lnTo>
                <a:lnTo>
                  <a:pt x="6676" y="664"/>
                </a:lnTo>
                <a:lnTo>
                  <a:pt x="6676" y="664"/>
                </a:lnTo>
                <a:lnTo>
                  <a:pt x="6676" y="557"/>
                </a:lnTo>
                <a:lnTo>
                  <a:pt x="6676" y="471"/>
                </a:lnTo>
                <a:lnTo>
                  <a:pt x="6718" y="385"/>
                </a:lnTo>
                <a:lnTo>
                  <a:pt x="6761" y="321"/>
                </a:lnTo>
                <a:lnTo>
                  <a:pt x="6761" y="321"/>
                </a:lnTo>
                <a:lnTo>
                  <a:pt x="6804" y="257"/>
                </a:lnTo>
                <a:lnTo>
                  <a:pt x="6847" y="236"/>
                </a:lnTo>
                <a:lnTo>
                  <a:pt x="6890" y="171"/>
                </a:lnTo>
                <a:lnTo>
                  <a:pt x="6890" y="107"/>
                </a:lnTo>
                <a:lnTo>
                  <a:pt x="6890" y="107"/>
                </a:lnTo>
                <a:lnTo>
                  <a:pt x="6825" y="22"/>
                </a:lnTo>
                <a:lnTo>
                  <a:pt x="6761" y="0"/>
                </a:lnTo>
                <a:lnTo>
                  <a:pt x="6676" y="0"/>
                </a:lnTo>
                <a:lnTo>
                  <a:pt x="6590" y="43"/>
                </a:lnTo>
                <a:lnTo>
                  <a:pt x="6504" y="107"/>
                </a:lnTo>
                <a:lnTo>
                  <a:pt x="6419" y="171"/>
                </a:lnTo>
                <a:lnTo>
                  <a:pt x="6333" y="278"/>
                </a:lnTo>
                <a:lnTo>
                  <a:pt x="6333" y="278"/>
                </a:lnTo>
                <a:lnTo>
                  <a:pt x="6269" y="450"/>
                </a:lnTo>
                <a:lnTo>
                  <a:pt x="6248" y="621"/>
                </a:lnTo>
                <a:lnTo>
                  <a:pt x="6269" y="813"/>
                </a:lnTo>
                <a:lnTo>
                  <a:pt x="6312" y="984"/>
                </a:lnTo>
                <a:lnTo>
                  <a:pt x="6312" y="984"/>
                </a:lnTo>
                <a:lnTo>
                  <a:pt x="6398" y="1156"/>
                </a:lnTo>
                <a:lnTo>
                  <a:pt x="6483" y="1327"/>
                </a:lnTo>
                <a:lnTo>
                  <a:pt x="6526" y="1434"/>
                </a:lnTo>
                <a:lnTo>
                  <a:pt x="6547" y="1519"/>
                </a:lnTo>
                <a:lnTo>
                  <a:pt x="6547" y="1626"/>
                </a:lnTo>
                <a:lnTo>
                  <a:pt x="6526" y="1712"/>
                </a:lnTo>
                <a:lnTo>
                  <a:pt x="6526" y="1712"/>
                </a:lnTo>
                <a:close/>
                <a:moveTo>
                  <a:pt x="4237" y="2439"/>
                </a:moveTo>
                <a:lnTo>
                  <a:pt x="4237" y="2439"/>
                </a:lnTo>
                <a:lnTo>
                  <a:pt x="4237" y="2546"/>
                </a:lnTo>
                <a:lnTo>
                  <a:pt x="4215" y="2653"/>
                </a:lnTo>
                <a:lnTo>
                  <a:pt x="4108" y="2867"/>
                </a:lnTo>
                <a:lnTo>
                  <a:pt x="4065" y="2974"/>
                </a:lnTo>
                <a:lnTo>
                  <a:pt x="4044" y="3081"/>
                </a:lnTo>
                <a:lnTo>
                  <a:pt x="4023" y="3167"/>
                </a:lnTo>
                <a:lnTo>
                  <a:pt x="4044" y="3274"/>
                </a:lnTo>
                <a:lnTo>
                  <a:pt x="4044" y="3274"/>
                </a:lnTo>
                <a:lnTo>
                  <a:pt x="4108" y="3338"/>
                </a:lnTo>
                <a:lnTo>
                  <a:pt x="4151" y="3381"/>
                </a:lnTo>
                <a:lnTo>
                  <a:pt x="4194" y="3402"/>
                </a:lnTo>
                <a:lnTo>
                  <a:pt x="4237" y="3402"/>
                </a:lnTo>
                <a:lnTo>
                  <a:pt x="4279" y="3381"/>
                </a:lnTo>
                <a:lnTo>
                  <a:pt x="4344" y="3359"/>
                </a:lnTo>
                <a:lnTo>
                  <a:pt x="4429" y="3274"/>
                </a:lnTo>
                <a:lnTo>
                  <a:pt x="4515" y="3145"/>
                </a:lnTo>
                <a:lnTo>
                  <a:pt x="4579" y="3017"/>
                </a:lnTo>
                <a:lnTo>
                  <a:pt x="4664" y="2824"/>
                </a:lnTo>
                <a:lnTo>
                  <a:pt x="4664" y="2824"/>
                </a:lnTo>
                <a:lnTo>
                  <a:pt x="4707" y="2611"/>
                </a:lnTo>
                <a:lnTo>
                  <a:pt x="4707" y="2418"/>
                </a:lnTo>
                <a:lnTo>
                  <a:pt x="4664" y="2247"/>
                </a:lnTo>
                <a:lnTo>
                  <a:pt x="4600" y="2054"/>
                </a:lnTo>
                <a:lnTo>
                  <a:pt x="4600" y="2054"/>
                </a:lnTo>
                <a:lnTo>
                  <a:pt x="4515" y="1947"/>
                </a:lnTo>
                <a:lnTo>
                  <a:pt x="4451" y="1862"/>
                </a:lnTo>
                <a:lnTo>
                  <a:pt x="4301" y="1691"/>
                </a:lnTo>
                <a:lnTo>
                  <a:pt x="4258" y="1605"/>
                </a:lnTo>
                <a:lnTo>
                  <a:pt x="4215" y="1498"/>
                </a:lnTo>
                <a:lnTo>
                  <a:pt x="4215" y="1391"/>
                </a:lnTo>
                <a:lnTo>
                  <a:pt x="4279" y="1263"/>
                </a:lnTo>
                <a:lnTo>
                  <a:pt x="4279" y="1263"/>
                </a:lnTo>
                <a:lnTo>
                  <a:pt x="4322" y="1156"/>
                </a:lnTo>
                <a:lnTo>
                  <a:pt x="4386" y="1070"/>
                </a:lnTo>
                <a:lnTo>
                  <a:pt x="4579" y="877"/>
                </a:lnTo>
                <a:lnTo>
                  <a:pt x="4664" y="792"/>
                </a:lnTo>
                <a:lnTo>
                  <a:pt x="4729" y="685"/>
                </a:lnTo>
                <a:lnTo>
                  <a:pt x="4771" y="578"/>
                </a:lnTo>
                <a:lnTo>
                  <a:pt x="4793" y="492"/>
                </a:lnTo>
                <a:lnTo>
                  <a:pt x="4793" y="492"/>
                </a:lnTo>
                <a:lnTo>
                  <a:pt x="4771" y="428"/>
                </a:lnTo>
                <a:lnTo>
                  <a:pt x="4750" y="385"/>
                </a:lnTo>
                <a:lnTo>
                  <a:pt x="4707" y="364"/>
                </a:lnTo>
                <a:lnTo>
                  <a:pt x="4664" y="364"/>
                </a:lnTo>
                <a:lnTo>
                  <a:pt x="4579" y="407"/>
                </a:lnTo>
                <a:lnTo>
                  <a:pt x="4451" y="471"/>
                </a:lnTo>
                <a:lnTo>
                  <a:pt x="4237" y="664"/>
                </a:lnTo>
                <a:lnTo>
                  <a:pt x="4108" y="792"/>
                </a:lnTo>
                <a:lnTo>
                  <a:pt x="4108" y="792"/>
                </a:lnTo>
                <a:lnTo>
                  <a:pt x="3958" y="1006"/>
                </a:lnTo>
                <a:lnTo>
                  <a:pt x="3830" y="1220"/>
                </a:lnTo>
                <a:lnTo>
                  <a:pt x="3787" y="1348"/>
                </a:lnTo>
                <a:lnTo>
                  <a:pt x="3744" y="1477"/>
                </a:lnTo>
                <a:lnTo>
                  <a:pt x="3744" y="1584"/>
                </a:lnTo>
                <a:lnTo>
                  <a:pt x="3766" y="1712"/>
                </a:lnTo>
                <a:lnTo>
                  <a:pt x="3766" y="1712"/>
                </a:lnTo>
                <a:lnTo>
                  <a:pt x="3787" y="1819"/>
                </a:lnTo>
                <a:lnTo>
                  <a:pt x="3851" y="1904"/>
                </a:lnTo>
                <a:lnTo>
                  <a:pt x="4001" y="2076"/>
                </a:lnTo>
                <a:lnTo>
                  <a:pt x="4151" y="2247"/>
                </a:lnTo>
                <a:lnTo>
                  <a:pt x="4215" y="2332"/>
                </a:lnTo>
                <a:lnTo>
                  <a:pt x="4237" y="2439"/>
                </a:lnTo>
                <a:lnTo>
                  <a:pt x="4237" y="2439"/>
                </a:lnTo>
                <a:close/>
                <a:moveTo>
                  <a:pt x="5349" y="2824"/>
                </a:moveTo>
                <a:lnTo>
                  <a:pt x="5349" y="2824"/>
                </a:lnTo>
                <a:lnTo>
                  <a:pt x="5371" y="2910"/>
                </a:lnTo>
                <a:lnTo>
                  <a:pt x="5413" y="2953"/>
                </a:lnTo>
                <a:lnTo>
                  <a:pt x="5456" y="2996"/>
                </a:lnTo>
                <a:lnTo>
                  <a:pt x="5520" y="2996"/>
                </a:lnTo>
                <a:lnTo>
                  <a:pt x="5584" y="2996"/>
                </a:lnTo>
                <a:lnTo>
                  <a:pt x="5649" y="2974"/>
                </a:lnTo>
                <a:lnTo>
                  <a:pt x="5713" y="2931"/>
                </a:lnTo>
                <a:lnTo>
                  <a:pt x="5756" y="2889"/>
                </a:lnTo>
                <a:lnTo>
                  <a:pt x="5756" y="2889"/>
                </a:lnTo>
                <a:lnTo>
                  <a:pt x="5820" y="2824"/>
                </a:lnTo>
                <a:lnTo>
                  <a:pt x="5863" y="2760"/>
                </a:lnTo>
                <a:lnTo>
                  <a:pt x="5905" y="2589"/>
                </a:lnTo>
                <a:lnTo>
                  <a:pt x="5927" y="2418"/>
                </a:lnTo>
                <a:lnTo>
                  <a:pt x="5884" y="2268"/>
                </a:lnTo>
                <a:lnTo>
                  <a:pt x="5884" y="2268"/>
                </a:lnTo>
                <a:lnTo>
                  <a:pt x="5863" y="2204"/>
                </a:lnTo>
                <a:lnTo>
                  <a:pt x="5820" y="2140"/>
                </a:lnTo>
                <a:lnTo>
                  <a:pt x="5713" y="2033"/>
                </a:lnTo>
                <a:lnTo>
                  <a:pt x="5627" y="1904"/>
                </a:lnTo>
                <a:lnTo>
                  <a:pt x="5584" y="1840"/>
                </a:lnTo>
                <a:lnTo>
                  <a:pt x="5563" y="1776"/>
                </a:lnTo>
                <a:lnTo>
                  <a:pt x="5563" y="1776"/>
                </a:lnTo>
                <a:lnTo>
                  <a:pt x="5584" y="1712"/>
                </a:lnTo>
                <a:lnTo>
                  <a:pt x="5606" y="1648"/>
                </a:lnTo>
                <a:lnTo>
                  <a:pt x="5670" y="1519"/>
                </a:lnTo>
                <a:lnTo>
                  <a:pt x="5777" y="1391"/>
                </a:lnTo>
                <a:lnTo>
                  <a:pt x="5798" y="1327"/>
                </a:lnTo>
                <a:lnTo>
                  <a:pt x="5820" y="1263"/>
                </a:lnTo>
                <a:lnTo>
                  <a:pt x="5820" y="1263"/>
                </a:lnTo>
                <a:lnTo>
                  <a:pt x="5777" y="1220"/>
                </a:lnTo>
                <a:lnTo>
                  <a:pt x="5713" y="1177"/>
                </a:lnTo>
                <a:lnTo>
                  <a:pt x="5670" y="1156"/>
                </a:lnTo>
                <a:lnTo>
                  <a:pt x="5606" y="1177"/>
                </a:lnTo>
                <a:lnTo>
                  <a:pt x="5542" y="1198"/>
                </a:lnTo>
                <a:lnTo>
                  <a:pt x="5499" y="1220"/>
                </a:lnTo>
                <a:lnTo>
                  <a:pt x="5371" y="1327"/>
                </a:lnTo>
                <a:lnTo>
                  <a:pt x="5285" y="1455"/>
                </a:lnTo>
                <a:lnTo>
                  <a:pt x="5199" y="1605"/>
                </a:lnTo>
                <a:lnTo>
                  <a:pt x="5135" y="1755"/>
                </a:lnTo>
                <a:lnTo>
                  <a:pt x="5114" y="1862"/>
                </a:lnTo>
                <a:lnTo>
                  <a:pt x="5114" y="1862"/>
                </a:lnTo>
                <a:lnTo>
                  <a:pt x="5135" y="1926"/>
                </a:lnTo>
                <a:lnTo>
                  <a:pt x="5157" y="1990"/>
                </a:lnTo>
                <a:lnTo>
                  <a:pt x="5221" y="2097"/>
                </a:lnTo>
                <a:lnTo>
                  <a:pt x="5306" y="2204"/>
                </a:lnTo>
                <a:lnTo>
                  <a:pt x="5371" y="2311"/>
                </a:lnTo>
                <a:lnTo>
                  <a:pt x="5371" y="2311"/>
                </a:lnTo>
                <a:lnTo>
                  <a:pt x="5413" y="2397"/>
                </a:lnTo>
                <a:lnTo>
                  <a:pt x="5435" y="2461"/>
                </a:lnTo>
                <a:lnTo>
                  <a:pt x="5413" y="2525"/>
                </a:lnTo>
                <a:lnTo>
                  <a:pt x="5413" y="2568"/>
                </a:lnTo>
                <a:lnTo>
                  <a:pt x="5371" y="2675"/>
                </a:lnTo>
                <a:lnTo>
                  <a:pt x="5349" y="2739"/>
                </a:lnTo>
                <a:lnTo>
                  <a:pt x="5349" y="2824"/>
                </a:lnTo>
                <a:lnTo>
                  <a:pt x="5349" y="2824"/>
                </a:lnTo>
                <a:close/>
                <a:moveTo>
                  <a:pt x="10249" y="4515"/>
                </a:moveTo>
                <a:lnTo>
                  <a:pt x="10249" y="4515"/>
                </a:lnTo>
                <a:lnTo>
                  <a:pt x="10227" y="4408"/>
                </a:lnTo>
                <a:lnTo>
                  <a:pt x="10185" y="4344"/>
                </a:lnTo>
                <a:lnTo>
                  <a:pt x="10120" y="4279"/>
                </a:lnTo>
                <a:lnTo>
                  <a:pt x="10035" y="4258"/>
                </a:lnTo>
                <a:lnTo>
                  <a:pt x="9949" y="4237"/>
                </a:lnTo>
                <a:lnTo>
                  <a:pt x="9842" y="4215"/>
                </a:lnTo>
                <a:lnTo>
                  <a:pt x="9650" y="4215"/>
                </a:lnTo>
                <a:lnTo>
                  <a:pt x="9650" y="4215"/>
                </a:lnTo>
                <a:lnTo>
                  <a:pt x="9372" y="4279"/>
                </a:lnTo>
                <a:lnTo>
                  <a:pt x="9093" y="4365"/>
                </a:lnTo>
                <a:lnTo>
                  <a:pt x="9093" y="4365"/>
                </a:lnTo>
                <a:lnTo>
                  <a:pt x="8901" y="4515"/>
                </a:lnTo>
                <a:lnTo>
                  <a:pt x="8772" y="4579"/>
                </a:lnTo>
                <a:lnTo>
                  <a:pt x="8730" y="4600"/>
                </a:lnTo>
                <a:lnTo>
                  <a:pt x="8687" y="4600"/>
                </a:lnTo>
                <a:lnTo>
                  <a:pt x="8687" y="4600"/>
                </a:lnTo>
                <a:lnTo>
                  <a:pt x="8665" y="4493"/>
                </a:lnTo>
                <a:lnTo>
                  <a:pt x="8665" y="4386"/>
                </a:lnTo>
                <a:lnTo>
                  <a:pt x="8644" y="4301"/>
                </a:lnTo>
                <a:lnTo>
                  <a:pt x="8601" y="4215"/>
                </a:lnTo>
                <a:lnTo>
                  <a:pt x="8601" y="4215"/>
                </a:lnTo>
                <a:lnTo>
                  <a:pt x="8537" y="4130"/>
                </a:lnTo>
                <a:lnTo>
                  <a:pt x="8452" y="4065"/>
                </a:lnTo>
                <a:lnTo>
                  <a:pt x="8259" y="3980"/>
                </a:lnTo>
                <a:lnTo>
                  <a:pt x="8259" y="3980"/>
                </a:lnTo>
                <a:lnTo>
                  <a:pt x="8024" y="3873"/>
                </a:lnTo>
                <a:lnTo>
                  <a:pt x="7767" y="3809"/>
                </a:lnTo>
                <a:lnTo>
                  <a:pt x="7531" y="3745"/>
                </a:lnTo>
                <a:lnTo>
                  <a:pt x="7275" y="3723"/>
                </a:lnTo>
                <a:lnTo>
                  <a:pt x="7275" y="3723"/>
                </a:lnTo>
                <a:lnTo>
                  <a:pt x="6162" y="3638"/>
                </a:lnTo>
                <a:lnTo>
                  <a:pt x="5606" y="3595"/>
                </a:lnTo>
                <a:lnTo>
                  <a:pt x="5050" y="3595"/>
                </a:lnTo>
                <a:lnTo>
                  <a:pt x="5050" y="3595"/>
                </a:lnTo>
                <a:lnTo>
                  <a:pt x="3980" y="3659"/>
                </a:lnTo>
                <a:lnTo>
                  <a:pt x="3466" y="3680"/>
                </a:lnTo>
                <a:lnTo>
                  <a:pt x="2931" y="3745"/>
                </a:lnTo>
                <a:lnTo>
                  <a:pt x="2931" y="3745"/>
                </a:lnTo>
                <a:lnTo>
                  <a:pt x="2418" y="3809"/>
                </a:lnTo>
                <a:lnTo>
                  <a:pt x="2161" y="3851"/>
                </a:lnTo>
                <a:lnTo>
                  <a:pt x="1926" y="3958"/>
                </a:lnTo>
                <a:lnTo>
                  <a:pt x="1926" y="3958"/>
                </a:lnTo>
                <a:lnTo>
                  <a:pt x="1819" y="4023"/>
                </a:lnTo>
                <a:lnTo>
                  <a:pt x="1755" y="4108"/>
                </a:lnTo>
                <a:lnTo>
                  <a:pt x="1690" y="4215"/>
                </a:lnTo>
                <a:lnTo>
                  <a:pt x="1669" y="4322"/>
                </a:lnTo>
                <a:lnTo>
                  <a:pt x="1648" y="4558"/>
                </a:lnTo>
                <a:lnTo>
                  <a:pt x="1626" y="4793"/>
                </a:lnTo>
                <a:lnTo>
                  <a:pt x="1626" y="4793"/>
                </a:lnTo>
                <a:lnTo>
                  <a:pt x="1220" y="4622"/>
                </a:lnTo>
                <a:lnTo>
                  <a:pt x="1006" y="4558"/>
                </a:lnTo>
                <a:lnTo>
                  <a:pt x="749" y="4515"/>
                </a:lnTo>
                <a:lnTo>
                  <a:pt x="749" y="4515"/>
                </a:lnTo>
                <a:lnTo>
                  <a:pt x="514" y="4493"/>
                </a:lnTo>
                <a:lnTo>
                  <a:pt x="407" y="4493"/>
                </a:lnTo>
                <a:lnTo>
                  <a:pt x="278" y="4515"/>
                </a:lnTo>
                <a:lnTo>
                  <a:pt x="193" y="4558"/>
                </a:lnTo>
                <a:lnTo>
                  <a:pt x="107" y="4622"/>
                </a:lnTo>
                <a:lnTo>
                  <a:pt x="43" y="4707"/>
                </a:lnTo>
                <a:lnTo>
                  <a:pt x="0" y="4836"/>
                </a:lnTo>
                <a:lnTo>
                  <a:pt x="0" y="4836"/>
                </a:lnTo>
                <a:lnTo>
                  <a:pt x="0" y="4964"/>
                </a:lnTo>
                <a:lnTo>
                  <a:pt x="22" y="5092"/>
                </a:lnTo>
                <a:lnTo>
                  <a:pt x="64" y="5199"/>
                </a:lnTo>
                <a:lnTo>
                  <a:pt x="129" y="5306"/>
                </a:lnTo>
                <a:lnTo>
                  <a:pt x="214" y="5413"/>
                </a:lnTo>
                <a:lnTo>
                  <a:pt x="300" y="5499"/>
                </a:lnTo>
                <a:lnTo>
                  <a:pt x="407" y="5563"/>
                </a:lnTo>
                <a:lnTo>
                  <a:pt x="514" y="5627"/>
                </a:lnTo>
                <a:lnTo>
                  <a:pt x="514" y="5627"/>
                </a:lnTo>
                <a:lnTo>
                  <a:pt x="599" y="5649"/>
                </a:lnTo>
                <a:lnTo>
                  <a:pt x="706" y="5670"/>
                </a:lnTo>
                <a:lnTo>
                  <a:pt x="963" y="5713"/>
                </a:lnTo>
                <a:lnTo>
                  <a:pt x="1220" y="5756"/>
                </a:lnTo>
                <a:lnTo>
                  <a:pt x="1305" y="5799"/>
                </a:lnTo>
                <a:lnTo>
                  <a:pt x="1370" y="5841"/>
                </a:lnTo>
                <a:lnTo>
                  <a:pt x="1370" y="5841"/>
                </a:lnTo>
                <a:lnTo>
                  <a:pt x="1391" y="5905"/>
                </a:lnTo>
                <a:lnTo>
                  <a:pt x="1412" y="5970"/>
                </a:lnTo>
                <a:lnTo>
                  <a:pt x="1370" y="6098"/>
                </a:lnTo>
                <a:lnTo>
                  <a:pt x="1370" y="6162"/>
                </a:lnTo>
                <a:lnTo>
                  <a:pt x="1370" y="6248"/>
                </a:lnTo>
                <a:lnTo>
                  <a:pt x="1391" y="6312"/>
                </a:lnTo>
                <a:lnTo>
                  <a:pt x="1455" y="6376"/>
                </a:lnTo>
                <a:lnTo>
                  <a:pt x="1455" y="6376"/>
                </a:lnTo>
                <a:lnTo>
                  <a:pt x="1519" y="6419"/>
                </a:lnTo>
                <a:lnTo>
                  <a:pt x="1562" y="6440"/>
                </a:lnTo>
                <a:lnTo>
                  <a:pt x="1605" y="6462"/>
                </a:lnTo>
                <a:lnTo>
                  <a:pt x="1648" y="6505"/>
                </a:lnTo>
                <a:lnTo>
                  <a:pt x="1648" y="6505"/>
                </a:lnTo>
                <a:lnTo>
                  <a:pt x="1669" y="6569"/>
                </a:lnTo>
                <a:lnTo>
                  <a:pt x="1690" y="6633"/>
                </a:lnTo>
                <a:lnTo>
                  <a:pt x="1690" y="6847"/>
                </a:lnTo>
                <a:lnTo>
                  <a:pt x="1690" y="7189"/>
                </a:lnTo>
                <a:lnTo>
                  <a:pt x="1690" y="7189"/>
                </a:lnTo>
                <a:lnTo>
                  <a:pt x="1712" y="7724"/>
                </a:lnTo>
                <a:lnTo>
                  <a:pt x="1712" y="7724"/>
                </a:lnTo>
                <a:lnTo>
                  <a:pt x="1733" y="8024"/>
                </a:lnTo>
                <a:lnTo>
                  <a:pt x="1776" y="8302"/>
                </a:lnTo>
                <a:lnTo>
                  <a:pt x="1840" y="8580"/>
                </a:lnTo>
                <a:lnTo>
                  <a:pt x="1947" y="8837"/>
                </a:lnTo>
                <a:lnTo>
                  <a:pt x="1947" y="8837"/>
                </a:lnTo>
                <a:lnTo>
                  <a:pt x="2011" y="8944"/>
                </a:lnTo>
                <a:lnTo>
                  <a:pt x="2097" y="9029"/>
                </a:lnTo>
                <a:lnTo>
                  <a:pt x="2204" y="9115"/>
                </a:lnTo>
                <a:lnTo>
                  <a:pt x="2311" y="9179"/>
                </a:lnTo>
                <a:lnTo>
                  <a:pt x="2546" y="9307"/>
                </a:lnTo>
                <a:lnTo>
                  <a:pt x="2782" y="9372"/>
                </a:lnTo>
                <a:lnTo>
                  <a:pt x="2782" y="9372"/>
                </a:lnTo>
                <a:lnTo>
                  <a:pt x="3081" y="9436"/>
                </a:lnTo>
                <a:lnTo>
                  <a:pt x="3381" y="9479"/>
                </a:lnTo>
                <a:lnTo>
                  <a:pt x="3980" y="9543"/>
                </a:lnTo>
                <a:lnTo>
                  <a:pt x="4579" y="9564"/>
                </a:lnTo>
                <a:lnTo>
                  <a:pt x="5178" y="9564"/>
                </a:lnTo>
                <a:lnTo>
                  <a:pt x="5178" y="9564"/>
                </a:lnTo>
                <a:lnTo>
                  <a:pt x="5798" y="9543"/>
                </a:lnTo>
                <a:lnTo>
                  <a:pt x="6398" y="9521"/>
                </a:lnTo>
                <a:lnTo>
                  <a:pt x="6997" y="9479"/>
                </a:lnTo>
                <a:lnTo>
                  <a:pt x="7296" y="9436"/>
                </a:lnTo>
                <a:lnTo>
                  <a:pt x="7596" y="9372"/>
                </a:lnTo>
                <a:lnTo>
                  <a:pt x="7596" y="9372"/>
                </a:lnTo>
                <a:lnTo>
                  <a:pt x="7852" y="9307"/>
                </a:lnTo>
                <a:lnTo>
                  <a:pt x="8066" y="9179"/>
                </a:lnTo>
                <a:lnTo>
                  <a:pt x="8259" y="9029"/>
                </a:lnTo>
                <a:lnTo>
                  <a:pt x="8409" y="8858"/>
                </a:lnTo>
                <a:lnTo>
                  <a:pt x="8537" y="8644"/>
                </a:lnTo>
                <a:lnTo>
                  <a:pt x="8644" y="8430"/>
                </a:lnTo>
                <a:lnTo>
                  <a:pt x="8730" y="8195"/>
                </a:lnTo>
                <a:lnTo>
                  <a:pt x="8751" y="7959"/>
                </a:lnTo>
                <a:lnTo>
                  <a:pt x="8751" y="7959"/>
                </a:lnTo>
                <a:lnTo>
                  <a:pt x="8794" y="7382"/>
                </a:lnTo>
                <a:lnTo>
                  <a:pt x="8815" y="6804"/>
                </a:lnTo>
                <a:lnTo>
                  <a:pt x="8815" y="6804"/>
                </a:lnTo>
                <a:lnTo>
                  <a:pt x="8837" y="6333"/>
                </a:lnTo>
                <a:lnTo>
                  <a:pt x="8837" y="6333"/>
                </a:lnTo>
                <a:lnTo>
                  <a:pt x="8815" y="6034"/>
                </a:lnTo>
                <a:lnTo>
                  <a:pt x="8815" y="5884"/>
                </a:lnTo>
                <a:lnTo>
                  <a:pt x="8837" y="5841"/>
                </a:lnTo>
                <a:lnTo>
                  <a:pt x="8858" y="5777"/>
                </a:lnTo>
                <a:lnTo>
                  <a:pt x="8858" y="5777"/>
                </a:lnTo>
                <a:lnTo>
                  <a:pt x="8901" y="5734"/>
                </a:lnTo>
                <a:lnTo>
                  <a:pt x="8965" y="5713"/>
                </a:lnTo>
                <a:lnTo>
                  <a:pt x="9093" y="5649"/>
                </a:lnTo>
                <a:lnTo>
                  <a:pt x="9265" y="5606"/>
                </a:lnTo>
                <a:lnTo>
                  <a:pt x="9372" y="5542"/>
                </a:lnTo>
                <a:lnTo>
                  <a:pt x="9372" y="5542"/>
                </a:lnTo>
                <a:lnTo>
                  <a:pt x="9821" y="5221"/>
                </a:lnTo>
                <a:lnTo>
                  <a:pt x="9821" y="5221"/>
                </a:lnTo>
                <a:lnTo>
                  <a:pt x="9992" y="5092"/>
                </a:lnTo>
                <a:lnTo>
                  <a:pt x="10120" y="4900"/>
                </a:lnTo>
                <a:lnTo>
                  <a:pt x="10185" y="4814"/>
                </a:lnTo>
                <a:lnTo>
                  <a:pt x="10227" y="4707"/>
                </a:lnTo>
                <a:lnTo>
                  <a:pt x="10249" y="4622"/>
                </a:lnTo>
                <a:lnTo>
                  <a:pt x="10249" y="4515"/>
                </a:lnTo>
                <a:lnTo>
                  <a:pt x="10249" y="4515"/>
                </a:lnTo>
                <a:close/>
                <a:moveTo>
                  <a:pt x="1391" y="5371"/>
                </a:moveTo>
                <a:lnTo>
                  <a:pt x="1391" y="5371"/>
                </a:lnTo>
                <a:lnTo>
                  <a:pt x="963" y="5285"/>
                </a:lnTo>
                <a:lnTo>
                  <a:pt x="749" y="5242"/>
                </a:lnTo>
                <a:lnTo>
                  <a:pt x="556" y="5199"/>
                </a:lnTo>
                <a:lnTo>
                  <a:pt x="556" y="5199"/>
                </a:lnTo>
                <a:lnTo>
                  <a:pt x="450" y="5050"/>
                </a:lnTo>
                <a:lnTo>
                  <a:pt x="407" y="4964"/>
                </a:lnTo>
                <a:lnTo>
                  <a:pt x="407" y="4943"/>
                </a:lnTo>
                <a:lnTo>
                  <a:pt x="428" y="4900"/>
                </a:lnTo>
                <a:lnTo>
                  <a:pt x="428" y="4900"/>
                </a:lnTo>
                <a:lnTo>
                  <a:pt x="450" y="4900"/>
                </a:lnTo>
                <a:lnTo>
                  <a:pt x="492" y="4878"/>
                </a:lnTo>
                <a:lnTo>
                  <a:pt x="599" y="4900"/>
                </a:lnTo>
                <a:lnTo>
                  <a:pt x="813" y="4921"/>
                </a:lnTo>
                <a:lnTo>
                  <a:pt x="813" y="4921"/>
                </a:lnTo>
                <a:lnTo>
                  <a:pt x="1006" y="4964"/>
                </a:lnTo>
                <a:lnTo>
                  <a:pt x="1198" y="5028"/>
                </a:lnTo>
                <a:lnTo>
                  <a:pt x="1370" y="5114"/>
                </a:lnTo>
                <a:lnTo>
                  <a:pt x="1519" y="5242"/>
                </a:lnTo>
                <a:lnTo>
                  <a:pt x="1519" y="5242"/>
                </a:lnTo>
                <a:lnTo>
                  <a:pt x="1605" y="5349"/>
                </a:lnTo>
                <a:lnTo>
                  <a:pt x="1626" y="5392"/>
                </a:lnTo>
                <a:lnTo>
                  <a:pt x="1605" y="5413"/>
                </a:lnTo>
                <a:lnTo>
                  <a:pt x="1541" y="5413"/>
                </a:lnTo>
                <a:lnTo>
                  <a:pt x="1391" y="5371"/>
                </a:lnTo>
                <a:lnTo>
                  <a:pt x="1391" y="5371"/>
                </a:lnTo>
                <a:close/>
                <a:moveTo>
                  <a:pt x="3081" y="4065"/>
                </a:moveTo>
                <a:lnTo>
                  <a:pt x="3081" y="4065"/>
                </a:lnTo>
                <a:lnTo>
                  <a:pt x="3659" y="4001"/>
                </a:lnTo>
                <a:lnTo>
                  <a:pt x="4237" y="3958"/>
                </a:lnTo>
                <a:lnTo>
                  <a:pt x="4237" y="3958"/>
                </a:lnTo>
                <a:lnTo>
                  <a:pt x="4985" y="3958"/>
                </a:lnTo>
                <a:lnTo>
                  <a:pt x="5713" y="4001"/>
                </a:lnTo>
                <a:lnTo>
                  <a:pt x="6462" y="4044"/>
                </a:lnTo>
                <a:lnTo>
                  <a:pt x="7189" y="4130"/>
                </a:lnTo>
                <a:lnTo>
                  <a:pt x="7189" y="4130"/>
                </a:lnTo>
                <a:lnTo>
                  <a:pt x="7146" y="4151"/>
                </a:lnTo>
                <a:lnTo>
                  <a:pt x="7104" y="4172"/>
                </a:lnTo>
                <a:lnTo>
                  <a:pt x="6932" y="4194"/>
                </a:lnTo>
                <a:lnTo>
                  <a:pt x="6654" y="4215"/>
                </a:lnTo>
                <a:lnTo>
                  <a:pt x="6654" y="4215"/>
                </a:lnTo>
                <a:lnTo>
                  <a:pt x="6333" y="4258"/>
                </a:lnTo>
                <a:lnTo>
                  <a:pt x="5991" y="4279"/>
                </a:lnTo>
                <a:lnTo>
                  <a:pt x="5991" y="4279"/>
                </a:lnTo>
                <a:lnTo>
                  <a:pt x="5606" y="4301"/>
                </a:lnTo>
                <a:lnTo>
                  <a:pt x="5221" y="4301"/>
                </a:lnTo>
                <a:lnTo>
                  <a:pt x="4451" y="4279"/>
                </a:lnTo>
                <a:lnTo>
                  <a:pt x="4451" y="4279"/>
                </a:lnTo>
                <a:lnTo>
                  <a:pt x="3873" y="4301"/>
                </a:lnTo>
                <a:lnTo>
                  <a:pt x="3595" y="4322"/>
                </a:lnTo>
                <a:lnTo>
                  <a:pt x="3295" y="4301"/>
                </a:lnTo>
                <a:lnTo>
                  <a:pt x="3295" y="4301"/>
                </a:lnTo>
                <a:lnTo>
                  <a:pt x="2653" y="4279"/>
                </a:lnTo>
                <a:lnTo>
                  <a:pt x="2653" y="4279"/>
                </a:lnTo>
                <a:lnTo>
                  <a:pt x="2397" y="4279"/>
                </a:lnTo>
                <a:lnTo>
                  <a:pt x="2268" y="4258"/>
                </a:lnTo>
                <a:lnTo>
                  <a:pt x="2204" y="4237"/>
                </a:lnTo>
                <a:lnTo>
                  <a:pt x="2140" y="4215"/>
                </a:lnTo>
                <a:lnTo>
                  <a:pt x="2140" y="4215"/>
                </a:lnTo>
                <a:lnTo>
                  <a:pt x="2161" y="4172"/>
                </a:lnTo>
                <a:lnTo>
                  <a:pt x="2204" y="4151"/>
                </a:lnTo>
                <a:lnTo>
                  <a:pt x="2290" y="4108"/>
                </a:lnTo>
                <a:lnTo>
                  <a:pt x="2439" y="4087"/>
                </a:lnTo>
                <a:lnTo>
                  <a:pt x="2589" y="4065"/>
                </a:lnTo>
                <a:lnTo>
                  <a:pt x="3081" y="4065"/>
                </a:lnTo>
                <a:lnTo>
                  <a:pt x="3081" y="4065"/>
                </a:lnTo>
                <a:close/>
                <a:moveTo>
                  <a:pt x="8387" y="6847"/>
                </a:moveTo>
                <a:lnTo>
                  <a:pt x="8387" y="6847"/>
                </a:lnTo>
                <a:lnTo>
                  <a:pt x="8345" y="7574"/>
                </a:lnTo>
                <a:lnTo>
                  <a:pt x="8345" y="7574"/>
                </a:lnTo>
                <a:lnTo>
                  <a:pt x="8323" y="7938"/>
                </a:lnTo>
                <a:lnTo>
                  <a:pt x="8302" y="8109"/>
                </a:lnTo>
                <a:lnTo>
                  <a:pt x="8238" y="8280"/>
                </a:lnTo>
                <a:lnTo>
                  <a:pt x="8173" y="8452"/>
                </a:lnTo>
                <a:lnTo>
                  <a:pt x="8088" y="8601"/>
                </a:lnTo>
                <a:lnTo>
                  <a:pt x="7981" y="8730"/>
                </a:lnTo>
                <a:lnTo>
                  <a:pt x="7831" y="8837"/>
                </a:lnTo>
                <a:lnTo>
                  <a:pt x="7831" y="8837"/>
                </a:lnTo>
                <a:lnTo>
                  <a:pt x="7681" y="8922"/>
                </a:lnTo>
                <a:lnTo>
                  <a:pt x="7510" y="8965"/>
                </a:lnTo>
                <a:lnTo>
                  <a:pt x="7339" y="9008"/>
                </a:lnTo>
                <a:lnTo>
                  <a:pt x="7168" y="9051"/>
                </a:lnTo>
                <a:lnTo>
                  <a:pt x="6804" y="9093"/>
                </a:lnTo>
                <a:lnTo>
                  <a:pt x="6462" y="9115"/>
                </a:lnTo>
                <a:lnTo>
                  <a:pt x="6462" y="9115"/>
                </a:lnTo>
                <a:lnTo>
                  <a:pt x="5691" y="9179"/>
                </a:lnTo>
                <a:lnTo>
                  <a:pt x="5306" y="9200"/>
                </a:lnTo>
                <a:lnTo>
                  <a:pt x="4943" y="9200"/>
                </a:lnTo>
                <a:lnTo>
                  <a:pt x="4943" y="9200"/>
                </a:lnTo>
                <a:lnTo>
                  <a:pt x="4579" y="9200"/>
                </a:lnTo>
                <a:lnTo>
                  <a:pt x="4215" y="9179"/>
                </a:lnTo>
                <a:lnTo>
                  <a:pt x="3851" y="9136"/>
                </a:lnTo>
                <a:lnTo>
                  <a:pt x="3488" y="9072"/>
                </a:lnTo>
                <a:lnTo>
                  <a:pt x="3488" y="9072"/>
                </a:lnTo>
                <a:lnTo>
                  <a:pt x="3103" y="9008"/>
                </a:lnTo>
                <a:lnTo>
                  <a:pt x="2910" y="8965"/>
                </a:lnTo>
                <a:lnTo>
                  <a:pt x="2739" y="8901"/>
                </a:lnTo>
                <a:lnTo>
                  <a:pt x="2589" y="8815"/>
                </a:lnTo>
                <a:lnTo>
                  <a:pt x="2461" y="8687"/>
                </a:lnTo>
                <a:lnTo>
                  <a:pt x="2397" y="8623"/>
                </a:lnTo>
                <a:lnTo>
                  <a:pt x="2354" y="8537"/>
                </a:lnTo>
                <a:lnTo>
                  <a:pt x="2311" y="8430"/>
                </a:lnTo>
                <a:lnTo>
                  <a:pt x="2290" y="8323"/>
                </a:lnTo>
                <a:lnTo>
                  <a:pt x="2290" y="8323"/>
                </a:lnTo>
                <a:lnTo>
                  <a:pt x="2717" y="8473"/>
                </a:lnTo>
                <a:lnTo>
                  <a:pt x="2931" y="8537"/>
                </a:lnTo>
                <a:lnTo>
                  <a:pt x="3145" y="8559"/>
                </a:lnTo>
                <a:lnTo>
                  <a:pt x="3145" y="8559"/>
                </a:lnTo>
                <a:lnTo>
                  <a:pt x="3295" y="8559"/>
                </a:lnTo>
                <a:lnTo>
                  <a:pt x="3359" y="8537"/>
                </a:lnTo>
                <a:lnTo>
                  <a:pt x="3424" y="8494"/>
                </a:lnTo>
                <a:lnTo>
                  <a:pt x="3488" y="8452"/>
                </a:lnTo>
                <a:lnTo>
                  <a:pt x="3488" y="8409"/>
                </a:lnTo>
                <a:lnTo>
                  <a:pt x="3466" y="8345"/>
                </a:lnTo>
                <a:lnTo>
                  <a:pt x="3402" y="8280"/>
                </a:lnTo>
                <a:lnTo>
                  <a:pt x="3402" y="8280"/>
                </a:lnTo>
                <a:lnTo>
                  <a:pt x="3295" y="8216"/>
                </a:lnTo>
                <a:lnTo>
                  <a:pt x="3145" y="8195"/>
                </a:lnTo>
                <a:lnTo>
                  <a:pt x="2867" y="8152"/>
                </a:lnTo>
                <a:lnTo>
                  <a:pt x="2867" y="8152"/>
                </a:lnTo>
                <a:lnTo>
                  <a:pt x="2653" y="8066"/>
                </a:lnTo>
                <a:lnTo>
                  <a:pt x="2418" y="8002"/>
                </a:lnTo>
                <a:lnTo>
                  <a:pt x="2418" y="8002"/>
                </a:lnTo>
                <a:lnTo>
                  <a:pt x="2311" y="7938"/>
                </a:lnTo>
                <a:lnTo>
                  <a:pt x="2247" y="7874"/>
                </a:lnTo>
                <a:lnTo>
                  <a:pt x="2225" y="7788"/>
                </a:lnTo>
                <a:lnTo>
                  <a:pt x="2225" y="7660"/>
                </a:lnTo>
                <a:lnTo>
                  <a:pt x="2225" y="7660"/>
                </a:lnTo>
                <a:lnTo>
                  <a:pt x="2461" y="7703"/>
                </a:lnTo>
                <a:lnTo>
                  <a:pt x="2717" y="7767"/>
                </a:lnTo>
                <a:lnTo>
                  <a:pt x="2953" y="7810"/>
                </a:lnTo>
                <a:lnTo>
                  <a:pt x="3081" y="7810"/>
                </a:lnTo>
                <a:lnTo>
                  <a:pt x="3210" y="7810"/>
                </a:lnTo>
                <a:lnTo>
                  <a:pt x="3210" y="7810"/>
                </a:lnTo>
                <a:lnTo>
                  <a:pt x="3295" y="7810"/>
                </a:lnTo>
                <a:lnTo>
                  <a:pt x="3402" y="7767"/>
                </a:lnTo>
                <a:lnTo>
                  <a:pt x="3424" y="7724"/>
                </a:lnTo>
                <a:lnTo>
                  <a:pt x="3445" y="7703"/>
                </a:lnTo>
                <a:lnTo>
                  <a:pt x="3466" y="7660"/>
                </a:lnTo>
                <a:lnTo>
                  <a:pt x="3445" y="7596"/>
                </a:lnTo>
                <a:lnTo>
                  <a:pt x="3445" y="7596"/>
                </a:lnTo>
                <a:lnTo>
                  <a:pt x="3424" y="7553"/>
                </a:lnTo>
                <a:lnTo>
                  <a:pt x="3381" y="7532"/>
                </a:lnTo>
                <a:lnTo>
                  <a:pt x="3295" y="7489"/>
                </a:lnTo>
                <a:lnTo>
                  <a:pt x="3103" y="7467"/>
                </a:lnTo>
                <a:lnTo>
                  <a:pt x="3103" y="7467"/>
                </a:lnTo>
                <a:lnTo>
                  <a:pt x="2653" y="7425"/>
                </a:lnTo>
                <a:lnTo>
                  <a:pt x="2397" y="7382"/>
                </a:lnTo>
                <a:lnTo>
                  <a:pt x="2311" y="7360"/>
                </a:lnTo>
                <a:lnTo>
                  <a:pt x="2247" y="7318"/>
                </a:lnTo>
                <a:lnTo>
                  <a:pt x="2247" y="7318"/>
                </a:lnTo>
                <a:lnTo>
                  <a:pt x="2183" y="7232"/>
                </a:lnTo>
                <a:lnTo>
                  <a:pt x="2204" y="7211"/>
                </a:lnTo>
                <a:lnTo>
                  <a:pt x="2204" y="7189"/>
                </a:lnTo>
                <a:lnTo>
                  <a:pt x="2268" y="7168"/>
                </a:lnTo>
                <a:lnTo>
                  <a:pt x="2354" y="7168"/>
                </a:lnTo>
                <a:lnTo>
                  <a:pt x="2568" y="7211"/>
                </a:lnTo>
                <a:lnTo>
                  <a:pt x="2696" y="7211"/>
                </a:lnTo>
                <a:lnTo>
                  <a:pt x="2696" y="7211"/>
                </a:lnTo>
                <a:lnTo>
                  <a:pt x="2803" y="7189"/>
                </a:lnTo>
                <a:lnTo>
                  <a:pt x="2867" y="7125"/>
                </a:lnTo>
                <a:lnTo>
                  <a:pt x="2889" y="7082"/>
                </a:lnTo>
                <a:lnTo>
                  <a:pt x="2889" y="7039"/>
                </a:lnTo>
                <a:lnTo>
                  <a:pt x="2889" y="6975"/>
                </a:lnTo>
                <a:lnTo>
                  <a:pt x="2867" y="6932"/>
                </a:lnTo>
                <a:lnTo>
                  <a:pt x="2867" y="6932"/>
                </a:lnTo>
                <a:lnTo>
                  <a:pt x="2846" y="6890"/>
                </a:lnTo>
                <a:lnTo>
                  <a:pt x="2803" y="6868"/>
                </a:lnTo>
                <a:lnTo>
                  <a:pt x="2717" y="6826"/>
                </a:lnTo>
                <a:lnTo>
                  <a:pt x="2525" y="6804"/>
                </a:lnTo>
                <a:lnTo>
                  <a:pt x="2525" y="6804"/>
                </a:lnTo>
                <a:lnTo>
                  <a:pt x="2439" y="6783"/>
                </a:lnTo>
                <a:lnTo>
                  <a:pt x="2354" y="6740"/>
                </a:lnTo>
                <a:lnTo>
                  <a:pt x="2311" y="6719"/>
                </a:lnTo>
                <a:lnTo>
                  <a:pt x="2290" y="6697"/>
                </a:lnTo>
                <a:lnTo>
                  <a:pt x="2268" y="6654"/>
                </a:lnTo>
                <a:lnTo>
                  <a:pt x="2290" y="6612"/>
                </a:lnTo>
                <a:lnTo>
                  <a:pt x="2290" y="6612"/>
                </a:lnTo>
                <a:lnTo>
                  <a:pt x="2311" y="6569"/>
                </a:lnTo>
                <a:lnTo>
                  <a:pt x="2332" y="6569"/>
                </a:lnTo>
                <a:lnTo>
                  <a:pt x="2418" y="6547"/>
                </a:lnTo>
                <a:lnTo>
                  <a:pt x="2525" y="6569"/>
                </a:lnTo>
                <a:lnTo>
                  <a:pt x="2610" y="6547"/>
                </a:lnTo>
                <a:lnTo>
                  <a:pt x="2610" y="6547"/>
                </a:lnTo>
                <a:lnTo>
                  <a:pt x="2675" y="6505"/>
                </a:lnTo>
                <a:lnTo>
                  <a:pt x="2717" y="6440"/>
                </a:lnTo>
                <a:lnTo>
                  <a:pt x="2696" y="6355"/>
                </a:lnTo>
                <a:lnTo>
                  <a:pt x="2632" y="6291"/>
                </a:lnTo>
                <a:lnTo>
                  <a:pt x="2632" y="6291"/>
                </a:lnTo>
                <a:lnTo>
                  <a:pt x="2589" y="6269"/>
                </a:lnTo>
                <a:lnTo>
                  <a:pt x="2525" y="6248"/>
                </a:lnTo>
                <a:lnTo>
                  <a:pt x="2439" y="6226"/>
                </a:lnTo>
                <a:lnTo>
                  <a:pt x="2439" y="6226"/>
                </a:lnTo>
                <a:lnTo>
                  <a:pt x="2354" y="6184"/>
                </a:lnTo>
                <a:lnTo>
                  <a:pt x="2332" y="6184"/>
                </a:lnTo>
                <a:lnTo>
                  <a:pt x="2311" y="6141"/>
                </a:lnTo>
                <a:lnTo>
                  <a:pt x="2290" y="6055"/>
                </a:lnTo>
                <a:lnTo>
                  <a:pt x="2290" y="6055"/>
                </a:lnTo>
                <a:lnTo>
                  <a:pt x="2247" y="5884"/>
                </a:lnTo>
                <a:lnTo>
                  <a:pt x="2225" y="5713"/>
                </a:lnTo>
                <a:lnTo>
                  <a:pt x="2225" y="5328"/>
                </a:lnTo>
                <a:lnTo>
                  <a:pt x="2247" y="4943"/>
                </a:lnTo>
                <a:lnTo>
                  <a:pt x="2268" y="4600"/>
                </a:lnTo>
                <a:lnTo>
                  <a:pt x="2268" y="4600"/>
                </a:lnTo>
                <a:lnTo>
                  <a:pt x="2632" y="4665"/>
                </a:lnTo>
                <a:lnTo>
                  <a:pt x="2996" y="4707"/>
                </a:lnTo>
                <a:lnTo>
                  <a:pt x="3359" y="4729"/>
                </a:lnTo>
                <a:lnTo>
                  <a:pt x="3744" y="4750"/>
                </a:lnTo>
                <a:lnTo>
                  <a:pt x="4472" y="4750"/>
                </a:lnTo>
                <a:lnTo>
                  <a:pt x="5221" y="4729"/>
                </a:lnTo>
                <a:lnTo>
                  <a:pt x="5221" y="4729"/>
                </a:lnTo>
                <a:lnTo>
                  <a:pt x="5991" y="4707"/>
                </a:lnTo>
                <a:lnTo>
                  <a:pt x="6761" y="4665"/>
                </a:lnTo>
                <a:lnTo>
                  <a:pt x="6761" y="4665"/>
                </a:lnTo>
                <a:lnTo>
                  <a:pt x="7446" y="4579"/>
                </a:lnTo>
                <a:lnTo>
                  <a:pt x="7788" y="4515"/>
                </a:lnTo>
                <a:lnTo>
                  <a:pt x="8109" y="4429"/>
                </a:lnTo>
                <a:lnTo>
                  <a:pt x="8109" y="4429"/>
                </a:lnTo>
                <a:lnTo>
                  <a:pt x="8173" y="4451"/>
                </a:lnTo>
                <a:lnTo>
                  <a:pt x="8216" y="4472"/>
                </a:lnTo>
                <a:lnTo>
                  <a:pt x="8259" y="4515"/>
                </a:lnTo>
                <a:lnTo>
                  <a:pt x="8280" y="4579"/>
                </a:lnTo>
                <a:lnTo>
                  <a:pt x="8280" y="4707"/>
                </a:lnTo>
                <a:lnTo>
                  <a:pt x="8280" y="4836"/>
                </a:lnTo>
                <a:lnTo>
                  <a:pt x="8280" y="4836"/>
                </a:lnTo>
                <a:lnTo>
                  <a:pt x="8302" y="5028"/>
                </a:lnTo>
                <a:lnTo>
                  <a:pt x="8302" y="5135"/>
                </a:lnTo>
                <a:lnTo>
                  <a:pt x="8302" y="5221"/>
                </a:lnTo>
                <a:lnTo>
                  <a:pt x="8302" y="5221"/>
                </a:lnTo>
                <a:lnTo>
                  <a:pt x="8280" y="5328"/>
                </a:lnTo>
                <a:lnTo>
                  <a:pt x="8259" y="5371"/>
                </a:lnTo>
                <a:lnTo>
                  <a:pt x="8216" y="5392"/>
                </a:lnTo>
                <a:lnTo>
                  <a:pt x="8131" y="5435"/>
                </a:lnTo>
                <a:lnTo>
                  <a:pt x="8131" y="5435"/>
                </a:lnTo>
                <a:lnTo>
                  <a:pt x="8002" y="5520"/>
                </a:lnTo>
                <a:lnTo>
                  <a:pt x="7938" y="5627"/>
                </a:lnTo>
                <a:lnTo>
                  <a:pt x="7917" y="5734"/>
                </a:lnTo>
                <a:lnTo>
                  <a:pt x="7917" y="5884"/>
                </a:lnTo>
                <a:lnTo>
                  <a:pt x="7917" y="5884"/>
                </a:lnTo>
                <a:lnTo>
                  <a:pt x="7917" y="5970"/>
                </a:lnTo>
                <a:lnTo>
                  <a:pt x="7959" y="6034"/>
                </a:lnTo>
                <a:lnTo>
                  <a:pt x="7981" y="6098"/>
                </a:lnTo>
                <a:lnTo>
                  <a:pt x="8024" y="6119"/>
                </a:lnTo>
                <a:lnTo>
                  <a:pt x="8152" y="6162"/>
                </a:lnTo>
                <a:lnTo>
                  <a:pt x="8302" y="6205"/>
                </a:lnTo>
                <a:lnTo>
                  <a:pt x="8302" y="6205"/>
                </a:lnTo>
                <a:lnTo>
                  <a:pt x="8366" y="6226"/>
                </a:lnTo>
                <a:lnTo>
                  <a:pt x="8387" y="6226"/>
                </a:lnTo>
                <a:lnTo>
                  <a:pt x="8409" y="6355"/>
                </a:lnTo>
                <a:lnTo>
                  <a:pt x="8409" y="6355"/>
                </a:lnTo>
                <a:lnTo>
                  <a:pt x="8409" y="6462"/>
                </a:lnTo>
                <a:lnTo>
                  <a:pt x="8409" y="6590"/>
                </a:lnTo>
                <a:lnTo>
                  <a:pt x="8387" y="6847"/>
                </a:lnTo>
                <a:lnTo>
                  <a:pt x="8387" y="6847"/>
                </a:lnTo>
                <a:close/>
                <a:moveTo>
                  <a:pt x="8430" y="5799"/>
                </a:moveTo>
                <a:lnTo>
                  <a:pt x="8430" y="5799"/>
                </a:lnTo>
                <a:lnTo>
                  <a:pt x="8387" y="5863"/>
                </a:lnTo>
                <a:lnTo>
                  <a:pt x="8345" y="5905"/>
                </a:lnTo>
                <a:lnTo>
                  <a:pt x="8302" y="5927"/>
                </a:lnTo>
                <a:lnTo>
                  <a:pt x="8238" y="5927"/>
                </a:lnTo>
                <a:lnTo>
                  <a:pt x="8195" y="5905"/>
                </a:lnTo>
                <a:lnTo>
                  <a:pt x="8152" y="5884"/>
                </a:lnTo>
                <a:lnTo>
                  <a:pt x="8109" y="5841"/>
                </a:lnTo>
                <a:lnTo>
                  <a:pt x="8109" y="5756"/>
                </a:lnTo>
                <a:lnTo>
                  <a:pt x="8109" y="5756"/>
                </a:lnTo>
                <a:lnTo>
                  <a:pt x="8131" y="5692"/>
                </a:lnTo>
                <a:lnTo>
                  <a:pt x="8173" y="5649"/>
                </a:lnTo>
                <a:lnTo>
                  <a:pt x="8238" y="5627"/>
                </a:lnTo>
                <a:lnTo>
                  <a:pt x="8302" y="5606"/>
                </a:lnTo>
                <a:lnTo>
                  <a:pt x="8366" y="5627"/>
                </a:lnTo>
                <a:lnTo>
                  <a:pt x="8409" y="5670"/>
                </a:lnTo>
                <a:lnTo>
                  <a:pt x="8430" y="5734"/>
                </a:lnTo>
                <a:lnTo>
                  <a:pt x="8430" y="5799"/>
                </a:lnTo>
                <a:lnTo>
                  <a:pt x="8430" y="5799"/>
                </a:lnTo>
                <a:close/>
                <a:moveTo>
                  <a:pt x="8794" y="5199"/>
                </a:moveTo>
                <a:lnTo>
                  <a:pt x="8794" y="5199"/>
                </a:lnTo>
                <a:lnTo>
                  <a:pt x="8772" y="5135"/>
                </a:lnTo>
                <a:lnTo>
                  <a:pt x="8772" y="5071"/>
                </a:lnTo>
                <a:lnTo>
                  <a:pt x="8772" y="5028"/>
                </a:lnTo>
                <a:lnTo>
                  <a:pt x="8751" y="4964"/>
                </a:lnTo>
                <a:lnTo>
                  <a:pt x="8751" y="4964"/>
                </a:lnTo>
                <a:lnTo>
                  <a:pt x="9008" y="4814"/>
                </a:lnTo>
                <a:lnTo>
                  <a:pt x="9286" y="4686"/>
                </a:lnTo>
                <a:lnTo>
                  <a:pt x="9585" y="4622"/>
                </a:lnTo>
                <a:lnTo>
                  <a:pt x="9885" y="4579"/>
                </a:lnTo>
                <a:lnTo>
                  <a:pt x="9885" y="4579"/>
                </a:lnTo>
                <a:lnTo>
                  <a:pt x="9864" y="4643"/>
                </a:lnTo>
                <a:lnTo>
                  <a:pt x="9821" y="4707"/>
                </a:lnTo>
                <a:lnTo>
                  <a:pt x="9714" y="4814"/>
                </a:lnTo>
                <a:lnTo>
                  <a:pt x="9585" y="4900"/>
                </a:lnTo>
                <a:lnTo>
                  <a:pt x="9414" y="4985"/>
                </a:lnTo>
                <a:lnTo>
                  <a:pt x="9072" y="5092"/>
                </a:lnTo>
                <a:lnTo>
                  <a:pt x="8794" y="5199"/>
                </a:lnTo>
                <a:lnTo>
                  <a:pt x="8794" y="5199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10;p8"/>
          <p:cNvSpPr/>
          <p:nvPr/>
        </p:nvSpPr>
        <p:spPr>
          <a:xfrm>
            <a:off x="3772550" y="1822389"/>
            <a:ext cx="466016" cy="473861"/>
          </a:xfrm>
          <a:custGeom>
            <a:avLst/>
            <a:gdLst/>
            <a:ahLst/>
            <a:cxnLst/>
            <a:rect l="l" t="t" r="r" b="b"/>
            <a:pathLst>
              <a:path w="9565" h="9757" extrusionOk="0">
                <a:moveTo>
                  <a:pt x="9093" y="2931"/>
                </a:moveTo>
                <a:lnTo>
                  <a:pt x="9093" y="2931"/>
                </a:lnTo>
                <a:lnTo>
                  <a:pt x="8815" y="2375"/>
                </a:lnTo>
                <a:lnTo>
                  <a:pt x="8687" y="2097"/>
                </a:lnTo>
                <a:lnTo>
                  <a:pt x="8516" y="1840"/>
                </a:lnTo>
                <a:lnTo>
                  <a:pt x="8516" y="1840"/>
                </a:lnTo>
                <a:lnTo>
                  <a:pt x="8409" y="1669"/>
                </a:lnTo>
                <a:lnTo>
                  <a:pt x="8280" y="1519"/>
                </a:lnTo>
                <a:lnTo>
                  <a:pt x="8002" y="1220"/>
                </a:lnTo>
                <a:lnTo>
                  <a:pt x="7681" y="963"/>
                </a:lnTo>
                <a:lnTo>
                  <a:pt x="7360" y="728"/>
                </a:lnTo>
                <a:lnTo>
                  <a:pt x="7360" y="728"/>
                </a:lnTo>
                <a:lnTo>
                  <a:pt x="6718" y="385"/>
                </a:lnTo>
                <a:lnTo>
                  <a:pt x="6718" y="385"/>
                </a:lnTo>
                <a:lnTo>
                  <a:pt x="6590" y="300"/>
                </a:lnTo>
                <a:lnTo>
                  <a:pt x="6483" y="235"/>
                </a:lnTo>
                <a:lnTo>
                  <a:pt x="6483" y="235"/>
                </a:lnTo>
                <a:lnTo>
                  <a:pt x="6397" y="214"/>
                </a:lnTo>
                <a:lnTo>
                  <a:pt x="6312" y="193"/>
                </a:lnTo>
                <a:lnTo>
                  <a:pt x="6141" y="150"/>
                </a:lnTo>
                <a:lnTo>
                  <a:pt x="6141" y="150"/>
                </a:lnTo>
                <a:lnTo>
                  <a:pt x="5756" y="43"/>
                </a:lnTo>
                <a:lnTo>
                  <a:pt x="5563" y="0"/>
                </a:lnTo>
                <a:lnTo>
                  <a:pt x="5349" y="0"/>
                </a:lnTo>
                <a:lnTo>
                  <a:pt x="4536" y="0"/>
                </a:lnTo>
                <a:lnTo>
                  <a:pt x="4536" y="0"/>
                </a:lnTo>
                <a:lnTo>
                  <a:pt x="4493" y="21"/>
                </a:lnTo>
                <a:lnTo>
                  <a:pt x="4429" y="43"/>
                </a:lnTo>
                <a:lnTo>
                  <a:pt x="4194" y="64"/>
                </a:lnTo>
                <a:lnTo>
                  <a:pt x="3766" y="107"/>
                </a:lnTo>
                <a:lnTo>
                  <a:pt x="3766" y="107"/>
                </a:lnTo>
                <a:lnTo>
                  <a:pt x="3381" y="214"/>
                </a:lnTo>
                <a:lnTo>
                  <a:pt x="3017" y="342"/>
                </a:lnTo>
                <a:lnTo>
                  <a:pt x="3017" y="342"/>
                </a:lnTo>
                <a:lnTo>
                  <a:pt x="2824" y="407"/>
                </a:lnTo>
                <a:lnTo>
                  <a:pt x="2610" y="492"/>
                </a:lnTo>
                <a:lnTo>
                  <a:pt x="2610" y="492"/>
                </a:lnTo>
                <a:lnTo>
                  <a:pt x="2503" y="535"/>
                </a:lnTo>
                <a:lnTo>
                  <a:pt x="2396" y="599"/>
                </a:lnTo>
                <a:lnTo>
                  <a:pt x="2204" y="749"/>
                </a:lnTo>
                <a:lnTo>
                  <a:pt x="2204" y="749"/>
                </a:lnTo>
                <a:lnTo>
                  <a:pt x="1840" y="1006"/>
                </a:lnTo>
                <a:lnTo>
                  <a:pt x="1498" y="1262"/>
                </a:lnTo>
                <a:lnTo>
                  <a:pt x="1498" y="1262"/>
                </a:lnTo>
                <a:lnTo>
                  <a:pt x="1327" y="1412"/>
                </a:lnTo>
                <a:lnTo>
                  <a:pt x="1177" y="1583"/>
                </a:lnTo>
                <a:lnTo>
                  <a:pt x="1027" y="1755"/>
                </a:lnTo>
                <a:lnTo>
                  <a:pt x="899" y="1947"/>
                </a:lnTo>
                <a:lnTo>
                  <a:pt x="642" y="2332"/>
                </a:lnTo>
                <a:lnTo>
                  <a:pt x="428" y="2717"/>
                </a:lnTo>
                <a:lnTo>
                  <a:pt x="428" y="2717"/>
                </a:lnTo>
                <a:lnTo>
                  <a:pt x="342" y="2931"/>
                </a:lnTo>
                <a:lnTo>
                  <a:pt x="278" y="3145"/>
                </a:lnTo>
                <a:lnTo>
                  <a:pt x="214" y="3381"/>
                </a:lnTo>
                <a:lnTo>
                  <a:pt x="150" y="3616"/>
                </a:lnTo>
                <a:lnTo>
                  <a:pt x="86" y="4108"/>
                </a:lnTo>
                <a:lnTo>
                  <a:pt x="22" y="4579"/>
                </a:lnTo>
                <a:lnTo>
                  <a:pt x="22" y="4579"/>
                </a:lnTo>
                <a:lnTo>
                  <a:pt x="0" y="4771"/>
                </a:lnTo>
                <a:lnTo>
                  <a:pt x="0" y="4964"/>
                </a:lnTo>
                <a:lnTo>
                  <a:pt x="43" y="5370"/>
                </a:lnTo>
                <a:lnTo>
                  <a:pt x="107" y="5777"/>
                </a:lnTo>
                <a:lnTo>
                  <a:pt x="150" y="6162"/>
                </a:lnTo>
                <a:lnTo>
                  <a:pt x="150" y="6162"/>
                </a:lnTo>
                <a:lnTo>
                  <a:pt x="150" y="6312"/>
                </a:lnTo>
                <a:lnTo>
                  <a:pt x="193" y="6462"/>
                </a:lnTo>
                <a:lnTo>
                  <a:pt x="278" y="6740"/>
                </a:lnTo>
                <a:lnTo>
                  <a:pt x="428" y="7018"/>
                </a:lnTo>
                <a:lnTo>
                  <a:pt x="578" y="7275"/>
                </a:lnTo>
                <a:lnTo>
                  <a:pt x="578" y="7275"/>
                </a:lnTo>
                <a:lnTo>
                  <a:pt x="770" y="7574"/>
                </a:lnTo>
                <a:lnTo>
                  <a:pt x="1006" y="7852"/>
                </a:lnTo>
                <a:lnTo>
                  <a:pt x="1262" y="8130"/>
                </a:lnTo>
                <a:lnTo>
                  <a:pt x="1519" y="8409"/>
                </a:lnTo>
                <a:lnTo>
                  <a:pt x="1519" y="8409"/>
                </a:lnTo>
                <a:lnTo>
                  <a:pt x="1797" y="8644"/>
                </a:lnTo>
                <a:lnTo>
                  <a:pt x="2076" y="8858"/>
                </a:lnTo>
                <a:lnTo>
                  <a:pt x="2076" y="8858"/>
                </a:lnTo>
                <a:lnTo>
                  <a:pt x="2268" y="8965"/>
                </a:lnTo>
                <a:lnTo>
                  <a:pt x="2461" y="9050"/>
                </a:lnTo>
                <a:lnTo>
                  <a:pt x="2653" y="9115"/>
                </a:lnTo>
                <a:lnTo>
                  <a:pt x="2846" y="9179"/>
                </a:lnTo>
                <a:lnTo>
                  <a:pt x="2846" y="9179"/>
                </a:lnTo>
                <a:lnTo>
                  <a:pt x="3167" y="9350"/>
                </a:lnTo>
                <a:lnTo>
                  <a:pt x="3509" y="9500"/>
                </a:lnTo>
                <a:lnTo>
                  <a:pt x="3509" y="9500"/>
                </a:lnTo>
                <a:lnTo>
                  <a:pt x="3680" y="9564"/>
                </a:lnTo>
                <a:lnTo>
                  <a:pt x="3873" y="9628"/>
                </a:lnTo>
                <a:lnTo>
                  <a:pt x="4258" y="9692"/>
                </a:lnTo>
                <a:lnTo>
                  <a:pt x="4258" y="9692"/>
                </a:lnTo>
                <a:lnTo>
                  <a:pt x="4472" y="9735"/>
                </a:lnTo>
                <a:lnTo>
                  <a:pt x="4686" y="9757"/>
                </a:lnTo>
                <a:lnTo>
                  <a:pt x="5114" y="9757"/>
                </a:lnTo>
                <a:lnTo>
                  <a:pt x="5542" y="9757"/>
                </a:lnTo>
                <a:lnTo>
                  <a:pt x="5970" y="9735"/>
                </a:lnTo>
                <a:lnTo>
                  <a:pt x="5970" y="9735"/>
                </a:lnTo>
                <a:lnTo>
                  <a:pt x="6333" y="9692"/>
                </a:lnTo>
                <a:lnTo>
                  <a:pt x="6697" y="9607"/>
                </a:lnTo>
                <a:lnTo>
                  <a:pt x="6890" y="9543"/>
                </a:lnTo>
                <a:lnTo>
                  <a:pt x="7061" y="9457"/>
                </a:lnTo>
                <a:lnTo>
                  <a:pt x="7232" y="9393"/>
                </a:lnTo>
                <a:lnTo>
                  <a:pt x="7382" y="9286"/>
                </a:lnTo>
                <a:lnTo>
                  <a:pt x="7382" y="9286"/>
                </a:lnTo>
                <a:lnTo>
                  <a:pt x="7660" y="9072"/>
                </a:lnTo>
                <a:lnTo>
                  <a:pt x="7917" y="8858"/>
                </a:lnTo>
                <a:lnTo>
                  <a:pt x="8173" y="8601"/>
                </a:lnTo>
                <a:lnTo>
                  <a:pt x="8409" y="8366"/>
                </a:lnTo>
                <a:lnTo>
                  <a:pt x="8409" y="8366"/>
                </a:lnTo>
                <a:lnTo>
                  <a:pt x="8516" y="8237"/>
                </a:lnTo>
                <a:lnTo>
                  <a:pt x="8601" y="8109"/>
                </a:lnTo>
                <a:lnTo>
                  <a:pt x="8772" y="7810"/>
                </a:lnTo>
                <a:lnTo>
                  <a:pt x="9029" y="7210"/>
                </a:lnTo>
                <a:lnTo>
                  <a:pt x="9029" y="7210"/>
                </a:lnTo>
                <a:lnTo>
                  <a:pt x="9179" y="6847"/>
                </a:lnTo>
                <a:lnTo>
                  <a:pt x="9307" y="6504"/>
                </a:lnTo>
                <a:lnTo>
                  <a:pt x="9414" y="6141"/>
                </a:lnTo>
                <a:lnTo>
                  <a:pt x="9500" y="5777"/>
                </a:lnTo>
                <a:lnTo>
                  <a:pt x="9500" y="5777"/>
                </a:lnTo>
                <a:lnTo>
                  <a:pt x="9543" y="5435"/>
                </a:lnTo>
                <a:lnTo>
                  <a:pt x="9564" y="5071"/>
                </a:lnTo>
                <a:lnTo>
                  <a:pt x="9543" y="4686"/>
                </a:lnTo>
                <a:lnTo>
                  <a:pt x="9500" y="4322"/>
                </a:lnTo>
                <a:lnTo>
                  <a:pt x="9436" y="3937"/>
                </a:lnTo>
                <a:lnTo>
                  <a:pt x="9350" y="3595"/>
                </a:lnTo>
                <a:lnTo>
                  <a:pt x="9222" y="3252"/>
                </a:lnTo>
                <a:lnTo>
                  <a:pt x="9093" y="2931"/>
                </a:lnTo>
                <a:lnTo>
                  <a:pt x="9093" y="2931"/>
                </a:lnTo>
                <a:close/>
                <a:moveTo>
                  <a:pt x="8580" y="6890"/>
                </a:moveTo>
                <a:lnTo>
                  <a:pt x="8580" y="6890"/>
                </a:lnTo>
                <a:lnTo>
                  <a:pt x="8430" y="7253"/>
                </a:lnTo>
                <a:lnTo>
                  <a:pt x="8259" y="7638"/>
                </a:lnTo>
                <a:lnTo>
                  <a:pt x="8152" y="7810"/>
                </a:lnTo>
                <a:lnTo>
                  <a:pt x="8024" y="7981"/>
                </a:lnTo>
                <a:lnTo>
                  <a:pt x="7895" y="8130"/>
                </a:lnTo>
                <a:lnTo>
                  <a:pt x="7745" y="8259"/>
                </a:lnTo>
                <a:lnTo>
                  <a:pt x="7745" y="8259"/>
                </a:lnTo>
                <a:lnTo>
                  <a:pt x="7382" y="8537"/>
                </a:lnTo>
                <a:lnTo>
                  <a:pt x="6997" y="8794"/>
                </a:lnTo>
                <a:lnTo>
                  <a:pt x="6997" y="8794"/>
                </a:lnTo>
                <a:lnTo>
                  <a:pt x="6825" y="8901"/>
                </a:lnTo>
                <a:lnTo>
                  <a:pt x="6611" y="8986"/>
                </a:lnTo>
                <a:lnTo>
                  <a:pt x="6205" y="9136"/>
                </a:lnTo>
                <a:lnTo>
                  <a:pt x="5670" y="9136"/>
                </a:lnTo>
                <a:lnTo>
                  <a:pt x="5670" y="9136"/>
                </a:lnTo>
                <a:lnTo>
                  <a:pt x="5392" y="9157"/>
                </a:lnTo>
                <a:lnTo>
                  <a:pt x="5221" y="9157"/>
                </a:lnTo>
                <a:lnTo>
                  <a:pt x="5157" y="9157"/>
                </a:lnTo>
                <a:lnTo>
                  <a:pt x="5114" y="9136"/>
                </a:lnTo>
                <a:lnTo>
                  <a:pt x="5114" y="9136"/>
                </a:lnTo>
                <a:lnTo>
                  <a:pt x="5071" y="9093"/>
                </a:lnTo>
                <a:lnTo>
                  <a:pt x="5071" y="9093"/>
                </a:lnTo>
                <a:lnTo>
                  <a:pt x="5092" y="9093"/>
                </a:lnTo>
                <a:lnTo>
                  <a:pt x="5114" y="9072"/>
                </a:lnTo>
                <a:lnTo>
                  <a:pt x="5114" y="9029"/>
                </a:lnTo>
                <a:lnTo>
                  <a:pt x="5114" y="9029"/>
                </a:lnTo>
                <a:lnTo>
                  <a:pt x="5157" y="8944"/>
                </a:lnTo>
                <a:lnTo>
                  <a:pt x="5157" y="8879"/>
                </a:lnTo>
                <a:lnTo>
                  <a:pt x="5135" y="8815"/>
                </a:lnTo>
                <a:lnTo>
                  <a:pt x="5135" y="8815"/>
                </a:lnTo>
                <a:lnTo>
                  <a:pt x="5092" y="8772"/>
                </a:lnTo>
                <a:lnTo>
                  <a:pt x="5050" y="8751"/>
                </a:lnTo>
                <a:lnTo>
                  <a:pt x="4985" y="8751"/>
                </a:lnTo>
                <a:lnTo>
                  <a:pt x="4943" y="8751"/>
                </a:lnTo>
                <a:lnTo>
                  <a:pt x="4836" y="8794"/>
                </a:lnTo>
                <a:lnTo>
                  <a:pt x="4729" y="8901"/>
                </a:lnTo>
                <a:lnTo>
                  <a:pt x="4729" y="8901"/>
                </a:lnTo>
                <a:lnTo>
                  <a:pt x="4686" y="9029"/>
                </a:lnTo>
                <a:lnTo>
                  <a:pt x="4643" y="9093"/>
                </a:lnTo>
                <a:lnTo>
                  <a:pt x="4622" y="9136"/>
                </a:lnTo>
                <a:lnTo>
                  <a:pt x="4622" y="9136"/>
                </a:lnTo>
                <a:lnTo>
                  <a:pt x="4557" y="9136"/>
                </a:lnTo>
                <a:lnTo>
                  <a:pt x="4472" y="9115"/>
                </a:lnTo>
                <a:lnTo>
                  <a:pt x="4386" y="9093"/>
                </a:lnTo>
                <a:lnTo>
                  <a:pt x="4301" y="9093"/>
                </a:lnTo>
                <a:lnTo>
                  <a:pt x="4301" y="9093"/>
                </a:lnTo>
                <a:lnTo>
                  <a:pt x="4322" y="9008"/>
                </a:lnTo>
                <a:lnTo>
                  <a:pt x="4365" y="8901"/>
                </a:lnTo>
                <a:lnTo>
                  <a:pt x="4386" y="8858"/>
                </a:lnTo>
                <a:lnTo>
                  <a:pt x="4365" y="8815"/>
                </a:lnTo>
                <a:lnTo>
                  <a:pt x="4343" y="8772"/>
                </a:lnTo>
                <a:lnTo>
                  <a:pt x="4279" y="8751"/>
                </a:lnTo>
                <a:lnTo>
                  <a:pt x="4279" y="8751"/>
                </a:lnTo>
                <a:lnTo>
                  <a:pt x="4237" y="8751"/>
                </a:lnTo>
                <a:lnTo>
                  <a:pt x="4215" y="8772"/>
                </a:lnTo>
                <a:lnTo>
                  <a:pt x="4172" y="8837"/>
                </a:lnTo>
                <a:lnTo>
                  <a:pt x="4130" y="8901"/>
                </a:lnTo>
                <a:lnTo>
                  <a:pt x="4108" y="8965"/>
                </a:lnTo>
                <a:lnTo>
                  <a:pt x="4108" y="8965"/>
                </a:lnTo>
                <a:lnTo>
                  <a:pt x="4023" y="9008"/>
                </a:lnTo>
                <a:lnTo>
                  <a:pt x="3937" y="9029"/>
                </a:lnTo>
                <a:lnTo>
                  <a:pt x="3851" y="9029"/>
                </a:lnTo>
                <a:lnTo>
                  <a:pt x="3766" y="9008"/>
                </a:lnTo>
                <a:lnTo>
                  <a:pt x="3680" y="8944"/>
                </a:lnTo>
                <a:lnTo>
                  <a:pt x="3637" y="8879"/>
                </a:lnTo>
                <a:lnTo>
                  <a:pt x="3637" y="8815"/>
                </a:lnTo>
                <a:lnTo>
                  <a:pt x="3680" y="8730"/>
                </a:lnTo>
                <a:lnTo>
                  <a:pt x="3680" y="8730"/>
                </a:lnTo>
                <a:lnTo>
                  <a:pt x="3744" y="8644"/>
                </a:lnTo>
                <a:lnTo>
                  <a:pt x="3787" y="8601"/>
                </a:lnTo>
                <a:lnTo>
                  <a:pt x="3830" y="8537"/>
                </a:lnTo>
                <a:lnTo>
                  <a:pt x="3830" y="8430"/>
                </a:lnTo>
                <a:lnTo>
                  <a:pt x="3830" y="8430"/>
                </a:lnTo>
                <a:lnTo>
                  <a:pt x="3809" y="8366"/>
                </a:lnTo>
                <a:lnTo>
                  <a:pt x="3766" y="8323"/>
                </a:lnTo>
                <a:lnTo>
                  <a:pt x="3723" y="8302"/>
                </a:lnTo>
                <a:lnTo>
                  <a:pt x="3680" y="8280"/>
                </a:lnTo>
                <a:lnTo>
                  <a:pt x="3573" y="8280"/>
                </a:lnTo>
                <a:lnTo>
                  <a:pt x="3466" y="8323"/>
                </a:lnTo>
                <a:lnTo>
                  <a:pt x="3466" y="8323"/>
                </a:lnTo>
                <a:lnTo>
                  <a:pt x="3381" y="8387"/>
                </a:lnTo>
                <a:lnTo>
                  <a:pt x="3316" y="8451"/>
                </a:lnTo>
                <a:lnTo>
                  <a:pt x="3274" y="8537"/>
                </a:lnTo>
                <a:lnTo>
                  <a:pt x="3210" y="8623"/>
                </a:lnTo>
                <a:lnTo>
                  <a:pt x="3210" y="8623"/>
                </a:lnTo>
                <a:lnTo>
                  <a:pt x="3145" y="8665"/>
                </a:lnTo>
                <a:lnTo>
                  <a:pt x="3103" y="8687"/>
                </a:lnTo>
                <a:lnTo>
                  <a:pt x="3060" y="8687"/>
                </a:lnTo>
                <a:lnTo>
                  <a:pt x="3017" y="8687"/>
                </a:lnTo>
                <a:lnTo>
                  <a:pt x="2931" y="8644"/>
                </a:lnTo>
                <a:lnTo>
                  <a:pt x="2824" y="8580"/>
                </a:lnTo>
                <a:lnTo>
                  <a:pt x="2824" y="8580"/>
                </a:lnTo>
                <a:lnTo>
                  <a:pt x="2889" y="8473"/>
                </a:lnTo>
                <a:lnTo>
                  <a:pt x="2996" y="8344"/>
                </a:lnTo>
                <a:lnTo>
                  <a:pt x="3081" y="8216"/>
                </a:lnTo>
                <a:lnTo>
                  <a:pt x="3103" y="8152"/>
                </a:lnTo>
                <a:lnTo>
                  <a:pt x="3103" y="8088"/>
                </a:lnTo>
                <a:lnTo>
                  <a:pt x="3103" y="8088"/>
                </a:lnTo>
                <a:lnTo>
                  <a:pt x="3081" y="8023"/>
                </a:lnTo>
                <a:lnTo>
                  <a:pt x="3060" y="7981"/>
                </a:lnTo>
                <a:lnTo>
                  <a:pt x="3017" y="7959"/>
                </a:lnTo>
                <a:lnTo>
                  <a:pt x="2996" y="7938"/>
                </a:lnTo>
                <a:lnTo>
                  <a:pt x="2910" y="7938"/>
                </a:lnTo>
                <a:lnTo>
                  <a:pt x="2803" y="7981"/>
                </a:lnTo>
                <a:lnTo>
                  <a:pt x="2803" y="7981"/>
                </a:lnTo>
                <a:lnTo>
                  <a:pt x="2739" y="8066"/>
                </a:lnTo>
                <a:lnTo>
                  <a:pt x="2675" y="8152"/>
                </a:lnTo>
                <a:lnTo>
                  <a:pt x="2610" y="8237"/>
                </a:lnTo>
                <a:lnTo>
                  <a:pt x="2546" y="8302"/>
                </a:lnTo>
                <a:lnTo>
                  <a:pt x="2546" y="8302"/>
                </a:lnTo>
                <a:lnTo>
                  <a:pt x="2482" y="8366"/>
                </a:lnTo>
                <a:lnTo>
                  <a:pt x="2439" y="8366"/>
                </a:lnTo>
                <a:lnTo>
                  <a:pt x="2375" y="8323"/>
                </a:lnTo>
                <a:lnTo>
                  <a:pt x="2375" y="8323"/>
                </a:lnTo>
                <a:lnTo>
                  <a:pt x="2311" y="8302"/>
                </a:lnTo>
                <a:lnTo>
                  <a:pt x="2268" y="8259"/>
                </a:lnTo>
                <a:lnTo>
                  <a:pt x="2225" y="8216"/>
                </a:lnTo>
                <a:lnTo>
                  <a:pt x="2161" y="8195"/>
                </a:lnTo>
                <a:lnTo>
                  <a:pt x="2161" y="8195"/>
                </a:lnTo>
                <a:lnTo>
                  <a:pt x="2247" y="8045"/>
                </a:lnTo>
                <a:lnTo>
                  <a:pt x="2354" y="7917"/>
                </a:lnTo>
                <a:lnTo>
                  <a:pt x="2461" y="7767"/>
                </a:lnTo>
                <a:lnTo>
                  <a:pt x="2546" y="7617"/>
                </a:lnTo>
                <a:lnTo>
                  <a:pt x="2546" y="7617"/>
                </a:lnTo>
                <a:lnTo>
                  <a:pt x="2589" y="7531"/>
                </a:lnTo>
                <a:lnTo>
                  <a:pt x="2632" y="7446"/>
                </a:lnTo>
                <a:lnTo>
                  <a:pt x="2632" y="7403"/>
                </a:lnTo>
                <a:lnTo>
                  <a:pt x="2610" y="7382"/>
                </a:lnTo>
                <a:lnTo>
                  <a:pt x="2589" y="7339"/>
                </a:lnTo>
                <a:lnTo>
                  <a:pt x="2546" y="7317"/>
                </a:lnTo>
                <a:lnTo>
                  <a:pt x="2546" y="7317"/>
                </a:lnTo>
                <a:lnTo>
                  <a:pt x="2503" y="7317"/>
                </a:lnTo>
                <a:lnTo>
                  <a:pt x="2439" y="7317"/>
                </a:lnTo>
                <a:lnTo>
                  <a:pt x="2332" y="7360"/>
                </a:lnTo>
                <a:lnTo>
                  <a:pt x="2332" y="7360"/>
                </a:lnTo>
                <a:lnTo>
                  <a:pt x="2268" y="7403"/>
                </a:lnTo>
                <a:lnTo>
                  <a:pt x="2225" y="7446"/>
                </a:lnTo>
                <a:lnTo>
                  <a:pt x="2118" y="7574"/>
                </a:lnTo>
                <a:lnTo>
                  <a:pt x="2054" y="7681"/>
                </a:lnTo>
                <a:lnTo>
                  <a:pt x="1947" y="7788"/>
                </a:lnTo>
                <a:lnTo>
                  <a:pt x="1947" y="7788"/>
                </a:lnTo>
                <a:lnTo>
                  <a:pt x="1904" y="7831"/>
                </a:lnTo>
                <a:lnTo>
                  <a:pt x="1862" y="7874"/>
                </a:lnTo>
                <a:lnTo>
                  <a:pt x="1840" y="7874"/>
                </a:lnTo>
                <a:lnTo>
                  <a:pt x="1755" y="7852"/>
                </a:lnTo>
                <a:lnTo>
                  <a:pt x="1755" y="7852"/>
                </a:lnTo>
                <a:lnTo>
                  <a:pt x="1690" y="7810"/>
                </a:lnTo>
                <a:lnTo>
                  <a:pt x="1626" y="7724"/>
                </a:lnTo>
                <a:lnTo>
                  <a:pt x="1605" y="7638"/>
                </a:lnTo>
                <a:lnTo>
                  <a:pt x="1626" y="7574"/>
                </a:lnTo>
                <a:lnTo>
                  <a:pt x="1626" y="7574"/>
                </a:lnTo>
                <a:lnTo>
                  <a:pt x="1648" y="7510"/>
                </a:lnTo>
                <a:lnTo>
                  <a:pt x="1690" y="7446"/>
                </a:lnTo>
                <a:lnTo>
                  <a:pt x="1819" y="7339"/>
                </a:lnTo>
                <a:lnTo>
                  <a:pt x="1926" y="7232"/>
                </a:lnTo>
                <a:lnTo>
                  <a:pt x="2033" y="7125"/>
                </a:lnTo>
                <a:lnTo>
                  <a:pt x="2033" y="7125"/>
                </a:lnTo>
                <a:lnTo>
                  <a:pt x="2076" y="7061"/>
                </a:lnTo>
                <a:lnTo>
                  <a:pt x="2118" y="6997"/>
                </a:lnTo>
                <a:lnTo>
                  <a:pt x="2118" y="6932"/>
                </a:lnTo>
                <a:lnTo>
                  <a:pt x="2054" y="6868"/>
                </a:lnTo>
                <a:lnTo>
                  <a:pt x="2054" y="6868"/>
                </a:lnTo>
                <a:lnTo>
                  <a:pt x="1990" y="6825"/>
                </a:lnTo>
                <a:lnTo>
                  <a:pt x="1926" y="6804"/>
                </a:lnTo>
                <a:lnTo>
                  <a:pt x="1840" y="6825"/>
                </a:lnTo>
                <a:lnTo>
                  <a:pt x="1755" y="6847"/>
                </a:lnTo>
                <a:lnTo>
                  <a:pt x="1755" y="6847"/>
                </a:lnTo>
                <a:lnTo>
                  <a:pt x="1648" y="6911"/>
                </a:lnTo>
                <a:lnTo>
                  <a:pt x="1562" y="7018"/>
                </a:lnTo>
                <a:lnTo>
                  <a:pt x="1476" y="7103"/>
                </a:lnTo>
                <a:lnTo>
                  <a:pt x="1369" y="7189"/>
                </a:lnTo>
                <a:lnTo>
                  <a:pt x="1369" y="7189"/>
                </a:lnTo>
                <a:lnTo>
                  <a:pt x="1284" y="7232"/>
                </a:lnTo>
                <a:lnTo>
                  <a:pt x="1220" y="7232"/>
                </a:lnTo>
                <a:lnTo>
                  <a:pt x="1198" y="7232"/>
                </a:lnTo>
                <a:lnTo>
                  <a:pt x="1177" y="7189"/>
                </a:lnTo>
                <a:lnTo>
                  <a:pt x="1156" y="7082"/>
                </a:lnTo>
                <a:lnTo>
                  <a:pt x="1156" y="7082"/>
                </a:lnTo>
                <a:lnTo>
                  <a:pt x="1177" y="7018"/>
                </a:lnTo>
                <a:lnTo>
                  <a:pt x="1198" y="6954"/>
                </a:lnTo>
                <a:lnTo>
                  <a:pt x="1262" y="6825"/>
                </a:lnTo>
                <a:lnTo>
                  <a:pt x="1262" y="6825"/>
                </a:lnTo>
                <a:lnTo>
                  <a:pt x="1434" y="6611"/>
                </a:lnTo>
                <a:lnTo>
                  <a:pt x="1690" y="6290"/>
                </a:lnTo>
                <a:lnTo>
                  <a:pt x="1776" y="6119"/>
                </a:lnTo>
                <a:lnTo>
                  <a:pt x="1797" y="6055"/>
                </a:lnTo>
                <a:lnTo>
                  <a:pt x="1797" y="5991"/>
                </a:lnTo>
                <a:lnTo>
                  <a:pt x="1797" y="5948"/>
                </a:lnTo>
                <a:lnTo>
                  <a:pt x="1755" y="5927"/>
                </a:lnTo>
                <a:lnTo>
                  <a:pt x="1712" y="5905"/>
                </a:lnTo>
                <a:lnTo>
                  <a:pt x="1626" y="5927"/>
                </a:lnTo>
                <a:lnTo>
                  <a:pt x="1626" y="5927"/>
                </a:lnTo>
                <a:lnTo>
                  <a:pt x="1541" y="5948"/>
                </a:lnTo>
                <a:lnTo>
                  <a:pt x="1476" y="5970"/>
                </a:lnTo>
                <a:lnTo>
                  <a:pt x="1327" y="6076"/>
                </a:lnTo>
                <a:lnTo>
                  <a:pt x="1091" y="6312"/>
                </a:lnTo>
                <a:lnTo>
                  <a:pt x="1091" y="6312"/>
                </a:lnTo>
                <a:lnTo>
                  <a:pt x="963" y="6376"/>
                </a:lnTo>
                <a:lnTo>
                  <a:pt x="920" y="6397"/>
                </a:lnTo>
                <a:lnTo>
                  <a:pt x="877" y="6376"/>
                </a:lnTo>
                <a:lnTo>
                  <a:pt x="856" y="6333"/>
                </a:lnTo>
                <a:lnTo>
                  <a:pt x="835" y="6290"/>
                </a:lnTo>
                <a:lnTo>
                  <a:pt x="813" y="6141"/>
                </a:lnTo>
                <a:lnTo>
                  <a:pt x="813" y="6141"/>
                </a:lnTo>
                <a:lnTo>
                  <a:pt x="770" y="6098"/>
                </a:lnTo>
                <a:lnTo>
                  <a:pt x="770" y="6055"/>
                </a:lnTo>
                <a:lnTo>
                  <a:pt x="792" y="6012"/>
                </a:lnTo>
                <a:lnTo>
                  <a:pt x="856" y="5970"/>
                </a:lnTo>
                <a:lnTo>
                  <a:pt x="856" y="5970"/>
                </a:lnTo>
                <a:lnTo>
                  <a:pt x="1027" y="5820"/>
                </a:lnTo>
                <a:lnTo>
                  <a:pt x="1027" y="5820"/>
                </a:lnTo>
                <a:lnTo>
                  <a:pt x="1241" y="5606"/>
                </a:lnTo>
                <a:lnTo>
                  <a:pt x="1241" y="5606"/>
                </a:lnTo>
                <a:lnTo>
                  <a:pt x="1348" y="5499"/>
                </a:lnTo>
                <a:lnTo>
                  <a:pt x="1476" y="5349"/>
                </a:lnTo>
                <a:lnTo>
                  <a:pt x="1519" y="5285"/>
                </a:lnTo>
                <a:lnTo>
                  <a:pt x="1541" y="5221"/>
                </a:lnTo>
                <a:lnTo>
                  <a:pt x="1541" y="5135"/>
                </a:lnTo>
                <a:lnTo>
                  <a:pt x="1476" y="5071"/>
                </a:lnTo>
                <a:lnTo>
                  <a:pt x="1476" y="5071"/>
                </a:lnTo>
                <a:lnTo>
                  <a:pt x="1434" y="5028"/>
                </a:lnTo>
                <a:lnTo>
                  <a:pt x="1369" y="5007"/>
                </a:lnTo>
                <a:lnTo>
                  <a:pt x="1305" y="5007"/>
                </a:lnTo>
                <a:lnTo>
                  <a:pt x="1262" y="5007"/>
                </a:lnTo>
                <a:lnTo>
                  <a:pt x="1156" y="5071"/>
                </a:lnTo>
                <a:lnTo>
                  <a:pt x="1049" y="5178"/>
                </a:lnTo>
                <a:lnTo>
                  <a:pt x="835" y="5413"/>
                </a:lnTo>
                <a:lnTo>
                  <a:pt x="728" y="5499"/>
                </a:lnTo>
                <a:lnTo>
                  <a:pt x="642" y="5563"/>
                </a:lnTo>
                <a:lnTo>
                  <a:pt x="642" y="5563"/>
                </a:lnTo>
                <a:lnTo>
                  <a:pt x="663" y="5328"/>
                </a:lnTo>
                <a:lnTo>
                  <a:pt x="728" y="5156"/>
                </a:lnTo>
                <a:lnTo>
                  <a:pt x="813" y="4985"/>
                </a:lnTo>
                <a:lnTo>
                  <a:pt x="963" y="4814"/>
                </a:lnTo>
                <a:lnTo>
                  <a:pt x="963" y="4814"/>
                </a:lnTo>
                <a:lnTo>
                  <a:pt x="1156" y="4600"/>
                </a:lnTo>
                <a:lnTo>
                  <a:pt x="1262" y="4493"/>
                </a:lnTo>
                <a:lnTo>
                  <a:pt x="1327" y="4386"/>
                </a:lnTo>
                <a:lnTo>
                  <a:pt x="1327" y="4386"/>
                </a:lnTo>
                <a:lnTo>
                  <a:pt x="1369" y="4279"/>
                </a:lnTo>
                <a:lnTo>
                  <a:pt x="1369" y="4215"/>
                </a:lnTo>
                <a:lnTo>
                  <a:pt x="1369" y="4151"/>
                </a:lnTo>
                <a:lnTo>
                  <a:pt x="1348" y="4087"/>
                </a:lnTo>
                <a:lnTo>
                  <a:pt x="1305" y="4044"/>
                </a:lnTo>
                <a:lnTo>
                  <a:pt x="1262" y="4022"/>
                </a:lnTo>
                <a:lnTo>
                  <a:pt x="1198" y="4001"/>
                </a:lnTo>
                <a:lnTo>
                  <a:pt x="1198" y="4001"/>
                </a:lnTo>
                <a:lnTo>
                  <a:pt x="1113" y="4001"/>
                </a:lnTo>
                <a:lnTo>
                  <a:pt x="1027" y="4022"/>
                </a:lnTo>
                <a:lnTo>
                  <a:pt x="963" y="4087"/>
                </a:lnTo>
                <a:lnTo>
                  <a:pt x="899" y="4151"/>
                </a:lnTo>
                <a:lnTo>
                  <a:pt x="792" y="4301"/>
                </a:lnTo>
                <a:lnTo>
                  <a:pt x="685" y="4429"/>
                </a:lnTo>
                <a:lnTo>
                  <a:pt x="685" y="4429"/>
                </a:lnTo>
                <a:lnTo>
                  <a:pt x="642" y="4408"/>
                </a:lnTo>
                <a:lnTo>
                  <a:pt x="621" y="4365"/>
                </a:lnTo>
                <a:lnTo>
                  <a:pt x="599" y="4322"/>
                </a:lnTo>
                <a:lnTo>
                  <a:pt x="621" y="4279"/>
                </a:lnTo>
                <a:lnTo>
                  <a:pt x="685" y="4129"/>
                </a:lnTo>
                <a:lnTo>
                  <a:pt x="792" y="3980"/>
                </a:lnTo>
                <a:lnTo>
                  <a:pt x="1027" y="3702"/>
                </a:lnTo>
                <a:lnTo>
                  <a:pt x="1177" y="3552"/>
                </a:lnTo>
                <a:lnTo>
                  <a:pt x="1177" y="3552"/>
                </a:lnTo>
                <a:lnTo>
                  <a:pt x="1284" y="3445"/>
                </a:lnTo>
                <a:lnTo>
                  <a:pt x="1369" y="3316"/>
                </a:lnTo>
                <a:lnTo>
                  <a:pt x="1412" y="3274"/>
                </a:lnTo>
                <a:lnTo>
                  <a:pt x="1391" y="3209"/>
                </a:lnTo>
                <a:lnTo>
                  <a:pt x="1348" y="3167"/>
                </a:lnTo>
                <a:lnTo>
                  <a:pt x="1241" y="3145"/>
                </a:lnTo>
                <a:lnTo>
                  <a:pt x="1241" y="3145"/>
                </a:lnTo>
                <a:lnTo>
                  <a:pt x="1177" y="3145"/>
                </a:lnTo>
                <a:lnTo>
                  <a:pt x="1113" y="3167"/>
                </a:lnTo>
                <a:lnTo>
                  <a:pt x="1006" y="3231"/>
                </a:lnTo>
                <a:lnTo>
                  <a:pt x="877" y="3316"/>
                </a:lnTo>
                <a:lnTo>
                  <a:pt x="813" y="3423"/>
                </a:lnTo>
                <a:lnTo>
                  <a:pt x="813" y="3423"/>
                </a:lnTo>
                <a:lnTo>
                  <a:pt x="770" y="3381"/>
                </a:lnTo>
                <a:lnTo>
                  <a:pt x="770" y="3295"/>
                </a:lnTo>
                <a:lnTo>
                  <a:pt x="792" y="3231"/>
                </a:lnTo>
                <a:lnTo>
                  <a:pt x="835" y="3145"/>
                </a:lnTo>
                <a:lnTo>
                  <a:pt x="1006" y="2867"/>
                </a:lnTo>
                <a:lnTo>
                  <a:pt x="1006" y="2867"/>
                </a:lnTo>
                <a:lnTo>
                  <a:pt x="1027" y="2760"/>
                </a:lnTo>
                <a:lnTo>
                  <a:pt x="1049" y="2675"/>
                </a:lnTo>
                <a:lnTo>
                  <a:pt x="1070" y="2568"/>
                </a:lnTo>
                <a:lnTo>
                  <a:pt x="1134" y="2482"/>
                </a:lnTo>
                <a:lnTo>
                  <a:pt x="1134" y="2482"/>
                </a:lnTo>
                <a:lnTo>
                  <a:pt x="1262" y="2268"/>
                </a:lnTo>
                <a:lnTo>
                  <a:pt x="1391" y="2054"/>
                </a:lnTo>
                <a:lnTo>
                  <a:pt x="1391" y="2054"/>
                </a:lnTo>
                <a:lnTo>
                  <a:pt x="1541" y="1883"/>
                </a:lnTo>
                <a:lnTo>
                  <a:pt x="1733" y="1733"/>
                </a:lnTo>
                <a:lnTo>
                  <a:pt x="2140" y="1455"/>
                </a:lnTo>
                <a:lnTo>
                  <a:pt x="2140" y="1455"/>
                </a:lnTo>
                <a:lnTo>
                  <a:pt x="2525" y="1155"/>
                </a:lnTo>
                <a:lnTo>
                  <a:pt x="2739" y="1027"/>
                </a:lnTo>
                <a:lnTo>
                  <a:pt x="2974" y="920"/>
                </a:lnTo>
                <a:lnTo>
                  <a:pt x="2974" y="920"/>
                </a:lnTo>
                <a:lnTo>
                  <a:pt x="3381" y="770"/>
                </a:lnTo>
                <a:lnTo>
                  <a:pt x="3787" y="621"/>
                </a:lnTo>
                <a:lnTo>
                  <a:pt x="4001" y="535"/>
                </a:lnTo>
                <a:lnTo>
                  <a:pt x="4215" y="492"/>
                </a:lnTo>
                <a:lnTo>
                  <a:pt x="4429" y="471"/>
                </a:lnTo>
                <a:lnTo>
                  <a:pt x="4643" y="471"/>
                </a:lnTo>
                <a:lnTo>
                  <a:pt x="4643" y="471"/>
                </a:lnTo>
                <a:lnTo>
                  <a:pt x="5092" y="471"/>
                </a:lnTo>
                <a:lnTo>
                  <a:pt x="5328" y="471"/>
                </a:lnTo>
                <a:lnTo>
                  <a:pt x="5542" y="492"/>
                </a:lnTo>
                <a:lnTo>
                  <a:pt x="5542" y="492"/>
                </a:lnTo>
                <a:lnTo>
                  <a:pt x="5777" y="556"/>
                </a:lnTo>
                <a:lnTo>
                  <a:pt x="6012" y="642"/>
                </a:lnTo>
                <a:lnTo>
                  <a:pt x="6440" y="835"/>
                </a:lnTo>
                <a:lnTo>
                  <a:pt x="6440" y="835"/>
                </a:lnTo>
                <a:lnTo>
                  <a:pt x="6783" y="1006"/>
                </a:lnTo>
                <a:lnTo>
                  <a:pt x="7104" y="1220"/>
                </a:lnTo>
                <a:lnTo>
                  <a:pt x="7403" y="1455"/>
                </a:lnTo>
                <a:lnTo>
                  <a:pt x="7681" y="1712"/>
                </a:lnTo>
                <a:lnTo>
                  <a:pt x="7681" y="1712"/>
                </a:lnTo>
                <a:lnTo>
                  <a:pt x="7810" y="1883"/>
                </a:lnTo>
                <a:lnTo>
                  <a:pt x="7938" y="2075"/>
                </a:lnTo>
                <a:lnTo>
                  <a:pt x="8173" y="2461"/>
                </a:lnTo>
                <a:lnTo>
                  <a:pt x="8173" y="2461"/>
                </a:lnTo>
                <a:lnTo>
                  <a:pt x="8409" y="2803"/>
                </a:lnTo>
                <a:lnTo>
                  <a:pt x="8516" y="2995"/>
                </a:lnTo>
                <a:lnTo>
                  <a:pt x="8623" y="3167"/>
                </a:lnTo>
                <a:lnTo>
                  <a:pt x="8623" y="3167"/>
                </a:lnTo>
                <a:lnTo>
                  <a:pt x="8708" y="3402"/>
                </a:lnTo>
                <a:lnTo>
                  <a:pt x="8794" y="3616"/>
                </a:lnTo>
                <a:lnTo>
                  <a:pt x="8858" y="3851"/>
                </a:lnTo>
                <a:lnTo>
                  <a:pt x="8901" y="4087"/>
                </a:lnTo>
                <a:lnTo>
                  <a:pt x="8944" y="4301"/>
                </a:lnTo>
                <a:lnTo>
                  <a:pt x="8965" y="4557"/>
                </a:lnTo>
                <a:lnTo>
                  <a:pt x="8965" y="5028"/>
                </a:lnTo>
                <a:lnTo>
                  <a:pt x="8922" y="5499"/>
                </a:lnTo>
                <a:lnTo>
                  <a:pt x="8858" y="5970"/>
                </a:lnTo>
                <a:lnTo>
                  <a:pt x="8730" y="6440"/>
                </a:lnTo>
                <a:lnTo>
                  <a:pt x="8580" y="6890"/>
                </a:lnTo>
                <a:lnTo>
                  <a:pt x="8580" y="6890"/>
                </a:lnTo>
                <a:close/>
                <a:moveTo>
                  <a:pt x="5777" y="3616"/>
                </a:moveTo>
                <a:lnTo>
                  <a:pt x="5777" y="3616"/>
                </a:lnTo>
                <a:lnTo>
                  <a:pt x="5649" y="3466"/>
                </a:lnTo>
                <a:lnTo>
                  <a:pt x="5563" y="3402"/>
                </a:lnTo>
                <a:lnTo>
                  <a:pt x="5477" y="3381"/>
                </a:lnTo>
                <a:lnTo>
                  <a:pt x="5477" y="3381"/>
                </a:lnTo>
                <a:lnTo>
                  <a:pt x="5392" y="3381"/>
                </a:lnTo>
                <a:lnTo>
                  <a:pt x="5328" y="3381"/>
                </a:lnTo>
                <a:lnTo>
                  <a:pt x="5263" y="3402"/>
                </a:lnTo>
                <a:lnTo>
                  <a:pt x="5221" y="3423"/>
                </a:lnTo>
                <a:lnTo>
                  <a:pt x="5199" y="3466"/>
                </a:lnTo>
                <a:lnTo>
                  <a:pt x="5178" y="3509"/>
                </a:lnTo>
                <a:lnTo>
                  <a:pt x="5178" y="3616"/>
                </a:lnTo>
                <a:lnTo>
                  <a:pt x="5199" y="3723"/>
                </a:lnTo>
                <a:lnTo>
                  <a:pt x="5242" y="3851"/>
                </a:lnTo>
                <a:lnTo>
                  <a:pt x="5349" y="4044"/>
                </a:lnTo>
                <a:lnTo>
                  <a:pt x="5349" y="4044"/>
                </a:lnTo>
                <a:lnTo>
                  <a:pt x="5477" y="4215"/>
                </a:lnTo>
                <a:lnTo>
                  <a:pt x="5627" y="4386"/>
                </a:lnTo>
                <a:lnTo>
                  <a:pt x="5627" y="4386"/>
                </a:lnTo>
                <a:lnTo>
                  <a:pt x="5756" y="4515"/>
                </a:lnTo>
                <a:lnTo>
                  <a:pt x="5841" y="4579"/>
                </a:lnTo>
                <a:lnTo>
                  <a:pt x="5884" y="4643"/>
                </a:lnTo>
                <a:lnTo>
                  <a:pt x="5884" y="4643"/>
                </a:lnTo>
                <a:lnTo>
                  <a:pt x="5884" y="4707"/>
                </a:lnTo>
                <a:lnTo>
                  <a:pt x="5884" y="4750"/>
                </a:lnTo>
                <a:lnTo>
                  <a:pt x="5841" y="4793"/>
                </a:lnTo>
                <a:lnTo>
                  <a:pt x="5777" y="4793"/>
                </a:lnTo>
                <a:lnTo>
                  <a:pt x="5627" y="4793"/>
                </a:lnTo>
                <a:lnTo>
                  <a:pt x="5499" y="4793"/>
                </a:lnTo>
                <a:lnTo>
                  <a:pt x="5499" y="4793"/>
                </a:lnTo>
                <a:lnTo>
                  <a:pt x="4836" y="4771"/>
                </a:lnTo>
                <a:lnTo>
                  <a:pt x="4836" y="4771"/>
                </a:lnTo>
                <a:lnTo>
                  <a:pt x="4472" y="4750"/>
                </a:lnTo>
                <a:lnTo>
                  <a:pt x="4108" y="4729"/>
                </a:lnTo>
                <a:lnTo>
                  <a:pt x="4108" y="4729"/>
                </a:lnTo>
                <a:lnTo>
                  <a:pt x="3937" y="4729"/>
                </a:lnTo>
                <a:lnTo>
                  <a:pt x="3809" y="4750"/>
                </a:lnTo>
                <a:lnTo>
                  <a:pt x="3766" y="4771"/>
                </a:lnTo>
                <a:lnTo>
                  <a:pt x="3723" y="4814"/>
                </a:lnTo>
                <a:lnTo>
                  <a:pt x="3680" y="4857"/>
                </a:lnTo>
                <a:lnTo>
                  <a:pt x="3637" y="4943"/>
                </a:lnTo>
                <a:lnTo>
                  <a:pt x="3637" y="4943"/>
                </a:lnTo>
                <a:lnTo>
                  <a:pt x="3595" y="5092"/>
                </a:lnTo>
                <a:lnTo>
                  <a:pt x="3595" y="5156"/>
                </a:lnTo>
                <a:lnTo>
                  <a:pt x="3595" y="5221"/>
                </a:lnTo>
                <a:lnTo>
                  <a:pt x="3616" y="5263"/>
                </a:lnTo>
                <a:lnTo>
                  <a:pt x="3659" y="5306"/>
                </a:lnTo>
                <a:lnTo>
                  <a:pt x="3723" y="5328"/>
                </a:lnTo>
                <a:lnTo>
                  <a:pt x="3809" y="5349"/>
                </a:lnTo>
                <a:lnTo>
                  <a:pt x="3809" y="5349"/>
                </a:lnTo>
                <a:lnTo>
                  <a:pt x="3980" y="5370"/>
                </a:lnTo>
                <a:lnTo>
                  <a:pt x="4151" y="5370"/>
                </a:lnTo>
                <a:lnTo>
                  <a:pt x="4493" y="5370"/>
                </a:lnTo>
                <a:lnTo>
                  <a:pt x="4493" y="5370"/>
                </a:lnTo>
                <a:lnTo>
                  <a:pt x="5970" y="5328"/>
                </a:lnTo>
                <a:lnTo>
                  <a:pt x="5970" y="5328"/>
                </a:lnTo>
                <a:lnTo>
                  <a:pt x="5884" y="5435"/>
                </a:lnTo>
                <a:lnTo>
                  <a:pt x="5798" y="5542"/>
                </a:lnTo>
                <a:lnTo>
                  <a:pt x="5584" y="5713"/>
                </a:lnTo>
                <a:lnTo>
                  <a:pt x="5370" y="5863"/>
                </a:lnTo>
                <a:lnTo>
                  <a:pt x="5157" y="6034"/>
                </a:lnTo>
                <a:lnTo>
                  <a:pt x="5157" y="6034"/>
                </a:lnTo>
                <a:lnTo>
                  <a:pt x="5071" y="6119"/>
                </a:lnTo>
                <a:lnTo>
                  <a:pt x="5007" y="6226"/>
                </a:lnTo>
                <a:lnTo>
                  <a:pt x="4964" y="6333"/>
                </a:lnTo>
                <a:lnTo>
                  <a:pt x="4985" y="6376"/>
                </a:lnTo>
                <a:lnTo>
                  <a:pt x="5007" y="6440"/>
                </a:lnTo>
                <a:lnTo>
                  <a:pt x="5007" y="6440"/>
                </a:lnTo>
                <a:lnTo>
                  <a:pt x="5071" y="6547"/>
                </a:lnTo>
                <a:lnTo>
                  <a:pt x="5178" y="6611"/>
                </a:lnTo>
                <a:lnTo>
                  <a:pt x="5306" y="6654"/>
                </a:lnTo>
                <a:lnTo>
                  <a:pt x="5435" y="6654"/>
                </a:lnTo>
                <a:lnTo>
                  <a:pt x="5435" y="6654"/>
                </a:lnTo>
                <a:lnTo>
                  <a:pt x="5542" y="6590"/>
                </a:lnTo>
                <a:lnTo>
                  <a:pt x="5627" y="6526"/>
                </a:lnTo>
                <a:lnTo>
                  <a:pt x="5798" y="6333"/>
                </a:lnTo>
                <a:lnTo>
                  <a:pt x="5798" y="6333"/>
                </a:lnTo>
                <a:lnTo>
                  <a:pt x="5905" y="6226"/>
                </a:lnTo>
                <a:lnTo>
                  <a:pt x="6034" y="6141"/>
                </a:lnTo>
                <a:lnTo>
                  <a:pt x="6162" y="6034"/>
                </a:lnTo>
                <a:lnTo>
                  <a:pt x="6290" y="5948"/>
                </a:lnTo>
                <a:lnTo>
                  <a:pt x="6290" y="5948"/>
                </a:lnTo>
                <a:lnTo>
                  <a:pt x="6483" y="5756"/>
                </a:lnTo>
                <a:lnTo>
                  <a:pt x="6676" y="5520"/>
                </a:lnTo>
                <a:lnTo>
                  <a:pt x="6847" y="5285"/>
                </a:lnTo>
                <a:lnTo>
                  <a:pt x="6911" y="5178"/>
                </a:lnTo>
                <a:lnTo>
                  <a:pt x="6954" y="5049"/>
                </a:lnTo>
                <a:lnTo>
                  <a:pt x="6954" y="5049"/>
                </a:lnTo>
                <a:lnTo>
                  <a:pt x="6569" y="4515"/>
                </a:lnTo>
                <a:lnTo>
                  <a:pt x="6355" y="4236"/>
                </a:lnTo>
                <a:lnTo>
                  <a:pt x="6141" y="3980"/>
                </a:lnTo>
                <a:lnTo>
                  <a:pt x="6141" y="3980"/>
                </a:lnTo>
                <a:lnTo>
                  <a:pt x="5970" y="3787"/>
                </a:lnTo>
                <a:lnTo>
                  <a:pt x="5777" y="3616"/>
                </a:lnTo>
                <a:lnTo>
                  <a:pt x="5777" y="3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4FB3C976-E4BE-00EE-B8BB-D94AA39F17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5AF198CB-1910-91FB-D1AA-B8C2DBC5ADF9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6423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8420E13-6E74-45BC-824A-82FB10446F90}"/>
              </a:ext>
            </a:extLst>
          </p:cNvPr>
          <p:cNvSpPr txBox="1"/>
          <p:nvPr/>
        </p:nvSpPr>
        <p:spPr>
          <a:xfrm>
            <a:off x="3599892" y="132264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chemeClr val="tx2"/>
                </a:solidFill>
                <a:latin typeface="Myriad Pro Light" panose="020B0403030403020204" pitchFamily="34" charset="0"/>
              </a:rPr>
              <a:t>Symbol 2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02" y="357504"/>
            <a:ext cx="3726414" cy="20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76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0;p8"/>
          <p:cNvSpPr/>
          <p:nvPr/>
        </p:nvSpPr>
        <p:spPr>
          <a:xfrm rot="10800000">
            <a:off x="3772550" y="1822389"/>
            <a:ext cx="466016" cy="473861"/>
          </a:xfrm>
          <a:custGeom>
            <a:avLst/>
            <a:gdLst/>
            <a:ahLst/>
            <a:cxnLst/>
            <a:rect l="l" t="t" r="r" b="b"/>
            <a:pathLst>
              <a:path w="9565" h="9757" extrusionOk="0">
                <a:moveTo>
                  <a:pt x="9093" y="2931"/>
                </a:moveTo>
                <a:lnTo>
                  <a:pt x="9093" y="2931"/>
                </a:lnTo>
                <a:lnTo>
                  <a:pt x="8815" y="2375"/>
                </a:lnTo>
                <a:lnTo>
                  <a:pt x="8687" y="2097"/>
                </a:lnTo>
                <a:lnTo>
                  <a:pt x="8516" y="1840"/>
                </a:lnTo>
                <a:lnTo>
                  <a:pt x="8516" y="1840"/>
                </a:lnTo>
                <a:lnTo>
                  <a:pt x="8409" y="1669"/>
                </a:lnTo>
                <a:lnTo>
                  <a:pt x="8280" y="1519"/>
                </a:lnTo>
                <a:lnTo>
                  <a:pt x="8002" y="1220"/>
                </a:lnTo>
                <a:lnTo>
                  <a:pt x="7681" y="963"/>
                </a:lnTo>
                <a:lnTo>
                  <a:pt x="7360" y="728"/>
                </a:lnTo>
                <a:lnTo>
                  <a:pt x="7360" y="728"/>
                </a:lnTo>
                <a:lnTo>
                  <a:pt x="6718" y="385"/>
                </a:lnTo>
                <a:lnTo>
                  <a:pt x="6718" y="385"/>
                </a:lnTo>
                <a:lnTo>
                  <a:pt x="6590" y="300"/>
                </a:lnTo>
                <a:lnTo>
                  <a:pt x="6483" y="235"/>
                </a:lnTo>
                <a:lnTo>
                  <a:pt x="6483" y="235"/>
                </a:lnTo>
                <a:lnTo>
                  <a:pt x="6397" y="214"/>
                </a:lnTo>
                <a:lnTo>
                  <a:pt x="6312" y="193"/>
                </a:lnTo>
                <a:lnTo>
                  <a:pt x="6141" y="150"/>
                </a:lnTo>
                <a:lnTo>
                  <a:pt x="6141" y="150"/>
                </a:lnTo>
                <a:lnTo>
                  <a:pt x="5756" y="43"/>
                </a:lnTo>
                <a:lnTo>
                  <a:pt x="5563" y="0"/>
                </a:lnTo>
                <a:lnTo>
                  <a:pt x="5349" y="0"/>
                </a:lnTo>
                <a:lnTo>
                  <a:pt x="4536" y="0"/>
                </a:lnTo>
                <a:lnTo>
                  <a:pt x="4536" y="0"/>
                </a:lnTo>
                <a:lnTo>
                  <a:pt x="4493" y="21"/>
                </a:lnTo>
                <a:lnTo>
                  <a:pt x="4429" y="43"/>
                </a:lnTo>
                <a:lnTo>
                  <a:pt x="4194" y="64"/>
                </a:lnTo>
                <a:lnTo>
                  <a:pt x="3766" y="107"/>
                </a:lnTo>
                <a:lnTo>
                  <a:pt x="3766" y="107"/>
                </a:lnTo>
                <a:lnTo>
                  <a:pt x="3381" y="214"/>
                </a:lnTo>
                <a:lnTo>
                  <a:pt x="3017" y="342"/>
                </a:lnTo>
                <a:lnTo>
                  <a:pt x="3017" y="342"/>
                </a:lnTo>
                <a:lnTo>
                  <a:pt x="2824" y="407"/>
                </a:lnTo>
                <a:lnTo>
                  <a:pt x="2610" y="492"/>
                </a:lnTo>
                <a:lnTo>
                  <a:pt x="2610" y="492"/>
                </a:lnTo>
                <a:lnTo>
                  <a:pt x="2503" y="535"/>
                </a:lnTo>
                <a:lnTo>
                  <a:pt x="2396" y="599"/>
                </a:lnTo>
                <a:lnTo>
                  <a:pt x="2204" y="749"/>
                </a:lnTo>
                <a:lnTo>
                  <a:pt x="2204" y="749"/>
                </a:lnTo>
                <a:lnTo>
                  <a:pt x="1840" y="1006"/>
                </a:lnTo>
                <a:lnTo>
                  <a:pt x="1498" y="1262"/>
                </a:lnTo>
                <a:lnTo>
                  <a:pt x="1498" y="1262"/>
                </a:lnTo>
                <a:lnTo>
                  <a:pt x="1327" y="1412"/>
                </a:lnTo>
                <a:lnTo>
                  <a:pt x="1177" y="1583"/>
                </a:lnTo>
                <a:lnTo>
                  <a:pt x="1027" y="1755"/>
                </a:lnTo>
                <a:lnTo>
                  <a:pt x="899" y="1947"/>
                </a:lnTo>
                <a:lnTo>
                  <a:pt x="642" y="2332"/>
                </a:lnTo>
                <a:lnTo>
                  <a:pt x="428" y="2717"/>
                </a:lnTo>
                <a:lnTo>
                  <a:pt x="428" y="2717"/>
                </a:lnTo>
                <a:lnTo>
                  <a:pt x="342" y="2931"/>
                </a:lnTo>
                <a:lnTo>
                  <a:pt x="278" y="3145"/>
                </a:lnTo>
                <a:lnTo>
                  <a:pt x="214" y="3381"/>
                </a:lnTo>
                <a:lnTo>
                  <a:pt x="150" y="3616"/>
                </a:lnTo>
                <a:lnTo>
                  <a:pt x="86" y="4108"/>
                </a:lnTo>
                <a:lnTo>
                  <a:pt x="22" y="4579"/>
                </a:lnTo>
                <a:lnTo>
                  <a:pt x="22" y="4579"/>
                </a:lnTo>
                <a:lnTo>
                  <a:pt x="0" y="4771"/>
                </a:lnTo>
                <a:lnTo>
                  <a:pt x="0" y="4964"/>
                </a:lnTo>
                <a:lnTo>
                  <a:pt x="43" y="5370"/>
                </a:lnTo>
                <a:lnTo>
                  <a:pt x="107" y="5777"/>
                </a:lnTo>
                <a:lnTo>
                  <a:pt x="150" y="6162"/>
                </a:lnTo>
                <a:lnTo>
                  <a:pt x="150" y="6162"/>
                </a:lnTo>
                <a:lnTo>
                  <a:pt x="150" y="6312"/>
                </a:lnTo>
                <a:lnTo>
                  <a:pt x="193" y="6462"/>
                </a:lnTo>
                <a:lnTo>
                  <a:pt x="278" y="6740"/>
                </a:lnTo>
                <a:lnTo>
                  <a:pt x="428" y="7018"/>
                </a:lnTo>
                <a:lnTo>
                  <a:pt x="578" y="7275"/>
                </a:lnTo>
                <a:lnTo>
                  <a:pt x="578" y="7275"/>
                </a:lnTo>
                <a:lnTo>
                  <a:pt x="770" y="7574"/>
                </a:lnTo>
                <a:lnTo>
                  <a:pt x="1006" y="7852"/>
                </a:lnTo>
                <a:lnTo>
                  <a:pt x="1262" y="8130"/>
                </a:lnTo>
                <a:lnTo>
                  <a:pt x="1519" y="8409"/>
                </a:lnTo>
                <a:lnTo>
                  <a:pt x="1519" y="8409"/>
                </a:lnTo>
                <a:lnTo>
                  <a:pt x="1797" y="8644"/>
                </a:lnTo>
                <a:lnTo>
                  <a:pt x="2076" y="8858"/>
                </a:lnTo>
                <a:lnTo>
                  <a:pt x="2076" y="8858"/>
                </a:lnTo>
                <a:lnTo>
                  <a:pt x="2268" y="8965"/>
                </a:lnTo>
                <a:lnTo>
                  <a:pt x="2461" y="9050"/>
                </a:lnTo>
                <a:lnTo>
                  <a:pt x="2653" y="9115"/>
                </a:lnTo>
                <a:lnTo>
                  <a:pt x="2846" y="9179"/>
                </a:lnTo>
                <a:lnTo>
                  <a:pt x="2846" y="9179"/>
                </a:lnTo>
                <a:lnTo>
                  <a:pt x="3167" y="9350"/>
                </a:lnTo>
                <a:lnTo>
                  <a:pt x="3509" y="9500"/>
                </a:lnTo>
                <a:lnTo>
                  <a:pt x="3509" y="9500"/>
                </a:lnTo>
                <a:lnTo>
                  <a:pt x="3680" y="9564"/>
                </a:lnTo>
                <a:lnTo>
                  <a:pt x="3873" y="9628"/>
                </a:lnTo>
                <a:lnTo>
                  <a:pt x="4258" y="9692"/>
                </a:lnTo>
                <a:lnTo>
                  <a:pt x="4258" y="9692"/>
                </a:lnTo>
                <a:lnTo>
                  <a:pt x="4472" y="9735"/>
                </a:lnTo>
                <a:lnTo>
                  <a:pt x="4686" y="9757"/>
                </a:lnTo>
                <a:lnTo>
                  <a:pt x="5114" y="9757"/>
                </a:lnTo>
                <a:lnTo>
                  <a:pt x="5542" y="9757"/>
                </a:lnTo>
                <a:lnTo>
                  <a:pt x="5970" y="9735"/>
                </a:lnTo>
                <a:lnTo>
                  <a:pt x="5970" y="9735"/>
                </a:lnTo>
                <a:lnTo>
                  <a:pt x="6333" y="9692"/>
                </a:lnTo>
                <a:lnTo>
                  <a:pt x="6697" y="9607"/>
                </a:lnTo>
                <a:lnTo>
                  <a:pt x="6890" y="9543"/>
                </a:lnTo>
                <a:lnTo>
                  <a:pt x="7061" y="9457"/>
                </a:lnTo>
                <a:lnTo>
                  <a:pt x="7232" y="9393"/>
                </a:lnTo>
                <a:lnTo>
                  <a:pt x="7382" y="9286"/>
                </a:lnTo>
                <a:lnTo>
                  <a:pt x="7382" y="9286"/>
                </a:lnTo>
                <a:lnTo>
                  <a:pt x="7660" y="9072"/>
                </a:lnTo>
                <a:lnTo>
                  <a:pt x="7917" y="8858"/>
                </a:lnTo>
                <a:lnTo>
                  <a:pt x="8173" y="8601"/>
                </a:lnTo>
                <a:lnTo>
                  <a:pt x="8409" y="8366"/>
                </a:lnTo>
                <a:lnTo>
                  <a:pt x="8409" y="8366"/>
                </a:lnTo>
                <a:lnTo>
                  <a:pt x="8516" y="8237"/>
                </a:lnTo>
                <a:lnTo>
                  <a:pt x="8601" y="8109"/>
                </a:lnTo>
                <a:lnTo>
                  <a:pt x="8772" y="7810"/>
                </a:lnTo>
                <a:lnTo>
                  <a:pt x="9029" y="7210"/>
                </a:lnTo>
                <a:lnTo>
                  <a:pt x="9029" y="7210"/>
                </a:lnTo>
                <a:lnTo>
                  <a:pt x="9179" y="6847"/>
                </a:lnTo>
                <a:lnTo>
                  <a:pt x="9307" y="6504"/>
                </a:lnTo>
                <a:lnTo>
                  <a:pt x="9414" y="6141"/>
                </a:lnTo>
                <a:lnTo>
                  <a:pt x="9500" y="5777"/>
                </a:lnTo>
                <a:lnTo>
                  <a:pt x="9500" y="5777"/>
                </a:lnTo>
                <a:lnTo>
                  <a:pt x="9543" y="5435"/>
                </a:lnTo>
                <a:lnTo>
                  <a:pt x="9564" y="5071"/>
                </a:lnTo>
                <a:lnTo>
                  <a:pt x="9543" y="4686"/>
                </a:lnTo>
                <a:lnTo>
                  <a:pt x="9500" y="4322"/>
                </a:lnTo>
                <a:lnTo>
                  <a:pt x="9436" y="3937"/>
                </a:lnTo>
                <a:lnTo>
                  <a:pt x="9350" y="3595"/>
                </a:lnTo>
                <a:lnTo>
                  <a:pt x="9222" y="3252"/>
                </a:lnTo>
                <a:lnTo>
                  <a:pt x="9093" y="2931"/>
                </a:lnTo>
                <a:lnTo>
                  <a:pt x="9093" y="2931"/>
                </a:lnTo>
                <a:close/>
                <a:moveTo>
                  <a:pt x="8580" y="6890"/>
                </a:moveTo>
                <a:lnTo>
                  <a:pt x="8580" y="6890"/>
                </a:lnTo>
                <a:lnTo>
                  <a:pt x="8430" y="7253"/>
                </a:lnTo>
                <a:lnTo>
                  <a:pt x="8259" y="7638"/>
                </a:lnTo>
                <a:lnTo>
                  <a:pt x="8152" y="7810"/>
                </a:lnTo>
                <a:lnTo>
                  <a:pt x="8024" y="7981"/>
                </a:lnTo>
                <a:lnTo>
                  <a:pt x="7895" y="8130"/>
                </a:lnTo>
                <a:lnTo>
                  <a:pt x="7745" y="8259"/>
                </a:lnTo>
                <a:lnTo>
                  <a:pt x="7745" y="8259"/>
                </a:lnTo>
                <a:lnTo>
                  <a:pt x="7382" y="8537"/>
                </a:lnTo>
                <a:lnTo>
                  <a:pt x="6997" y="8794"/>
                </a:lnTo>
                <a:lnTo>
                  <a:pt x="6997" y="8794"/>
                </a:lnTo>
                <a:lnTo>
                  <a:pt x="6825" y="8901"/>
                </a:lnTo>
                <a:lnTo>
                  <a:pt x="6611" y="8986"/>
                </a:lnTo>
                <a:lnTo>
                  <a:pt x="6205" y="9136"/>
                </a:lnTo>
                <a:lnTo>
                  <a:pt x="5670" y="9136"/>
                </a:lnTo>
                <a:lnTo>
                  <a:pt x="5670" y="9136"/>
                </a:lnTo>
                <a:lnTo>
                  <a:pt x="5392" y="9157"/>
                </a:lnTo>
                <a:lnTo>
                  <a:pt x="5221" y="9157"/>
                </a:lnTo>
                <a:lnTo>
                  <a:pt x="5157" y="9157"/>
                </a:lnTo>
                <a:lnTo>
                  <a:pt x="5114" y="9136"/>
                </a:lnTo>
                <a:lnTo>
                  <a:pt x="5114" y="9136"/>
                </a:lnTo>
                <a:lnTo>
                  <a:pt x="5071" y="9093"/>
                </a:lnTo>
                <a:lnTo>
                  <a:pt x="5071" y="9093"/>
                </a:lnTo>
                <a:lnTo>
                  <a:pt x="5092" y="9093"/>
                </a:lnTo>
                <a:lnTo>
                  <a:pt x="5114" y="9072"/>
                </a:lnTo>
                <a:lnTo>
                  <a:pt x="5114" y="9029"/>
                </a:lnTo>
                <a:lnTo>
                  <a:pt x="5114" y="9029"/>
                </a:lnTo>
                <a:lnTo>
                  <a:pt x="5157" y="8944"/>
                </a:lnTo>
                <a:lnTo>
                  <a:pt x="5157" y="8879"/>
                </a:lnTo>
                <a:lnTo>
                  <a:pt x="5135" y="8815"/>
                </a:lnTo>
                <a:lnTo>
                  <a:pt x="5135" y="8815"/>
                </a:lnTo>
                <a:lnTo>
                  <a:pt x="5092" y="8772"/>
                </a:lnTo>
                <a:lnTo>
                  <a:pt x="5050" y="8751"/>
                </a:lnTo>
                <a:lnTo>
                  <a:pt x="4985" y="8751"/>
                </a:lnTo>
                <a:lnTo>
                  <a:pt x="4943" y="8751"/>
                </a:lnTo>
                <a:lnTo>
                  <a:pt x="4836" y="8794"/>
                </a:lnTo>
                <a:lnTo>
                  <a:pt x="4729" y="8901"/>
                </a:lnTo>
                <a:lnTo>
                  <a:pt x="4729" y="8901"/>
                </a:lnTo>
                <a:lnTo>
                  <a:pt x="4686" y="9029"/>
                </a:lnTo>
                <a:lnTo>
                  <a:pt x="4643" y="9093"/>
                </a:lnTo>
                <a:lnTo>
                  <a:pt x="4622" y="9136"/>
                </a:lnTo>
                <a:lnTo>
                  <a:pt x="4622" y="9136"/>
                </a:lnTo>
                <a:lnTo>
                  <a:pt x="4557" y="9136"/>
                </a:lnTo>
                <a:lnTo>
                  <a:pt x="4472" y="9115"/>
                </a:lnTo>
                <a:lnTo>
                  <a:pt x="4386" y="9093"/>
                </a:lnTo>
                <a:lnTo>
                  <a:pt x="4301" y="9093"/>
                </a:lnTo>
                <a:lnTo>
                  <a:pt x="4301" y="9093"/>
                </a:lnTo>
                <a:lnTo>
                  <a:pt x="4322" y="9008"/>
                </a:lnTo>
                <a:lnTo>
                  <a:pt x="4365" y="8901"/>
                </a:lnTo>
                <a:lnTo>
                  <a:pt x="4386" y="8858"/>
                </a:lnTo>
                <a:lnTo>
                  <a:pt x="4365" y="8815"/>
                </a:lnTo>
                <a:lnTo>
                  <a:pt x="4343" y="8772"/>
                </a:lnTo>
                <a:lnTo>
                  <a:pt x="4279" y="8751"/>
                </a:lnTo>
                <a:lnTo>
                  <a:pt x="4279" y="8751"/>
                </a:lnTo>
                <a:lnTo>
                  <a:pt x="4237" y="8751"/>
                </a:lnTo>
                <a:lnTo>
                  <a:pt x="4215" y="8772"/>
                </a:lnTo>
                <a:lnTo>
                  <a:pt x="4172" y="8837"/>
                </a:lnTo>
                <a:lnTo>
                  <a:pt x="4130" y="8901"/>
                </a:lnTo>
                <a:lnTo>
                  <a:pt x="4108" y="8965"/>
                </a:lnTo>
                <a:lnTo>
                  <a:pt x="4108" y="8965"/>
                </a:lnTo>
                <a:lnTo>
                  <a:pt x="4023" y="9008"/>
                </a:lnTo>
                <a:lnTo>
                  <a:pt x="3937" y="9029"/>
                </a:lnTo>
                <a:lnTo>
                  <a:pt x="3851" y="9029"/>
                </a:lnTo>
                <a:lnTo>
                  <a:pt x="3766" y="9008"/>
                </a:lnTo>
                <a:lnTo>
                  <a:pt x="3680" y="8944"/>
                </a:lnTo>
                <a:lnTo>
                  <a:pt x="3637" y="8879"/>
                </a:lnTo>
                <a:lnTo>
                  <a:pt x="3637" y="8815"/>
                </a:lnTo>
                <a:lnTo>
                  <a:pt x="3680" y="8730"/>
                </a:lnTo>
                <a:lnTo>
                  <a:pt x="3680" y="8730"/>
                </a:lnTo>
                <a:lnTo>
                  <a:pt x="3744" y="8644"/>
                </a:lnTo>
                <a:lnTo>
                  <a:pt x="3787" y="8601"/>
                </a:lnTo>
                <a:lnTo>
                  <a:pt x="3830" y="8537"/>
                </a:lnTo>
                <a:lnTo>
                  <a:pt x="3830" y="8430"/>
                </a:lnTo>
                <a:lnTo>
                  <a:pt x="3830" y="8430"/>
                </a:lnTo>
                <a:lnTo>
                  <a:pt x="3809" y="8366"/>
                </a:lnTo>
                <a:lnTo>
                  <a:pt x="3766" y="8323"/>
                </a:lnTo>
                <a:lnTo>
                  <a:pt x="3723" y="8302"/>
                </a:lnTo>
                <a:lnTo>
                  <a:pt x="3680" y="8280"/>
                </a:lnTo>
                <a:lnTo>
                  <a:pt x="3573" y="8280"/>
                </a:lnTo>
                <a:lnTo>
                  <a:pt x="3466" y="8323"/>
                </a:lnTo>
                <a:lnTo>
                  <a:pt x="3466" y="8323"/>
                </a:lnTo>
                <a:lnTo>
                  <a:pt x="3381" y="8387"/>
                </a:lnTo>
                <a:lnTo>
                  <a:pt x="3316" y="8451"/>
                </a:lnTo>
                <a:lnTo>
                  <a:pt x="3274" y="8537"/>
                </a:lnTo>
                <a:lnTo>
                  <a:pt x="3210" y="8623"/>
                </a:lnTo>
                <a:lnTo>
                  <a:pt x="3210" y="8623"/>
                </a:lnTo>
                <a:lnTo>
                  <a:pt x="3145" y="8665"/>
                </a:lnTo>
                <a:lnTo>
                  <a:pt x="3103" y="8687"/>
                </a:lnTo>
                <a:lnTo>
                  <a:pt x="3060" y="8687"/>
                </a:lnTo>
                <a:lnTo>
                  <a:pt x="3017" y="8687"/>
                </a:lnTo>
                <a:lnTo>
                  <a:pt x="2931" y="8644"/>
                </a:lnTo>
                <a:lnTo>
                  <a:pt x="2824" y="8580"/>
                </a:lnTo>
                <a:lnTo>
                  <a:pt x="2824" y="8580"/>
                </a:lnTo>
                <a:lnTo>
                  <a:pt x="2889" y="8473"/>
                </a:lnTo>
                <a:lnTo>
                  <a:pt x="2996" y="8344"/>
                </a:lnTo>
                <a:lnTo>
                  <a:pt x="3081" y="8216"/>
                </a:lnTo>
                <a:lnTo>
                  <a:pt x="3103" y="8152"/>
                </a:lnTo>
                <a:lnTo>
                  <a:pt x="3103" y="8088"/>
                </a:lnTo>
                <a:lnTo>
                  <a:pt x="3103" y="8088"/>
                </a:lnTo>
                <a:lnTo>
                  <a:pt x="3081" y="8023"/>
                </a:lnTo>
                <a:lnTo>
                  <a:pt x="3060" y="7981"/>
                </a:lnTo>
                <a:lnTo>
                  <a:pt x="3017" y="7959"/>
                </a:lnTo>
                <a:lnTo>
                  <a:pt x="2996" y="7938"/>
                </a:lnTo>
                <a:lnTo>
                  <a:pt x="2910" y="7938"/>
                </a:lnTo>
                <a:lnTo>
                  <a:pt x="2803" y="7981"/>
                </a:lnTo>
                <a:lnTo>
                  <a:pt x="2803" y="7981"/>
                </a:lnTo>
                <a:lnTo>
                  <a:pt x="2739" y="8066"/>
                </a:lnTo>
                <a:lnTo>
                  <a:pt x="2675" y="8152"/>
                </a:lnTo>
                <a:lnTo>
                  <a:pt x="2610" y="8237"/>
                </a:lnTo>
                <a:lnTo>
                  <a:pt x="2546" y="8302"/>
                </a:lnTo>
                <a:lnTo>
                  <a:pt x="2546" y="8302"/>
                </a:lnTo>
                <a:lnTo>
                  <a:pt x="2482" y="8366"/>
                </a:lnTo>
                <a:lnTo>
                  <a:pt x="2439" y="8366"/>
                </a:lnTo>
                <a:lnTo>
                  <a:pt x="2375" y="8323"/>
                </a:lnTo>
                <a:lnTo>
                  <a:pt x="2375" y="8323"/>
                </a:lnTo>
                <a:lnTo>
                  <a:pt x="2311" y="8302"/>
                </a:lnTo>
                <a:lnTo>
                  <a:pt x="2268" y="8259"/>
                </a:lnTo>
                <a:lnTo>
                  <a:pt x="2225" y="8216"/>
                </a:lnTo>
                <a:lnTo>
                  <a:pt x="2161" y="8195"/>
                </a:lnTo>
                <a:lnTo>
                  <a:pt x="2161" y="8195"/>
                </a:lnTo>
                <a:lnTo>
                  <a:pt x="2247" y="8045"/>
                </a:lnTo>
                <a:lnTo>
                  <a:pt x="2354" y="7917"/>
                </a:lnTo>
                <a:lnTo>
                  <a:pt x="2461" y="7767"/>
                </a:lnTo>
                <a:lnTo>
                  <a:pt x="2546" y="7617"/>
                </a:lnTo>
                <a:lnTo>
                  <a:pt x="2546" y="7617"/>
                </a:lnTo>
                <a:lnTo>
                  <a:pt x="2589" y="7531"/>
                </a:lnTo>
                <a:lnTo>
                  <a:pt x="2632" y="7446"/>
                </a:lnTo>
                <a:lnTo>
                  <a:pt x="2632" y="7403"/>
                </a:lnTo>
                <a:lnTo>
                  <a:pt x="2610" y="7382"/>
                </a:lnTo>
                <a:lnTo>
                  <a:pt x="2589" y="7339"/>
                </a:lnTo>
                <a:lnTo>
                  <a:pt x="2546" y="7317"/>
                </a:lnTo>
                <a:lnTo>
                  <a:pt x="2546" y="7317"/>
                </a:lnTo>
                <a:lnTo>
                  <a:pt x="2503" y="7317"/>
                </a:lnTo>
                <a:lnTo>
                  <a:pt x="2439" y="7317"/>
                </a:lnTo>
                <a:lnTo>
                  <a:pt x="2332" y="7360"/>
                </a:lnTo>
                <a:lnTo>
                  <a:pt x="2332" y="7360"/>
                </a:lnTo>
                <a:lnTo>
                  <a:pt x="2268" y="7403"/>
                </a:lnTo>
                <a:lnTo>
                  <a:pt x="2225" y="7446"/>
                </a:lnTo>
                <a:lnTo>
                  <a:pt x="2118" y="7574"/>
                </a:lnTo>
                <a:lnTo>
                  <a:pt x="2054" y="7681"/>
                </a:lnTo>
                <a:lnTo>
                  <a:pt x="1947" y="7788"/>
                </a:lnTo>
                <a:lnTo>
                  <a:pt x="1947" y="7788"/>
                </a:lnTo>
                <a:lnTo>
                  <a:pt x="1904" y="7831"/>
                </a:lnTo>
                <a:lnTo>
                  <a:pt x="1862" y="7874"/>
                </a:lnTo>
                <a:lnTo>
                  <a:pt x="1840" y="7874"/>
                </a:lnTo>
                <a:lnTo>
                  <a:pt x="1755" y="7852"/>
                </a:lnTo>
                <a:lnTo>
                  <a:pt x="1755" y="7852"/>
                </a:lnTo>
                <a:lnTo>
                  <a:pt x="1690" y="7810"/>
                </a:lnTo>
                <a:lnTo>
                  <a:pt x="1626" y="7724"/>
                </a:lnTo>
                <a:lnTo>
                  <a:pt x="1605" y="7638"/>
                </a:lnTo>
                <a:lnTo>
                  <a:pt x="1626" y="7574"/>
                </a:lnTo>
                <a:lnTo>
                  <a:pt x="1626" y="7574"/>
                </a:lnTo>
                <a:lnTo>
                  <a:pt x="1648" y="7510"/>
                </a:lnTo>
                <a:lnTo>
                  <a:pt x="1690" y="7446"/>
                </a:lnTo>
                <a:lnTo>
                  <a:pt x="1819" y="7339"/>
                </a:lnTo>
                <a:lnTo>
                  <a:pt x="1926" y="7232"/>
                </a:lnTo>
                <a:lnTo>
                  <a:pt x="2033" y="7125"/>
                </a:lnTo>
                <a:lnTo>
                  <a:pt x="2033" y="7125"/>
                </a:lnTo>
                <a:lnTo>
                  <a:pt x="2076" y="7061"/>
                </a:lnTo>
                <a:lnTo>
                  <a:pt x="2118" y="6997"/>
                </a:lnTo>
                <a:lnTo>
                  <a:pt x="2118" y="6932"/>
                </a:lnTo>
                <a:lnTo>
                  <a:pt x="2054" y="6868"/>
                </a:lnTo>
                <a:lnTo>
                  <a:pt x="2054" y="6868"/>
                </a:lnTo>
                <a:lnTo>
                  <a:pt x="1990" y="6825"/>
                </a:lnTo>
                <a:lnTo>
                  <a:pt x="1926" y="6804"/>
                </a:lnTo>
                <a:lnTo>
                  <a:pt x="1840" y="6825"/>
                </a:lnTo>
                <a:lnTo>
                  <a:pt x="1755" y="6847"/>
                </a:lnTo>
                <a:lnTo>
                  <a:pt x="1755" y="6847"/>
                </a:lnTo>
                <a:lnTo>
                  <a:pt x="1648" y="6911"/>
                </a:lnTo>
                <a:lnTo>
                  <a:pt x="1562" y="7018"/>
                </a:lnTo>
                <a:lnTo>
                  <a:pt x="1476" y="7103"/>
                </a:lnTo>
                <a:lnTo>
                  <a:pt x="1369" y="7189"/>
                </a:lnTo>
                <a:lnTo>
                  <a:pt x="1369" y="7189"/>
                </a:lnTo>
                <a:lnTo>
                  <a:pt x="1284" y="7232"/>
                </a:lnTo>
                <a:lnTo>
                  <a:pt x="1220" y="7232"/>
                </a:lnTo>
                <a:lnTo>
                  <a:pt x="1198" y="7232"/>
                </a:lnTo>
                <a:lnTo>
                  <a:pt x="1177" y="7189"/>
                </a:lnTo>
                <a:lnTo>
                  <a:pt x="1156" y="7082"/>
                </a:lnTo>
                <a:lnTo>
                  <a:pt x="1156" y="7082"/>
                </a:lnTo>
                <a:lnTo>
                  <a:pt x="1177" y="7018"/>
                </a:lnTo>
                <a:lnTo>
                  <a:pt x="1198" y="6954"/>
                </a:lnTo>
                <a:lnTo>
                  <a:pt x="1262" y="6825"/>
                </a:lnTo>
                <a:lnTo>
                  <a:pt x="1262" y="6825"/>
                </a:lnTo>
                <a:lnTo>
                  <a:pt x="1434" y="6611"/>
                </a:lnTo>
                <a:lnTo>
                  <a:pt x="1690" y="6290"/>
                </a:lnTo>
                <a:lnTo>
                  <a:pt x="1776" y="6119"/>
                </a:lnTo>
                <a:lnTo>
                  <a:pt x="1797" y="6055"/>
                </a:lnTo>
                <a:lnTo>
                  <a:pt x="1797" y="5991"/>
                </a:lnTo>
                <a:lnTo>
                  <a:pt x="1797" y="5948"/>
                </a:lnTo>
                <a:lnTo>
                  <a:pt x="1755" y="5927"/>
                </a:lnTo>
                <a:lnTo>
                  <a:pt x="1712" y="5905"/>
                </a:lnTo>
                <a:lnTo>
                  <a:pt x="1626" y="5927"/>
                </a:lnTo>
                <a:lnTo>
                  <a:pt x="1626" y="5927"/>
                </a:lnTo>
                <a:lnTo>
                  <a:pt x="1541" y="5948"/>
                </a:lnTo>
                <a:lnTo>
                  <a:pt x="1476" y="5970"/>
                </a:lnTo>
                <a:lnTo>
                  <a:pt x="1327" y="6076"/>
                </a:lnTo>
                <a:lnTo>
                  <a:pt x="1091" y="6312"/>
                </a:lnTo>
                <a:lnTo>
                  <a:pt x="1091" y="6312"/>
                </a:lnTo>
                <a:lnTo>
                  <a:pt x="963" y="6376"/>
                </a:lnTo>
                <a:lnTo>
                  <a:pt x="920" y="6397"/>
                </a:lnTo>
                <a:lnTo>
                  <a:pt x="877" y="6376"/>
                </a:lnTo>
                <a:lnTo>
                  <a:pt x="856" y="6333"/>
                </a:lnTo>
                <a:lnTo>
                  <a:pt x="835" y="6290"/>
                </a:lnTo>
                <a:lnTo>
                  <a:pt x="813" y="6141"/>
                </a:lnTo>
                <a:lnTo>
                  <a:pt x="813" y="6141"/>
                </a:lnTo>
                <a:lnTo>
                  <a:pt x="770" y="6098"/>
                </a:lnTo>
                <a:lnTo>
                  <a:pt x="770" y="6055"/>
                </a:lnTo>
                <a:lnTo>
                  <a:pt x="792" y="6012"/>
                </a:lnTo>
                <a:lnTo>
                  <a:pt x="856" y="5970"/>
                </a:lnTo>
                <a:lnTo>
                  <a:pt x="856" y="5970"/>
                </a:lnTo>
                <a:lnTo>
                  <a:pt x="1027" y="5820"/>
                </a:lnTo>
                <a:lnTo>
                  <a:pt x="1027" y="5820"/>
                </a:lnTo>
                <a:lnTo>
                  <a:pt x="1241" y="5606"/>
                </a:lnTo>
                <a:lnTo>
                  <a:pt x="1241" y="5606"/>
                </a:lnTo>
                <a:lnTo>
                  <a:pt x="1348" y="5499"/>
                </a:lnTo>
                <a:lnTo>
                  <a:pt x="1476" y="5349"/>
                </a:lnTo>
                <a:lnTo>
                  <a:pt x="1519" y="5285"/>
                </a:lnTo>
                <a:lnTo>
                  <a:pt x="1541" y="5221"/>
                </a:lnTo>
                <a:lnTo>
                  <a:pt x="1541" y="5135"/>
                </a:lnTo>
                <a:lnTo>
                  <a:pt x="1476" y="5071"/>
                </a:lnTo>
                <a:lnTo>
                  <a:pt x="1476" y="5071"/>
                </a:lnTo>
                <a:lnTo>
                  <a:pt x="1434" y="5028"/>
                </a:lnTo>
                <a:lnTo>
                  <a:pt x="1369" y="5007"/>
                </a:lnTo>
                <a:lnTo>
                  <a:pt x="1305" y="5007"/>
                </a:lnTo>
                <a:lnTo>
                  <a:pt x="1262" y="5007"/>
                </a:lnTo>
                <a:lnTo>
                  <a:pt x="1156" y="5071"/>
                </a:lnTo>
                <a:lnTo>
                  <a:pt x="1049" y="5178"/>
                </a:lnTo>
                <a:lnTo>
                  <a:pt x="835" y="5413"/>
                </a:lnTo>
                <a:lnTo>
                  <a:pt x="728" y="5499"/>
                </a:lnTo>
                <a:lnTo>
                  <a:pt x="642" y="5563"/>
                </a:lnTo>
                <a:lnTo>
                  <a:pt x="642" y="5563"/>
                </a:lnTo>
                <a:lnTo>
                  <a:pt x="663" y="5328"/>
                </a:lnTo>
                <a:lnTo>
                  <a:pt x="728" y="5156"/>
                </a:lnTo>
                <a:lnTo>
                  <a:pt x="813" y="4985"/>
                </a:lnTo>
                <a:lnTo>
                  <a:pt x="963" y="4814"/>
                </a:lnTo>
                <a:lnTo>
                  <a:pt x="963" y="4814"/>
                </a:lnTo>
                <a:lnTo>
                  <a:pt x="1156" y="4600"/>
                </a:lnTo>
                <a:lnTo>
                  <a:pt x="1262" y="4493"/>
                </a:lnTo>
                <a:lnTo>
                  <a:pt x="1327" y="4386"/>
                </a:lnTo>
                <a:lnTo>
                  <a:pt x="1327" y="4386"/>
                </a:lnTo>
                <a:lnTo>
                  <a:pt x="1369" y="4279"/>
                </a:lnTo>
                <a:lnTo>
                  <a:pt x="1369" y="4215"/>
                </a:lnTo>
                <a:lnTo>
                  <a:pt x="1369" y="4151"/>
                </a:lnTo>
                <a:lnTo>
                  <a:pt x="1348" y="4087"/>
                </a:lnTo>
                <a:lnTo>
                  <a:pt x="1305" y="4044"/>
                </a:lnTo>
                <a:lnTo>
                  <a:pt x="1262" y="4022"/>
                </a:lnTo>
                <a:lnTo>
                  <a:pt x="1198" y="4001"/>
                </a:lnTo>
                <a:lnTo>
                  <a:pt x="1198" y="4001"/>
                </a:lnTo>
                <a:lnTo>
                  <a:pt x="1113" y="4001"/>
                </a:lnTo>
                <a:lnTo>
                  <a:pt x="1027" y="4022"/>
                </a:lnTo>
                <a:lnTo>
                  <a:pt x="963" y="4087"/>
                </a:lnTo>
                <a:lnTo>
                  <a:pt x="899" y="4151"/>
                </a:lnTo>
                <a:lnTo>
                  <a:pt x="792" y="4301"/>
                </a:lnTo>
                <a:lnTo>
                  <a:pt x="685" y="4429"/>
                </a:lnTo>
                <a:lnTo>
                  <a:pt x="685" y="4429"/>
                </a:lnTo>
                <a:lnTo>
                  <a:pt x="642" y="4408"/>
                </a:lnTo>
                <a:lnTo>
                  <a:pt x="621" y="4365"/>
                </a:lnTo>
                <a:lnTo>
                  <a:pt x="599" y="4322"/>
                </a:lnTo>
                <a:lnTo>
                  <a:pt x="621" y="4279"/>
                </a:lnTo>
                <a:lnTo>
                  <a:pt x="685" y="4129"/>
                </a:lnTo>
                <a:lnTo>
                  <a:pt x="792" y="3980"/>
                </a:lnTo>
                <a:lnTo>
                  <a:pt x="1027" y="3702"/>
                </a:lnTo>
                <a:lnTo>
                  <a:pt x="1177" y="3552"/>
                </a:lnTo>
                <a:lnTo>
                  <a:pt x="1177" y="3552"/>
                </a:lnTo>
                <a:lnTo>
                  <a:pt x="1284" y="3445"/>
                </a:lnTo>
                <a:lnTo>
                  <a:pt x="1369" y="3316"/>
                </a:lnTo>
                <a:lnTo>
                  <a:pt x="1412" y="3274"/>
                </a:lnTo>
                <a:lnTo>
                  <a:pt x="1391" y="3209"/>
                </a:lnTo>
                <a:lnTo>
                  <a:pt x="1348" y="3167"/>
                </a:lnTo>
                <a:lnTo>
                  <a:pt x="1241" y="3145"/>
                </a:lnTo>
                <a:lnTo>
                  <a:pt x="1241" y="3145"/>
                </a:lnTo>
                <a:lnTo>
                  <a:pt x="1177" y="3145"/>
                </a:lnTo>
                <a:lnTo>
                  <a:pt x="1113" y="3167"/>
                </a:lnTo>
                <a:lnTo>
                  <a:pt x="1006" y="3231"/>
                </a:lnTo>
                <a:lnTo>
                  <a:pt x="877" y="3316"/>
                </a:lnTo>
                <a:lnTo>
                  <a:pt x="813" y="3423"/>
                </a:lnTo>
                <a:lnTo>
                  <a:pt x="813" y="3423"/>
                </a:lnTo>
                <a:lnTo>
                  <a:pt x="770" y="3381"/>
                </a:lnTo>
                <a:lnTo>
                  <a:pt x="770" y="3295"/>
                </a:lnTo>
                <a:lnTo>
                  <a:pt x="792" y="3231"/>
                </a:lnTo>
                <a:lnTo>
                  <a:pt x="835" y="3145"/>
                </a:lnTo>
                <a:lnTo>
                  <a:pt x="1006" y="2867"/>
                </a:lnTo>
                <a:lnTo>
                  <a:pt x="1006" y="2867"/>
                </a:lnTo>
                <a:lnTo>
                  <a:pt x="1027" y="2760"/>
                </a:lnTo>
                <a:lnTo>
                  <a:pt x="1049" y="2675"/>
                </a:lnTo>
                <a:lnTo>
                  <a:pt x="1070" y="2568"/>
                </a:lnTo>
                <a:lnTo>
                  <a:pt x="1134" y="2482"/>
                </a:lnTo>
                <a:lnTo>
                  <a:pt x="1134" y="2482"/>
                </a:lnTo>
                <a:lnTo>
                  <a:pt x="1262" y="2268"/>
                </a:lnTo>
                <a:lnTo>
                  <a:pt x="1391" y="2054"/>
                </a:lnTo>
                <a:lnTo>
                  <a:pt x="1391" y="2054"/>
                </a:lnTo>
                <a:lnTo>
                  <a:pt x="1541" y="1883"/>
                </a:lnTo>
                <a:lnTo>
                  <a:pt x="1733" y="1733"/>
                </a:lnTo>
                <a:lnTo>
                  <a:pt x="2140" y="1455"/>
                </a:lnTo>
                <a:lnTo>
                  <a:pt x="2140" y="1455"/>
                </a:lnTo>
                <a:lnTo>
                  <a:pt x="2525" y="1155"/>
                </a:lnTo>
                <a:lnTo>
                  <a:pt x="2739" y="1027"/>
                </a:lnTo>
                <a:lnTo>
                  <a:pt x="2974" y="920"/>
                </a:lnTo>
                <a:lnTo>
                  <a:pt x="2974" y="920"/>
                </a:lnTo>
                <a:lnTo>
                  <a:pt x="3381" y="770"/>
                </a:lnTo>
                <a:lnTo>
                  <a:pt x="3787" y="621"/>
                </a:lnTo>
                <a:lnTo>
                  <a:pt x="4001" y="535"/>
                </a:lnTo>
                <a:lnTo>
                  <a:pt x="4215" y="492"/>
                </a:lnTo>
                <a:lnTo>
                  <a:pt x="4429" y="471"/>
                </a:lnTo>
                <a:lnTo>
                  <a:pt x="4643" y="471"/>
                </a:lnTo>
                <a:lnTo>
                  <a:pt x="4643" y="471"/>
                </a:lnTo>
                <a:lnTo>
                  <a:pt x="5092" y="471"/>
                </a:lnTo>
                <a:lnTo>
                  <a:pt x="5328" y="471"/>
                </a:lnTo>
                <a:lnTo>
                  <a:pt x="5542" y="492"/>
                </a:lnTo>
                <a:lnTo>
                  <a:pt x="5542" y="492"/>
                </a:lnTo>
                <a:lnTo>
                  <a:pt x="5777" y="556"/>
                </a:lnTo>
                <a:lnTo>
                  <a:pt x="6012" y="642"/>
                </a:lnTo>
                <a:lnTo>
                  <a:pt x="6440" y="835"/>
                </a:lnTo>
                <a:lnTo>
                  <a:pt x="6440" y="835"/>
                </a:lnTo>
                <a:lnTo>
                  <a:pt x="6783" y="1006"/>
                </a:lnTo>
                <a:lnTo>
                  <a:pt x="7104" y="1220"/>
                </a:lnTo>
                <a:lnTo>
                  <a:pt x="7403" y="1455"/>
                </a:lnTo>
                <a:lnTo>
                  <a:pt x="7681" y="1712"/>
                </a:lnTo>
                <a:lnTo>
                  <a:pt x="7681" y="1712"/>
                </a:lnTo>
                <a:lnTo>
                  <a:pt x="7810" y="1883"/>
                </a:lnTo>
                <a:lnTo>
                  <a:pt x="7938" y="2075"/>
                </a:lnTo>
                <a:lnTo>
                  <a:pt x="8173" y="2461"/>
                </a:lnTo>
                <a:lnTo>
                  <a:pt x="8173" y="2461"/>
                </a:lnTo>
                <a:lnTo>
                  <a:pt x="8409" y="2803"/>
                </a:lnTo>
                <a:lnTo>
                  <a:pt x="8516" y="2995"/>
                </a:lnTo>
                <a:lnTo>
                  <a:pt x="8623" y="3167"/>
                </a:lnTo>
                <a:lnTo>
                  <a:pt x="8623" y="3167"/>
                </a:lnTo>
                <a:lnTo>
                  <a:pt x="8708" y="3402"/>
                </a:lnTo>
                <a:lnTo>
                  <a:pt x="8794" y="3616"/>
                </a:lnTo>
                <a:lnTo>
                  <a:pt x="8858" y="3851"/>
                </a:lnTo>
                <a:lnTo>
                  <a:pt x="8901" y="4087"/>
                </a:lnTo>
                <a:lnTo>
                  <a:pt x="8944" y="4301"/>
                </a:lnTo>
                <a:lnTo>
                  <a:pt x="8965" y="4557"/>
                </a:lnTo>
                <a:lnTo>
                  <a:pt x="8965" y="5028"/>
                </a:lnTo>
                <a:lnTo>
                  <a:pt x="8922" y="5499"/>
                </a:lnTo>
                <a:lnTo>
                  <a:pt x="8858" y="5970"/>
                </a:lnTo>
                <a:lnTo>
                  <a:pt x="8730" y="6440"/>
                </a:lnTo>
                <a:lnTo>
                  <a:pt x="8580" y="6890"/>
                </a:lnTo>
                <a:lnTo>
                  <a:pt x="8580" y="6890"/>
                </a:lnTo>
                <a:close/>
                <a:moveTo>
                  <a:pt x="5777" y="3616"/>
                </a:moveTo>
                <a:lnTo>
                  <a:pt x="5777" y="3616"/>
                </a:lnTo>
                <a:lnTo>
                  <a:pt x="5649" y="3466"/>
                </a:lnTo>
                <a:lnTo>
                  <a:pt x="5563" y="3402"/>
                </a:lnTo>
                <a:lnTo>
                  <a:pt x="5477" y="3381"/>
                </a:lnTo>
                <a:lnTo>
                  <a:pt x="5477" y="3381"/>
                </a:lnTo>
                <a:lnTo>
                  <a:pt x="5392" y="3381"/>
                </a:lnTo>
                <a:lnTo>
                  <a:pt x="5328" y="3381"/>
                </a:lnTo>
                <a:lnTo>
                  <a:pt x="5263" y="3402"/>
                </a:lnTo>
                <a:lnTo>
                  <a:pt x="5221" y="3423"/>
                </a:lnTo>
                <a:lnTo>
                  <a:pt x="5199" y="3466"/>
                </a:lnTo>
                <a:lnTo>
                  <a:pt x="5178" y="3509"/>
                </a:lnTo>
                <a:lnTo>
                  <a:pt x="5178" y="3616"/>
                </a:lnTo>
                <a:lnTo>
                  <a:pt x="5199" y="3723"/>
                </a:lnTo>
                <a:lnTo>
                  <a:pt x="5242" y="3851"/>
                </a:lnTo>
                <a:lnTo>
                  <a:pt x="5349" y="4044"/>
                </a:lnTo>
                <a:lnTo>
                  <a:pt x="5349" y="4044"/>
                </a:lnTo>
                <a:lnTo>
                  <a:pt x="5477" y="4215"/>
                </a:lnTo>
                <a:lnTo>
                  <a:pt x="5627" y="4386"/>
                </a:lnTo>
                <a:lnTo>
                  <a:pt x="5627" y="4386"/>
                </a:lnTo>
                <a:lnTo>
                  <a:pt x="5756" y="4515"/>
                </a:lnTo>
                <a:lnTo>
                  <a:pt x="5841" y="4579"/>
                </a:lnTo>
                <a:lnTo>
                  <a:pt x="5884" y="4643"/>
                </a:lnTo>
                <a:lnTo>
                  <a:pt x="5884" y="4643"/>
                </a:lnTo>
                <a:lnTo>
                  <a:pt x="5884" y="4707"/>
                </a:lnTo>
                <a:lnTo>
                  <a:pt x="5884" y="4750"/>
                </a:lnTo>
                <a:lnTo>
                  <a:pt x="5841" y="4793"/>
                </a:lnTo>
                <a:lnTo>
                  <a:pt x="5777" y="4793"/>
                </a:lnTo>
                <a:lnTo>
                  <a:pt x="5627" y="4793"/>
                </a:lnTo>
                <a:lnTo>
                  <a:pt x="5499" y="4793"/>
                </a:lnTo>
                <a:lnTo>
                  <a:pt x="5499" y="4793"/>
                </a:lnTo>
                <a:lnTo>
                  <a:pt x="4836" y="4771"/>
                </a:lnTo>
                <a:lnTo>
                  <a:pt x="4836" y="4771"/>
                </a:lnTo>
                <a:lnTo>
                  <a:pt x="4472" y="4750"/>
                </a:lnTo>
                <a:lnTo>
                  <a:pt x="4108" y="4729"/>
                </a:lnTo>
                <a:lnTo>
                  <a:pt x="4108" y="4729"/>
                </a:lnTo>
                <a:lnTo>
                  <a:pt x="3937" y="4729"/>
                </a:lnTo>
                <a:lnTo>
                  <a:pt x="3809" y="4750"/>
                </a:lnTo>
                <a:lnTo>
                  <a:pt x="3766" y="4771"/>
                </a:lnTo>
                <a:lnTo>
                  <a:pt x="3723" y="4814"/>
                </a:lnTo>
                <a:lnTo>
                  <a:pt x="3680" y="4857"/>
                </a:lnTo>
                <a:lnTo>
                  <a:pt x="3637" y="4943"/>
                </a:lnTo>
                <a:lnTo>
                  <a:pt x="3637" y="4943"/>
                </a:lnTo>
                <a:lnTo>
                  <a:pt x="3595" y="5092"/>
                </a:lnTo>
                <a:lnTo>
                  <a:pt x="3595" y="5156"/>
                </a:lnTo>
                <a:lnTo>
                  <a:pt x="3595" y="5221"/>
                </a:lnTo>
                <a:lnTo>
                  <a:pt x="3616" y="5263"/>
                </a:lnTo>
                <a:lnTo>
                  <a:pt x="3659" y="5306"/>
                </a:lnTo>
                <a:lnTo>
                  <a:pt x="3723" y="5328"/>
                </a:lnTo>
                <a:lnTo>
                  <a:pt x="3809" y="5349"/>
                </a:lnTo>
                <a:lnTo>
                  <a:pt x="3809" y="5349"/>
                </a:lnTo>
                <a:lnTo>
                  <a:pt x="3980" y="5370"/>
                </a:lnTo>
                <a:lnTo>
                  <a:pt x="4151" y="5370"/>
                </a:lnTo>
                <a:lnTo>
                  <a:pt x="4493" y="5370"/>
                </a:lnTo>
                <a:lnTo>
                  <a:pt x="4493" y="5370"/>
                </a:lnTo>
                <a:lnTo>
                  <a:pt x="5970" y="5328"/>
                </a:lnTo>
                <a:lnTo>
                  <a:pt x="5970" y="5328"/>
                </a:lnTo>
                <a:lnTo>
                  <a:pt x="5884" y="5435"/>
                </a:lnTo>
                <a:lnTo>
                  <a:pt x="5798" y="5542"/>
                </a:lnTo>
                <a:lnTo>
                  <a:pt x="5584" y="5713"/>
                </a:lnTo>
                <a:lnTo>
                  <a:pt x="5370" y="5863"/>
                </a:lnTo>
                <a:lnTo>
                  <a:pt x="5157" y="6034"/>
                </a:lnTo>
                <a:lnTo>
                  <a:pt x="5157" y="6034"/>
                </a:lnTo>
                <a:lnTo>
                  <a:pt x="5071" y="6119"/>
                </a:lnTo>
                <a:lnTo>
                  <a:pt x="5007" y="6226"/>
                </a:lnTo>
                <a:lnTo>
                  <a:pt x="4964" y="6333"/>
                </a:lnTo>
                <a:lnTo>
                  <a:pt x="4985" y="6376"/>
                </a:lnTo>
                <a:lnTo>
                  <a:pt x="5007" y="6440"/>
                </a:lnTo>
                <a:lnTo>
                  <a:pt x="5007" y="6440"/>
                </a:lnTo>
                <a:lnTo>
                  <a:pt x="5071" y="6547"/>
                </a:lnTo>
                <a:lnTo>
                  <a:pt x="5178" y="6611"/>
                </a:lnTo>
                <a:lnTo>
                  <a:pt x="5306" y="6654"/>
                </a:lnTo>
                <a:lnTo>
                  <a:pt x="5435" y="6654"/>
                </a:lnTo>
                <a:lnTo>
                  <a:pt x="5435" y="6654"/>
                </a:lnTo>
                <a:lnTo>
                  <a:pt x="5542" y="6590"/>
                </a:lnTo>
                <a:lnTo>
                  <a:pt x="5627" y="6526"/>
                </a:lnTo>
                <a:lnTo>
                  <a:pt x="5798" y="6333"/>
                </a:lnTo>
                <a:lnTo>
                  <a:pt x="5798" y="6333"/>
                </a:lnTo>
                <a:lnTo>
                  <a:pt x="5905" y="6226"/>
                </a:lnTo>
                <a:lnTo>
                  <a:pt x="6034" y="6141"/>
                </a:lnTo>
                <a:lnTo>
                  <a:pt x="6162" y="6034"/>
                </a:lnTo>
                <a:lnTo>
                  <a:pt x="6290" y="5948"/>
                </a:lnTo>
                <a:lnTo>
                  <a:pt x="6290" y="5948"/>
                </a:lnTo>
                <a:lnTo>
                  <a:pt x="6483" y="5756"/>
                </a:lnTo>
                <a:lnTo>
                  <a:pt x="6676" y="5520"/>
                </a:lnTo>
                <a:lnTo>
                  <a:pt x="6847" y="5285"/>
                </a:lnTo>
                <a:lnTo>
                  <a:pt x="6911" y="5178"/>
                </a:lnTo>
                <a:lnTo>
                  <a:pt x="6954" y="5049"/>
                </a:lnTo>
                <a:lnTo>
                  <a:pt x="6954" y="5049"/>
                </a:lnTo>
                <a:lnTo>
                  <a:pt x="6569" y="4515"/>
                </a:lnTo>
                <a:lnTo>
                  <a:pt x="6355" y="4236"/>
                </a:lnTo>
                <a:lnTo>
                  <a:pt x="6141" y="3980"/>
                </a:lnTo>
                <a:lnTo>
                  <a:pt x="6141" y="3980"/>
                </a:lnTo>
                <a:lnTo>
                  <a:pt x="5970" y="3787"/>
                </a:lnTo>
                <a:lnTo>
                  <a:pt x="5777" y="3616"/>
                </a:lnTo>
                <a:lnTo>
                  <a:pt x="5777" y="3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76;p8"/>
          <p:cNvSpPr/>
          <p:nvPr/>
        </p:nvSpPr>
        <p:spPr>
          <a:xfrm>
            <a:off x="4948514" y="1590595"/>
            <a:ext cx="1260181" cy="937451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3;p8"/>
          <p:cNvSpPr/>
          <p:nvPr/>
        </p:nvSpPr>
        <p:spPr>
          <a:xfrm>
            <a:off x="2103359" y="1616375"/>
            <a:ext cx="1079890" cy="911671"/>
          </a:xfrm>
          <a:custGeom>
            <a:avLst/>
            <a:gdLst/>
            <a:ahLst/>
            <a:cxnLst/>
            <a:rect l="l" t="t" r="r" b="b"/>
            <a:pathLst>
              <a:path w="9201" h="9137" extrusionOk="0">
                <a:moveTo>
                  <a:pt x="1006" y="2483"/>
                </a:moveTo>
                <a:lnTo>
                  <a:pt x="1006" y="2483"/>
                </a:lnTo>
                <a:lnTo>
                  <a:pt x="1049" y="2440"/>
                </a:lnTo>
                <a:lnTo>
                  <a:pt x="1091" y="2376"/>
                </a:lnTo>
                <a:lnTo>
                  <a:pt x="1156" y="2162"/>
                </a:lnTo>
                <a:lnTo>
                  <a:pt x="1198" y="2055"/>
                </a:lnTo>
                <a:lnTo>
                  <a:pt x="1241" y="1969"/>
                </a:lnTo>
                <a:lnTo>
                  <a:pt x="1284" y="1927"/>
                </a:lnTo>
                <a:lnTo>
                  <a:pt x="1305" y="1927"/>
                </a:lnTo>
                <a:lnTo>
                  <a:pt x="1348" y="1948"/>
                </a:lnTo>
                <a:lnTo>
                  <a:pt x="1348" y="1948"/>
                </a:lnTo>
                <a:lnTo>
                  <a:pt x="1412" y="2012"/>
                </a:lnTo>
                <a:lnTo>
                  <a:pt x="1477" y="2119"/>
                </a:lnTo>
                <a:lnTo>
                  <a:pt x="1541" y="2376"/>
                </a:lnTo>
                <a:lnTo>
                  <a:pt x="1605" y="2504"/>
                </a:lnTo>
                <a:lnTo>
                  <a:pt x="1669" y="2590"/>
                </a:lnTo>
                <a:lnTo>
                  <a:pt x="1712" y="2633"/>
                </a:lnTo>
                <a:lnTo>
                  <a:pt x="1755" y="2654"/>
                </a:lnTo>
                <a:lnTo>
                  <a:pt x="1819" y="2654"/>
                </a:lnTo>
                <a:lnTo>
                  <a:pt x="1905" y="2654"/>
                </a:lnTo>
                <a:lnTo>
                  <a:pt x="1905" y="2654"/>
                </a:lnTo>
                <a:lnTo>
                  <a:pt x="1969" y="2633"/>
                </a:lnTo>
                <a:lnTo>
                  <a:pt x="2012" y="2590"/>
                </a:lnTo>
                <a:lnTo>
                  <a:pt x="2054" y="2568"/>
                </a:lnTo>
                <a:lnTo>
                  <a:pt x="2076" y="2504"/>
                </a:lnTo>
                <a:lnTo>
                  <a:pt x="2097" y="2397"/>
                </a:lnTo>
                <a:lnTo>
                  <a:pt x="2054" y="2269"/>
                </a:lnTo>
                <a:lnTo>
                  <a:pt x="2012" y="2140"/>
                </a:lnTo>
                <a:lnTo>
                  <a:pt x="1969" y="2012"/>
                </a:lnTo>
                <a:lnTo>
                  <a:pt x="1862" y="1820"/>
                </a:lnTo>
                <a:lnTo>
                  <a:pt x="1862" y="1820"/>
                </a:lnTo>
                <a:lnTo>
                  <a:pt x="2012" y="1841"/>
                </a:lnTo>
                <a:lnTo>
                  <a:pt x="2183" y="1862"/>
                </a:lnTo>
                <a:lnTo>
                  <a:pt x="2268" y="1862"/>
                </a:lnTo>
                <a:lnTo>
                  <a:pt x="2354" y="1841"/>
                </a:lnTo>
                <a:lnTo>
                  <a:pt x="2397" y="1820"/>
                </a:lnTo>
                <a:lnTo>
                  <a:pt x="2418" y="1755"/>
                </a:lnTo>
                <a:lnTo>
                  <a:pt x="2418" y="1755"/>
                </a:lnTo>
                <a:lnTo>
                  <a:pt x="2418" y="1713"/>
                </a:lnTo>
                <a:lnTo>
                  <a:pt x="2397" y="1670"/>
                </a:lnTo>
                <a:lnTo>
                  <a:pt x="2332" y="1606"/>
                </a:lnTo>
                <a:lnTo>
                  <a:pt x="2247" y="1563"/>
                </a:lnTo>
                <a:lnTo>
                  <a:pt x="2118" y="1520"/>
                </a:lnTo>
                <a:lnTo>
                  <a:pt x="1883" y="1456"/>
                </a:lnTo>
                <a:lnTo>
                  <a:pt x="1733" y="1413"/>
                </a:lnTo>
                <a:lnTo>
                  <a:pt x="1733" y="1413"/>
                </a:lnTo>
                <a:lnTo>
                  <a:pt x="1798" y="1327"/>
                </a:lnTo>
                <a:lnTo>
                  <a:pt x="1905" y="1263"/>
                </a:lnTo>
                <a:lnTo>
                  <a:pt x="2140" y="1135"/>
                </a:lnTo>
                <a:lnTo>
                  <a:pt x="2397" y="1028"/>
                </a:lnTo>
                <a:lnTo>
                  <a:pt x="2611" y="921"/>
                </a:lnTo>
                <a:lnTo>
                  <a:pt x="2611" y="921"/>
                </a:lnTo>
                <a:lnTo>
                  <a:pt x="2782" y="793"/>
                </a:lnTo>
                <a:lnTo>
                  <a:pt x="2889" y="686"/>
                </a:lnTo>
                <a:lnTo>
                  <a:pt x="2996" y="579"/>
                </a:lnTo>
                <a:lnTo>
                  <a:pt x="3060" y="472"/>
                </a:lnTo>
                <a:lnTo>
                  <a:pt x="3081" y="429"/>
                </a:lnTo>
                <a:lnTo>
                  <a:pt x="3081" y="386"/>
                </a:lnTo>
                <a:lnTo>
                  <a:pt x="3060" y="365"/>
                </a:lnTo>
                <a:lnTo>
                  <a:pt x="3039" y="322"/>
                </a:lnTo>
                <a:lnTo>
                  <a:pt x="2974" y="322"/>
                </a:lnTo>
                <a:lnTo>
                  <a:pt x="2889" y="300"/>
                </a:lnTo>
                <a:lnTo>
                  <a:pt x="2889" y="300"/>
                </a:lnTo>
                <a:lnTo>
                  <a:pt x="2653" y="429"/>
                </a:lnTo>
                <a:lnTo>
                  <a:pt x="2225" y="686"/>
                </a:lnTo>
                <a:lnTo>
                  <a:pt x="1798" y="942"/>
                </a:lnTo>
                <a:lnTo>
                  <a:pt x="1648" y="1006"/>
                </a:lnTo>
                <a:lnTo>
                  <a:pt x="1605" y="1028"/>
                </a:lnTo>
                <a:lnTo>
                  <a:pt x="1584" y="1028"/>
                </a:lnTo>
                <a:lnTo>
                  <a:pt x="1584" y="1028"/>
                </a:lnTo>
                <a:lnTo>
                  <a:pt x="1691" y="707"/>
                </a:lnTo>
                <a:lnTo>
                  <a:pt x="1712" y="536"/>
                </a:lnTo>
                <a:lnTo>
                  <a:pt x="1712" y="472"/>
                </a:lnTo>
                <a:lnTo>
                  <a:pt x="1691" y="407"/>
                </a:lnTo>
                <a:lnTo>
                  <a:pt x="1691" y="407"/>
                </a:lnTo>
                <a:lnTo>
                  <a:pt x="1669" y="365"/>
                </a:lnTo>
                <a:lnTo>
                  <a:pt x="1626" y="322"/>
                </a:lnTo>
                <a:lnTo>
                  <a:pt x="1605" y="322"/>
                </a:lnTo>
                <a:lnTo>
                  <a:pt x="1562" y="322"/>
                </a:lnTo>
                <a:lnTo>
                  <a:pt x="1498" y="386"/>
                </a:lnTo>
                <a:lnTo>
                  <a:pt x="1434" y="472"/>
                </a:lnTo>
                <a:lnTo>
                  <a:pt x="1327" y="686"/>
                </a:lnTo>
                <a:lnTo>
                  <a:pt x="1263" y="835"/>
                </a:lnTo>
                <a:lnTo>
                  <a:pt x="1263" y="835"/>
                </a:lnTo>
                <a:lnTo>
                  <a:pt x="1263" y="900"/>
                </a:lnTo>
                <a:lnTo>
                  <a:pt x="1263" y="964"/>
                </a:lnTo>
                <a:lnTo>
                  <a:pt x="1263" y="964"/>
                </a:lnTo>
                <a:lnTo>
                  <a:pt x="1156" y="686"/>
                </a:lnTo>
                <a:lnTo>
                  <a:pt x="1070" y="493"/>
                </a:lnTo>
                <a:lnTo>
                  <a:pt x="963" y="300"/>
                </a:lnTo>
                <a:lnTo>
                  <a:pt x="856" y="151"/>
                </a:lnTo>
                <a:lnTo>
                  <a:pt x="792" y="86"/>
                </a:lnTo>
                <a:lnTo>
                  <a:pt x="728" y="44"/>
                </a:lnTo>
                <a:lnTo>
                  <a:pt x="664" y="1"/>
                </a:lnTo>
                <a:lnTo>
                  <a:pt x="599" y="1"/>
                </a:lnTo>
                <a:lnTo>
                  <a:pt x="535" y="44"/>
                </a:lnTo>
                <a:lnTo>
                  <a:pt x="471" y="108"/>
                </a:lnTo>
                <a:lnTo>
                  <a:pt x="471" y="108"/>
                </a:lnTo>
                <a:lnTo>
                  <a:pt x="471" y="151"/>
                </a:lnTo>
                <a:lnTo>
                  <a:pt x="471" y="193"/>
                </a:lnTo>
                <a:lnTo>
                  <a:pt x="492" y="343"/>
                </a:lnTo>
                <a:lnTo>
                  <a:pt x="557" y="514"/>
                </a:lnTo>
                <a:lnTo>
                  <a:pt x="642" y="707"/>
                </a:lnTo>
                <a:lnTo>
                  <a:pt x="813" y="1049"/>
                </a:lnTo>
                <a:lnTo>
                  <a:pt x="899" y="1199"/>
                </a:lnTo>
                <a:lnTo>
                  <a:pt x="899" y="1199"/>
                </a:lnTo>
                <a:lnTo>
                  <a:pt x="749" y="1156"/>
                </a:lnTo>
                <a:lnTo>
                  <a:pt x="578" y="1092"/>
                </a:lnTo>
                <a:lnTo>
                  <a:pt x="385" y="1049"/>
                </a:lnTo>
                <a:lnTo>
                  <a:pt x="321" y="1049"/>
                </a:lnTo>
                <a:lnTo>
                  <a:pt x="257" y="1071"/>
                </a:lnTo>
                <a:lnTo>
                  <a:pt x="257" y="1071"/>
                </a:lnTo>
                <a:lnTo>
                  <a:pt x="214" y="1113"/>
                </a:lnTo>
                <a:lnTo>
                  <a:pt x="193" y="1156"/>
                </a:lnTo>
                <a:lnTo>
                  <a:pt x="193" y="1178"/>
                </a:lnTo>
                <a:lnTo>
                  <a:pt x="214" y="1220"/>
                </a:lnTo>
                <a:lnTo>
                  <a:pt x="278" y="1285"/>
                </a:lnTo>
                <a:lnTo>
                  <a:pt x="385" y="1349"/>
                </a:lnTo>
                <a:lnTo>
                  <a:pt x="621" y="1456"/>
                </a:lnTo>
                <a:lnTo>
                  <a:pt x="728" y="1499"/>
                </a:lnTo>
                <a:lnTo>
                  <a:pt x="771" y="1541"/>
                </a:lnTo>
                <a:lnTo>
                  <a:pt x="771" y="1541"/>
                </a:lnTo>
                <a:lnTo>
                  <a:pt x="578" y="1648"/>
                </a:lnTo>
                <a:lnTo>
                  <a:pt x="321" y="1798"/>
                </a:lnTo>
                <a:lnTo>
                  <a:pt x="193" y="1884"/>
                </a:lnTo>
                <a:lnTo>
                  <a:pt x="86" y="1969"/>
                </a:lnTo>
                <a:lnTo>
                  <a:pt x="22" y="2055"/>
                </a:lnTo>
                <a:lnTo>
                  <a:pt x="0" y="2119"/>
                </a:lnTo>
                <a:lnTo>
                  <a:pt x="0" y="2162"/>
                </a:lnTo>
                <a:lnTo>
                  <a:pt x="0" y="2162"/>
                </a:lnTo>
                <a:lnTo>
                  <a:pt x="22" y="2205"/>
                </a:lnTo>
                <a:lnTo>
                  <a:pt x="65" y="2247"/>
                </a:lnTo>
                <a:lnTo>
                  <a:pt x="107" y="2247"/>
                </a:lnTo>
                <a:lnTo>
                  <a:pt x="171" y="2247"/>
                </a:lnTo>
                <a:lnTo>
                  <a:pt x="300" y="2226"/>
                </a:lnTo>
                <a:lnTo>
                  <a:pt x="450" y="2162"/>
                </a:lnTo>
                <a:lnTo>
                  <a:pt x="728" y="2012"/>
                </a:lnTo>
                <a:lnTo>
                  <a:pt x="920" y="1905"/>
                </a:lnTo>
                <a:lnTo>
                  <a:pt x="920" y="1905"/>
                </a:lnTo>
                <a:lnTo>
                  <a:pt x="878" y="1948"/>
                </a:lnTo>
                <a:lnTo>
                  <a:pt x="835" y="2033"/>
                </a:lnTo>
                <a:lnTo>
                  <a:pt x="813" y="2140"/>
                </a:lnTo>
                <a:lnTo>
                  <a:pt x="813" y="2247"/>
                </a:lnTo>
                <a:lnTo>
                  <a:pt x="835" y="2354"/>
                </a:lnTo>
                <a:lnTo>
                  <a:pt x="856" y="2440"/>
                </a:lnTo>
                <a:lnTo>
                  <a:pt x="920" y="2504"/>
                </a:lnTo>
                <a:lnTo>
                  <a:pt x="963" y="2504"/>
                </a:lnTo>
                <a:lnTo>
                  <a:pt x="1006" y="2483"/>
                </a:lnTo>
                <a:lnTo>
                  <a:pt x="1006" y="2483"/>
                </a:lnTo>
                <a:close/>
                <a:moveTo>
                  <a:pt x="8238" y="1884"/>
                </a:moveTo>
                <a:lnTo>
                  <a:pt x="8238" y="1884"/>
                </a:lnTo>
                <a:lnTo>
                  <a:pt x="8516" y="1734"/>
                </a:lnTo>
                <a:lnTo>
                  <a:pt x="8708" y="1606"/>
                </a:lnTo>
                <a:lnTo>
                  <a:pt x="8922" y="1477"/>
                </a:lnTo>
                <a:lnTo>
                  <a:pt x="9072" y="1327"/>
                </a:lnTo>
                <a:lnTo>
                  <a:pt x="9136" y="1263"/>
                </a:lnTo>
                <a:lnTo>
                  <a:pt x="9179" y="1178"/>
                </a:lnTo>
                <a:lnTo>
                  <a:pt x="9200" y="1113"/>
                </a:lnTo>
                <a:lnTo>
                  <a:pt x="9179" y="1028"/>
                </a:lnTo>
                <a:lnTo>
                  <a:pt x="9136" y="964"/>
                </a:lnTo>
                <a:lnTo>
                  <a:pt x="9072" y="900"/>
                </a:lnTo>
                <a:lnTo>
                  <a:pt x="9072" y="900"/>
                </a:lnTo>
                <a:lnTo>
                  <a:pt x="9008" y="857"/>
                </a:lnTo>
                <a:lnTo>
                  <a:pt x="8965" y="835"/>
                </a:lnTo>
                <a:lnTo>
                  <a:pt x="8837" y="835"/>
                </a:lnTo>
                <a:lnTo>
                  <a:pt x="8708" y="878"/>
                </a:lnTo>
                <a:lnTo>
                  <a:pt x="8580" y="942"/>
                </a:lnTo>
                <a:lnTo>
                  <a:pt x="8345" y="1071"/>
                </a:lnTo>
                <a:lnTo>
                  <a:pt x="8216" y="1135"/>
                </a:lnTo>
                <a:lnTo>
                  <a:pt x="8131" y="1199"/>
                </a:lnTo>
                <a:lnTo>
                  <a:pt x="8131" y="1199"/>
                </a:lnTo>
                <a:lnTo>
                  <a:pt x="8152" y="1156"/>
                </a:lnTo>
                <a:lnTo>
                  <a:pt x="8195" y="1092"/>
                </a:lnTo>
                <a:lnTo>
                  <a:pt x="8216" y="921"/>
                </a:lnTo>
                <a:lnTo>
                  <a:pt x="8238" y="600"/>
                </a:lnTo>
                <a:lnTo>
                  <a:pt x="8238" y="600"/>
                </a:lnTo>
                <a:lnTo>
                  <a:pt x="8238" y="450"/>
                </a:lnTo>
                <a:lnTo>
                  <a:pt x="8216" y="279"/>
                </a:lnTo>
                <a:lnTo>
                  <a:pt x="8195" y="215"/>
                </a:lnTo>
                <a:lnTo>
                  <a:pt x="8152" y="151"/>
                </a:lnTo>
                <a:lnTo>
                  <a:pt x="8088" y="108"/>
                </a:lnTo>
                <a:lnTo>
                  <a:pt x="8002" y="108"/>
                </a:lnTo>
                <a:lnTo>
                  <a:pt x="8002" y="108"/>
                </a:lnTo>
                <a:lnTo>
                  <a:pt x="7874" y="129"/>
                </a:lnTo>
                <a:lnTo>
                  <a:pt x="7788" y="172"/>
                </a:lnTo>
                <a:lnTo>
                  <a:pt x="7703" y="258"/>
                </a:lnTo>
                <a:lnTo>
                  <a:pt x="7660" y="365"/>
                </a:lnTo>
                <a:lnTo>
                  <a:pt x="7617" y="493"/>
                </a:lnTo>
                <a:lnTo>
                  <a:pt x="7596" y="600"/>
                </a:lnTo>
                <a:lnTo>
                  <a:pt x="7553" y="835"/>
                </a:lnTo>
                <a:lnTo>
                  <a:pt x="7553" y="835"/>
                </a:lnTo>
                <a:lnTo>
                  <a:pt x="7532" y="1071"/>
                </a:lnTo>
                <a:lnTo>
                  <a:pt x="7489" y="1178"/>
                </a:lnTo>
                <a:lnTo>
                  <a:pt x="7446" y="1263"/>
                </a:lnTo>
                <a:lnTo>
                  <a:pt x="7446" y="1263"/>
                </a:lnTo>
                <a:lnTo>
                  <a:pt x="7403" y="1306"/>
                </a:lnTo>
                <a:lnTo>
                  <a:pt x="7360" y="1306"/>
                </a:lnTo>
                <a:lnTo>
                  <a:pt x="7253" y="1263"/>
                </a:lnTo>
                <a:lnTo>
                  <a:pt x="7253" y="1263"/>
                </a:lnTo>
                <a:lnTo>
                  <a:pt x="7125" y="1199"/>
                </a:lnTo>
                <a:lnTo>
                  <a:pt x="6997" y="1113"/>
                </a:lnTo>
                <a:lnTo>
                  <a:pt x="6997" y="1113"/>
                </a:lnTo>
                <a:lnTo>
                  <a:pt x="6826" y="985"/>
                </a:lnTo>
                <a:lnTo>
                  <a:pt x="6633" y="835"/>
                </a:lnTo>
                <a:lnTo>
                  <a:pt x="6526" y="771"/>
                </a:lnTo>
                <a:lnTo>
                  <a:pt x="6419" y="728"/>
                </a:lnTo>
                <a:lnTo>
                  <a:pt x="6312" y="707"/>
                </a:lnTo>
                <a:lnTo>
                  <a:pt x="6205" y="707"/>
                </a:lnTo>
                <a:lnTo>
                  <a:pt x="6205" y="707"/>
                </a:lnTo>
                <a:lnTo>
                  <a:pt x="6141" y="728"/>
                </a:lnTo>
                <a:lnTo>
                  <a:pt x="6098" y="771"/>
                </a:lnTo>
                <a:lnTo>
                  <a:pt x="6077" y="793"/>
                </a:lnTo>
                <a:lnTo>
                  <a:pt x="6055" y="835"/>
                </a:lnTo>
                <a:lnTo>
                  <a:pt x="6055" y="942"/>
                </a:lnTo>
                <a:lnTo>
                  <a:pt x="6098" y="1028"/>
                </a:lnTo>
                <a:lnTo>
                  <a:pt x="6162" y="1135"/>
                </a:lnTo>
                <a:lnTo>
                  <a:pt x="6248" y="1220"/>
                </a:lnTo>
                <a:lnTo>
                  <a:pt x="6419" y="1370"/>
                </a:lnTo>
                <a:lnTo>
                  <a:pt x="6419" y="1370"/>
                </a:lnTo>
                <a:lnTo>
                  <a:pt x="6761" y="1563"/>
                </a:lnTo>
                <a:lnTo>
                  <a:pt x="6868" y="1627"/>
                </a:lnTo>
                <a:lnTo>
                  <a:pt x="6933" y="1691"/>
                </a:lnTo>
                <a:lnTo>
                  <a:pt x="6997" y="1755"/>
                </a:lnTo>
                <a:lnTo>
                  <a:pt x="6997" y="1820"/>
                </a:lnTo>
                <a:lnTo>
                  <a:pt x="6997" y="1820"/>
                </a:lnTo>
                <a:lnTo>
                  <a:pt x="6975" y="1862"/>
                </a:lnTo>
                <a:lnTo>
                  <a:pt x="6933" y="1884"/>
                </a:lnTo>
                <a:lnTo>
                  <a:pt x="6761" y="1991"/>
                </a:lnTo>
                <a:lnTo>
                  <a:pt x="6462" y="2140"/>
                </a:lnTo>
                <a:lnTo>
                  <a:pt x="6462" y="2140"/>
                </a:lnTo>
                <a:lnTo>
                  <a:pt x="6269" y="2226"/>
                </a:lnTo>
                <a:lnTo>
                  <a:pt x="6162" y="2290"/>
                </a:lnTo>
                <a:lnTo>
                  <a:pt x="6077" y="2354"/>
                </a:lnTo>
                <a:lnTo>
                  <a:pt x="6077" y="2354"/>
                </a:lnTo>
                <a:lnTo>
                  <a:pt x="6034" y="2419"/>
                </a:lnTo>
                <a:lnTo>
                  <a:pt x="5991" y="2483"/>
                </a:lnTo>
                <a:lnTo>
                  <a:pt x="5948" y="2568"/>
                </a:lnTo>
                <a:lnTo>
                  <a:pt x="5948" y="2633"/>
                </a:lnTo>
                <a:lnTo>
                  <a:pt x="5948" y="2697"/>
                </a:lnTo>
                <a:lnTo>
                  <a:pt x="5991" y="2761"/>
                </a:lnTo>
                <a:lnTo>
                  <a:pt x="6055" y="2804"/>
                </a:lnTo>
                <a:lnTo>
                  <a:pt x="6141" y="2825"/>
                </a:lnTo>
                <a:lnTo>
                  <a:pt x="6141" y="2825"/>
                </a:lnTo>
                <a:lnTo>
                  <a:pt x="6269" y="2825"/>
                </a:lnTo>
                <a:lnTo>
                  <a:pt x="6398" y="2825"/>
                </a:lnTo>
                <a:lnTo>
                  <a:pt x="6526" y="2782"/>
                </a:lnTo>
                <a:lnTo>
                  <a:pt x="6654" y="2718"/>
                </a:lnTo>
                <a:lnTo>
                  <a:pt x="6911" y="2611"/>
                </a:lnTo>
                <a:lnTo>
                  <a:pt x="7018" y="2568"/>
                </a:lnTo>
                <a:lnTo>
                  <a:pt x="7146" y="2547"/>
                </a:lnTo>
                <a:lnTo>
                  <a:pt x="7146" y="2547"/>
                </a:lnTo>
                <a:lnTo>
                  <a:pt x="7061" y="2761"/>
                </a:lnTo>
                <a:lnTo>
                  <a:pt x="6975" y="3039"/>
                </a:lnTo>
                <a:lnTo>
                  <a:pt x="6954" y="3189"/>
                </a:lnTo>
                <a:lnTo>
                  <a:pt x="6954" y="3339"/>
                </a:lnTo>
                <a:lnTo>
                  <a:pt x="6954" y="3467"/>
                </a:lnTo>
                <a:lnTo>
                  <a:pt x="6997" y="3553"/>
                </a:lnTo>
                <a:lnTo>
                  <a:pt x="6997" y="3553"/>
                </a:lnTo>
                <a:lnTo>
                  <a:pt x="7040" y="3617"/>
                </a:lnTo>
                <a:lnTo>
                  <a:pt x="7104" y="3638"/>
                </a:lnTo>
                <a:lnTo>
                  <a:pt x="7146" y="3617"/>
                </a:lnTo>
                <a:lnTo>
                  <a:pt x="7211" y="3595"/>
                </a:lnTo>
                <a:lnTo>
                  <a:pt x="7318" y="3510"/>
                </a:lnTo>
                <a:lnTo>
                  <a:pt x="7382" y="3403"/>
                </a:lnTo>
                <a:lnTo>
                  <a:pt x="7382" y="3403"/>
                </a:lnTo>
                <a:lnTo>
                  <a:pt x="7489" y="3146"/>
                </a:lnTo>
                <a:lnTo>
                  <a:pt x="7574" y="2868"/>
                </a:lnTo>
                <a:lnTo>
                  <a:pt x="7681" y="2590"/>
                </a:lnTo>
                <a:lnTo>
                  <a:pt x="7724" y="2461"/>
                </a:lnTo>
                <a:lnTo>
                  <a:pt x="7810" y="2333"/>
                </a:lnTo>
                <a:lnTo>
                  <a:pt x="7810" y="2333"/>
                </a:lnTo>
                <a:lnTo>
                  <a:pt x="8088" y="2526"/>
                </a:lnTo>
                <a:lnTo>
                  <a:pt x="8302" y="2654"/>
                </a:lnTo>
                <a:lnTo>
                  <a:pt x="8516" y="2782"/>
                </a:lnTo>
                <a:lnTo>
                  <a:pt x="8730" y="2868"/>
                </a:lnTo>
                <a:lnTo>
                  <a:pt x="8837" y="2889"/>
                </a:lnTo>
                <a:lnTo>
                  <a:pt x="8922" y="2889"/>
                </a:lnTo>
                <a:lnTo>
                  <a:pt x="8987" y="2868"/>
                </a:lnTo>
                <a:lnTo>
                  <a:pt x="9029" y="2825"/>
                </a:lnTo>
                <a:lnTo>
                  <a:pt x="9051" y="2740"/>
                </a:lnTo>
                <a:lnTo>
                  <a:pt x="9072" y="2611"/>
                </a:lnTo>
                <a:lnTo>
                  <a:pt x="9072" y="2611"/>
                </a:lnTo>
                <a:lnTo>
                  <a:pt x="9051" y="2547"/>
                </a:lnTo>
                <a:lnTo>
                  <a:pt x="9029" y="2483"/>
                </a:lnTo>
                <a:lnTo>
                  <a:pt x="8944" y="2376"/>
                </a:lnTo>
                <a:lnTo>
                  <a:pt x="8837" y="2290"/>
                </a:lnTo>
                <a:lnTo>
                  <a:pt x="8708" y="2205"/>
                </a:lnTo>
                <a:lnTo>
                  <a:pt x="8452" y="2055"/>
                </a:lnTo>
                <a:lnTo>
                  <a:pt x="8323" y="1969"/>
                </a:lnTo>
                <a:lnTo>
                  <a:pt x="8238" y="1884"/>
                </a:lnTo>
                <a:lnTo>
                  <a:pt x="8238" y="1884"/>
                </a:lnTo>
                <a:close/>
                <a:moveTo>
                  <a:pt x="6633" y="6676"/>
                </a:moveTo>
                <a:lnTo>
                  <a:pt x="6633" y="6676"/>
                </a:lnTo>
                <a:lnTo>
                  <a:pt x="6440" y="6741"/>
                </a:lnTo>
                <a:lnTo>
                  <a:pt x="6248" y="6848"/>
                </a:lnTo>
                <a:lnTo>
                  <a:pt x="6034" y="6912"/>
                </a:lnTo>
                <a:lnTo>
                  <a:pt x="5948" y="6933"/>
                </a:lnTo>
                <a:lnTo>
                  <a:pt x="5841" y="6933"/>
                </a:lnTo>
                <a:lnTo>
                  <a:pt x="5841" y="6933"/>
                </a:lnTo>
                <a:lnTo>
                  <a:pt x="5734" y="6890"/>
                </a:lnTo>
                <a:lnTo>
                  <a:pt x="5627" y="6826"/>
                </a:lnTo>
                <a:lnTo>
                  <a:pt x="5435" y="6698"/>
                </a:lnTo>
                <a:lnTo>
                  <a:pt x="5435" y="6698"/>
                </a:lnTo>
                <a:lnTo>
                  <a:pt x="4857" y="6313"/>
                </a:lnTo>
                <a:lnTo>
                  <a:pt x="4857" y="6313"/>
                </a:lnTo>
                <a:lnTo>
                  <a:pt x="5199" y="6035"/>
                </a:lnTo>
                <a:lnTo>
                  <a:pt x="5392" y="5906"/>
                </a:lnTo>
                <a:lnTo>
                  <a:pt x="5585" y="5778"/>
                </a:lnTo>
                <a:lnTo>
                  <a:pt x="5585" y="5778"/>
                </a:lnTo>
                <a:lnTo>
                  <a:pt x="5670" y="5756"/>
                </a:lnTo>
                <a:lnTo>
                  <a:pt x="5777" y="5735"/>
                </a:lnTo>
                <a:lnTo>
                  <a:pt x="5863" y="5735"/>
                </a:lnTo>
                <a:lnTo>
                  <a:pt x="5948" y="5756"/>
                </a:lnTo>
                <a:lnTo>
                  <a:pt x="6119" y="5821"/>
                </a:lnTo>
                <a:lnTo>
                  <a:pt x="6312" y="5885"/>
                </a:lnTo>
                <a:lnTo>
                  <a:pt x="6312" y="5885"/>
                </a:lnTo>
                <a:lnTo>
                  <a:pt x="6440" y="5928"/>
                </a:lnTo>
                <a:lnTo>
                  <a:pt x="6612" y="5928"/>
                </a:lnTo>
                <a:lnTo>
                  <a:pt x="6697" y="5928"/>
                </a:lnTo>
                <a:lnTo>
                  <a:pt x="6761" y="5885"/>
                </a:lnTo>
                <a:lnTo>
                  <a:pt x="6826" y="5842"/>
                </a:lnTo>
                <a:lnTo>
                  <a:pt x="6868" y="5778"/>
                </a:lnTo>
                <a:lnTo>
                  <a:pt x="6868" y="5778"/>
                </a:lnTo>
                <a:lnTo>
                  <a:pt x="6868" y="5692"/>
                </a:lnTo>
                <a:lnTo>
                  <a:pt x="6826" y="5628"/>
                </a:lnTo>
                <a:lnTo>
                  <a:pt x="6740" y="5585"/>
                </a:lnTo>
                <a:lnTo>
                  <a:pt x="6654" y="5542"/>
                </a:lnTo>
                <a:lnTo>
                  <a:pt x="6440" y="5478"/>
                </a:lnTo>
                <a:lnTo>
                  <a:pt x="6355" y="5457"/>
                </a:lnTo>
                <a:lnTo>
                  <a:pt x="6291" y="5435"/>
                </a:lnTo>
                <a:lnTo>
                  <a:pt x="6291" y="5435"/>
                </a:lnTo>
                <a:lnTo>
                  <a:pt x="6462" y="5328"/>
                </a:lnTo>
                <a:lnTo>
                  <a:pt x="6676" y="5157"/>
                </a:lnTo>
                <a:lnTo>
                  <a:pt x="6761" y="5050"/>
                </a:lnTo>
                <a:lnTo>
                  <a:pt x="6804" y="4965"/>
                </a:lnTo>
                <a:lnTo>
                  <a:pt x="6826" y="4922"/>
                </a:lnTo>
                <a:lnTo>
                  <a:pt x="6826" y="4879"/>
                </a:lnTo>
                <a:lnTo>
                  <a:pt x="6804" y="4836"/>
                </a:lnTo>
                <a:lnTo>
                  <a:pt x="6761" y="4794"/>
                </a:lnTo>
                <a:lnTo>
                  <a:pt x="6761" y="4794"/>
                </a:lnTo>
                <a:lnTo>
                  <a:pt x="6697" y="4772"/>
                </a:lnTo>
                <a:lnTo>
                  <a:pt x="6590" y="4794"/>
                </a:lnTo>
                <a:lnTo>
                  <a:pt x="6333" y="4858"/>
                </a:lnTo>
                <a:lnTo>
                  <a:pt x="5991" y="5008"/>
                </a:lnTo>
                <a:lnTo>
                  <a:pt x="5991" y="5008"/>
                </a:lnTo>
                <a:lnTo>
                  <a:pt x="6055" y="4836"/>
                </a:lnTo>
                <a:lnTo>
                  <a:pt x="6098" y="4644"/>
                </a:lnTo>
                <a:lnTo>
                  <a:pt x="6077" y="4537"/>
                </a:lnTo>
                <a:lnTo>
                  <a:pt x="6055" y="4451"/>
                </a:lnTo>
                <a:lnTo>
                  <a:pt x="6013" y="4408"/>
                </a:lnTo>
                <a:lnTo>
                  <a:pt x="5927" y="4387"/>
                </a:lnTo>
                <a:lnTo>
                  <a:pt x="5927" y="4387"/>
                </a:lnTo>
                <a:lnTo>
                  <a:pt x="5841" y="4408"/>
                </a:lnTo>
                <a:lnTo>
                  <a:pt x="5756" y="4473"/>
                </a:lnTo>
                <a:lnTo>
                  <a:pt x="5692" y="4537"/>
                </a:lnTo>
                <a:lnTo>
                  <a:pt x="5627" y="4622"/>
                </a:lnTo>
                <a:lnTo>
                  <a:pt x="5542" y="4836"/>
                </a:lnTo>
                <a:lnTo>
                  <a:pt x="5478" y="4986"/>
                </a:lnTo>
                <a:lnTo>
                  <a:pt x="5478" y="4986"/>
                </a:lnTo>
                <a:lnTo>
                  <a:pt x="5413" y="5179"/>
                </a:lnTo>
                <a:lnTo>
                  <a:pt x="5349" y="5307"/>
                </a:lnTo>
                <a:lnTo>
                  <a:pt x="5306" y="5371"/>
                </a:lnTo>
                <a:lnTo>
                  <a:pt x="5264" y="5414"/>
                </a:lnTo>
                <a:lnTo>
                  <a:pt x="5092" y="5500"/>
                </a:lnTo>
                <a:lnTo>
                  <a:pt x="5092" y="5500"/>
                </a:lnTo>
                <a:lnTo>
                  <a:pt x="4793" y="5649"/>
                </a:lnTo>
                <a:lnTo>
                  <a:pt x="4515" y="5778"/>
                </a:lnTo>
                <a:lnTo>
                  <a:pt x="4515" y="5778"/>
                </a:lnTo>
                <a:lnTo>
                  <a:pt x="4472" y="5221"/>
                </a:lnTo>
                <a:lnTo>
                  <a:pt x="4472" y="5221"/>
                </a:lnTo>
                <a:lnTo>
                  <a:pt x="4429" y="5008"/>
                </a:lnTo>
                <a:lnTo>
                  <a:pt x="4429" y="4901"/>
                </a:lnTo>
                <a:lnTo>
                  <a:pt x="4429" y="4794"/>
                </a:lnTo>
                <a:lnTo>
                  <a:pt x="4429" y="4794"/>
                </a:lnTo>
                <a:lnTo>
                  <a:pt x="4472" y="4729"/>
                </a:lnTo>
                <a:lnTo>
                  <a:pt x="4515" y="4687"/>
                </a:lnTo>
                <a:lnTo>
                  <a:pt x="4622" y="4601"/>
                </a:lnTo>
                <a:lnTo>
                  <a:pt x="4750" y="4515"/>
                </a:lnTo>
                <a:lnTo>
                  <a:pt x="4857" y="4430"/>
                </a:lnTo>
                <a:lnTo>
                  <a:pt x="4857" y="4430"/>
                </a:lnTo>
                <a:lnTo>
                  <a:pt x="4964" y="4301"/>
                </a:lnTo>
                <a:lnTo>
                  <a:pt x="5007" y="4216"/>
                </a:lnTo>
                <a:lnTo>
                  <a:pt x="5050" y="4130"/>
                </a:lnTo>
                <a:lnTo>
                  <a:pt x="5050" y="4066"/>
                </a:lnTo>
                <a:lnTo>
                  <a:pt x="5050" y="4002"/>
                </a:lnTo>
                <a:lnTo>
                  <a:pt x="4986" y="3959"/>
                </a:lnTo>
                <a:lnTo>
                  <a:pt x="4900" y="3938"/>
                </a:lnTo>
                <a:lnTo>
                  <a:pt x="4900" y="3938"/>
                </a:lnTo>
                <a:lnTo>
                  <a:pt x="4814" y="3981"/>
                </a:lnTo>
                <a:lnTo>
                  <a:pt x="4686" y="4045"/>
                </a:lnTo>
                <a:lnTo>
                  <a:pt x="4472" y="4216"/>
                </a:lnTo>
                <a:lnTo>
                  <a:pt x="4472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216"/>
                </a:lnTo>
                <a:lnTo>
                  <a:pt x="4451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173"/>
                </a:lnTo>
                <a:lnTo>
                  <a:pt x="4451" y="4173"/>
                </a:lnTo>
                <a:lnTo>
                  <a:pt x="4451" y="4216"/>
                </a:lnTo>
                <a:lnTo>
                  <a:pt x="4451" y="4216"/>
                </a:lnTo>
                <a:lnTo>
                  <a:pt x="4472" y="4216"/>
                </a:lnTo>
                <a:lnTo>
                  <a:pt x="4472" y="4216"/>
                </a:lnTo>
                <a:lnTo>
                  <a:pt x="4472" y="4045"/>
                </a:lnTo>
                <a:lnTo>
                  <a:pt x="4472" y="3831"/>
                </a:lnTo>
                <a:lnTo>
                  <a:pt x="4408" y="3638"/>
                </a:lnTo>
                <a:lnTo>
                  <a:pt x="4365" y="3553"/>
                </a:lnTo>
                <a:lnTo>
                  <a:pt x="4322" y="3510"/>
                </a:lnTo>
                <a:lnTo>
                  <a:pt x="4322" y="3510"/>
                </a:lnTo>
                <a:lnTo>
                  <a:pt x="4258" y="3488"/>
                </a:lnTo>
                <a:lnTo>
                  <a:pt x="4194" y="3467"/>
                </a:lnTo>
                <a:lnTo>
                  <a:pt x="4151" y="3467"/>
                </a:lnTo>
                <a:lnTo>
                  <a:pt x="4087" y="3488"/>
                </a:lnTo>
                <a:lnTo>
                  <a:pt x="4044" y="3531"/>
                </a:lnTo>
                <a:lnTo>
                  <a:pt x="4023" y="3574"/>
                </a:lnTo>
                <a:lnTo>
                  <a:pt x="3959" y="3702"/>
                </a:lnTo>
                <a:lnTo>
                  <a:pt x="3937" y="3852"/>
                </a:lnTo>
                <a:lnTo>
                  <a:pt x="3916" y="4002"/>
                </a:lnTo>
                <a:lnTo>
                  <a:pt x="3916" y="4237"/>
                </a:lnTo>
                <a:lnTo>
                  <a:pt x="3916" y="4237"/>
                </a:lnTo>
                <a:lnTo>
                  <a:pt x="3787" y="4130"/>
                </a:lnTo>
                <a:lnTo>
                  <a:pt x="3638" y="4045"/>
                </a:lnTo>
                <a:lnTo>
                  <a:pt x="3552" y="4023"/>
                </a:lnTo>
                <a:lnTo>
                  <a:pt x="3466" y="4023"/>
                </a:lnTo>
                <a:lnTo>
                  <a:pt x="3402" y="4045"/>
                </a:lnTo>
                <a:lnTo>
                  <a:pt x="3359" y="4109"/>
                </a:lnTo>
                <a:lnTo>
                  <a:pt x="3359" y="4109"/>
                </a:lnTo>
                <a:lnTo>
                  <a:pt x="3359" y="4173"/>
                </a:lnTo>
                <a:lnTo>
                  <a:pt x="3381" y="4259"/>
                </a:lnTo>
                <a:lnTo>
                  <a:pt x="3424" y="4323"/>
                </a:lnTo>
                <a:lnTo>
                  <a:pt x="3488" y="4387"/>
                </a:lnTo>
                <a:lnTo>
                  <a:pt x="3638" y="4515"/>
                </a:lnTo>
                <a:lnTo>
                  <a:pt x="3745" y="4601"/>
                </a:lnTo>
                <a:lnTo>
                  <a:pt x="3745" y="4601"/>
                </a:lnTo>
                <a:lnTo>
                  <a:pt x="3852" y="4729"/>
                </a:lnTo>
                <a:lnTo>
                  <a:pt x="3916" y="4858"/>
                </a:lnTo>
                <a:lnTo>
                  <a:pt x="3937" y="5008"/>
                </a:lnTo>
                <a:lnTo>
                  <a:pt x="3937" y="5179"/>
                </a:lnTo>
                <a:lnTo>
                  <a:pt x="3937" y="5179"/>
                </a:lnTo>
                <a:lnTo>
                  <a:pt x="3916" y="5521"/>
                </a:lnTo>
                <a:lnTo>
                  <a:pt x="3916" y="5521"/>
                </a:lnTo>
                <a:lnTo>
                  <a:pt x="3916" y="5607"/>
                </a:lnTo>
                <a:lnTo>
                  <a:pt x="3894" y="5692"/>
                </a:lnTo>
                <a:lnTo>
                  <a:pt x="3894" y="5692"/>
                </a:lnTo>
                <a:lnTo>
                  <a:pt x="3873" y="5735"/>
                </a:lnTo>
                <a:lnTo>
                  <a:pt x="3830" y="5756"/>
                </a:lnTo>
                <a:lnTo>
                  <a:pt x="3787" y="5735"/>
                </a:lnTo>
                <a:lnTo>
                  <a:pt x="3723" y="5671"/>
                </a:lnTo>
                <a:lnTo>
                  <a:pt x="3723" y="5671"/>
                </a:lnTo>
                <a:lnTo>
                  <a:pt x="3616" y="5628"/>
                </a:lnTo>
                <a:lnTo>
                  <a:pt x="3488" y="5542"/>
                </a:lnTo>
                <a:lnTo>
                  <a:pt x="3252" y="5393"/>
                </a:lnTo>
                <a:lnTo>
                  <a:pt x="3252" y="5393"/>
                </a:lnTo>
                <a:lnTo>
                  <a:pt x="3039" y="5286"/>
                </a:lnTo>
                <a:lnTo>
                  <a:pt x="2825" y="5179"/>
                </a:lnTo>
                <a:lnTo>
                  <a:pt x="2825" y="5179"/>
                </a:lnTo>
                <a:lnTo>
                  <a:pt x="2739" y="5114"/>
                </a:lnTo>
                <a:lnTo>
                  <a:pt x="2675" y="5050"/>
                </a:lnTo>
                <a:lnTo>
                  <a:pt x="2632" y="4986"/>
                </a:lnTo>
                <a:lnTo>
                  <a:pt x="2611" y="4901"/>
                </a:lnTo>
                <a:lnTo>
                  <a:pt x="2546" y="4729"/>
                </a:lnTo>
                <a:lnTo>
                  <a:pt x="2504" y="4558"/>
                </a:lnTo>
                <a:lnTo>
                  <a:pt x="2504" y="4558"/>
                </a:lnTo>
                <a:lnTo>
                  <a:pt x="2439" y="4430"/>
                </a:lnTo>
                <a:lnTo>
                  <a:pt x="2354" y="4280"/>
                </a:lnTo>
                <a:lnTo>
                  <a:pt x="2290" y="4216"/>
                </a:lnTo>
                <a:lnTo>
                  <a:pt x="2225" y="4194"/>
                </a:lnTo>
                <a:lnTo>
                  <a:pt x="2161" y="4194"/>
                </a:lnTo>
                <a:lnTo>
                  <a:pt x="2076" y="4259"/>
                </a:lnTo>
                <a:lnTo>
                  <a:pt x="2076" y="4259"/>
                </a:lnTo>
                <a:lnTo>
                  <a:pt x="2054" y="4323"/>
                </a:lnTo>
                <a:lnTo>
                  <a:pt x="2033" y="4366"/>
                </a:lnTo>
                <a:lnTo>
                  <a:pt x="2054" y="4515"/>
                </a:lnTo>
                <a:lnTo>
                  <a:pt x="2076" y="4644"/>
                </a:lnTo>
                <a:lnTo>
                  <a:pt x="2097" y="4772"/>
                </a:lnTo>
                <a:lnTo>
                  <a:pt x="2097" y="4772"/>
                </a:lnTo>
                <a:lnTo>
                  <a:pt x="1969" y="4729"/>
                </a:lnTo>
                <a:lnTo>
                  <a:pt x="1755" y="4665"/>
                </a:lnTo>
                <a:lnTo>
                  <a:pt x="1584" y="4665"/>
                </a:lnTo>
                <a:lnTo>
                  <a:pt x="1498" y="4665"/>
                </a:lnTo>
                <a:lnTo>
                  <a:pt x="1434" y="4708"/>
                </a:lnTo>
                <a:lnTo>
                  <a:pt x="1434" y="4708"/>
                </a:lnTo>
                <a:lnTo>
                  <a:pt x="1412" y="4751"/>
                </a:lnTo>
                <a:lnTo>
                  <a:pt x="1412" y="4772"/>
                </a:lnTo>
                <a:lnTo>
                  <a:pt x="1455" y="4858"/>
                </a:lnTo>
                <a:lnTo>
                  <a:pt x="1541" y="4943"/>
                </a:lnTo>
                <a:lnTo>
                  <a:pt x="1669" y="5008"/>
                </a:lnTo>
                <a:lnTo>
                  <a:pt x="1926" y="5157"/>
                </a:lnTo>
                <a:lnTo>
                  <a:pt x="2097" y="5264"/>
                </a:lnTo>
                <a:lnTo>
                  <a:pt x="2097" y="5264"/>
                </a:lnTo>
                <a:lnTo>
                  <a:pt x="2012" y="5286"/>
                </a:lnTo>
                <a:lnTo>
                  <a:pt x="1926" y="5286"/>
                </a:lnTo>
                <a:lnTo>
                  <a:pt x="1712" y="5286"/>
                </a:lnTo>
                <a:lnTo>
                  <a:pt x="1605" y="5286"/>
                </a:lnTo>
                <a:lnTo>
                  <a:pt x="1519" y="5286"/>
                </a:lnTo>
                <a:lnTo>
                  <a:pt x="1434" y="5328"/>
                </a:lnTo>
                <a:lnTo>
                  <a:pt x="1370" y="5371"/>
                </a:lnTo>
                <a:lnTo>
                  <a:pt x="1370" y="5371"/>
                </a:lnTo>
                <a:lnTo>
                  <a:pt x="1327" y="5435"/>
                </a:lnTo>
                <a:lnTo>
                  <a:pt x="1305" y="5478"/>
                </a:lnTo>
                <a:lnTo>
                  <a:pt x="1305" y="5521"/>
                </a:lnTo>
                <a:lnTo>
                  <a:pt x="1327" y="5564"/>
                </a:lnTo>
                <a:lnTo>
                  <a:pt x="1391" y="5607"/>
                </a:lnTo>
                <a:lnTo>
                  <a:pt x="1477" y="5649"/>
                </a:lnTo>
                <a:lnTo>
                  <a:pt x="1605" y="5671"/>
                </a:lnTo>
                <a:lnTo>
                  <a:pt x="1733" y="5692"/>
                </a:lnTo>
                <a:lnTo>
                  <a:pt x="1905" y="5692"/>
                </a:lnTo>
                <a:lnTo>
                  <a:pt x="1905" y="5692"/>
                </a:lnTo>
                <a:lnTo>
                  <a:pt x="2311" y="5692"/>
                </a:lnTo>
                <a:lnTo>
                  <a:pt x="2311" y="5692"/>
                </a:lnTo>
                <a:lnTo>
                  <a:pt x="2482" y="5671"/>
                </a:lnTo>
                <a:lnTo>
                  <a:pt x="2568" y="5649"/>
                </a:lnTo>
                <a:lnTo>
                  <a:pt x="2653" y="5671"/>
                </a:lnTo>
                <a:lnTo>
                  <a:pt x="2653" y="5671"/>
                </a:lnTo>
                <a:lnTo>
                  <a:pt x="2760" y="5735"/>
                </a:lnTo>
                <a:lnTo>
                  <a:pt x="2889" y="5821"/>
                </a:lnTo>
                <a:lnTo>
                  <a:pt x="3017" y="5928"/>
                </a:lnTo>
                <a:lnTo>
                  <a:pt x="3124" y="5992"/>
                </a:lnTo>
                <a:lnTo>
                  <a:pt x="3124" y="5992"/>
                </a:lnTo>
                <a:lnTo>
                  <a:pt x="3381" y="6120"/>
                </a:lnTo>
                <a:lnTo>
                  <a:pt x="3509" y="6184"/>
                </a:lnTo>
                <a:lnTo>
                  <a:pt x="3552" y="6206"/>
                </a:lnTo>
                <a:lnTo>
                  <a:pt x="3573" y="6248"/>
                </a:lnTo>
                <a:lnTo>
                  <a:pt x="3573" y="6248"/>
                </a:lnTo>
                <a:lnTo>
                  <a:pt x="3595" y="6291"/>
                </a:lnTo>
                <a:lnTo>
                  <a:pt x="3595" y="6355"/>
                </a:lnTo>
                <a:lnTo>
                  <a:pt x="3573" y="6377"/>
                </a:lnTo>
                <a:lnTo>
                  <a:pt x="3531" y="6420"/>
                </a:lnTo>
                <a:lnTo>
                  <a:pt x="3445" y="6462"/>
                </a:lnTo>
                <a:lnTo>
                  <a:pt x="3338" y="6527"/>
                </a:lnTo>
                <a:lnTo>
                  <a:pt x="3338" y="6527"/>
                </a:lnTo>
                <a:lnTo>
                  <a:pt x="2803" y="6826"/>
                </a:lnTo>
                <a:lnTo>
                  <a:pt x="2525" y="6955"/>
                </a:lnTo>
                <a:lnTo>
                  <a:pt x="2397" y="7019"/>
                </a:lnTo>
                <a:lnTo>
                  <a:pt x="2247" y="7040"/>
                </a:lnTo>
                <a:lnTo>
                  <a:pt x="2247" y="7040"/>
                </a:lnTo>
                <a:lnTo>
                  <a:pt x="2012" y="7061"/>
                </a:lnTo>
                <a:lnTo>
                  <a:pt x="1776" y="7061"/>
                </a:lnTo>
                <a:lnTo>
                  <a:pt x="1284" y="7061"/>
                </a:lnTo>
                <a:lnTo>
                  <a:pt x="1284" y="7061"/>
                </a:lnTo>
                <a:lnTo>
                  <a:pt x="1156" y="7083"/>
                </a:lnTo>
                <a:lnTo>
                  <a:pt x="985" y="7083"/>
                </a:lnTo>
                <a:lnTo>
                  <a:pt x="920" y="7104"/>
                </a:lnTo>
                <a:lnTo>
                  <a:pt x="856" y="7147"/>
                </a:lnTo>
                <a:lnTo>
                  <a:pt x="813" y="7190"/>
                </a:lnTo>
                <a:lnTo>
                  <a:pt x="771" y="7254"/>
                </a:lnTo>
                <a:lnTo>
                  <a:pt x="771" y="7254"/>
                </a:lnTo>
                <a:lnTo>
                  <a:pt x="771" y="7318"/>
                </a:lnTo>
                <a:lnTo>
                  <a:pt x="792" y="7361"/>
                </a:lnTo>
                <a:lnTo>
                  <a:pt x="813" y="7404"/>
                </a:lnTo>
                <a:lnTo>
                  <a:pt x="835" y="7447"/>
                </a:lnTo>
                <a:lnTo>
                  <a:pt x="942" y="7489"/>
                </a:lnTo>
                <a:lnTo>
                  <a:pt x="1070" y="7511"/>
                </a:lnTo>
                <a:lnTo>
                  <a:pt x="1327" y="7532"/>
                </a:lnTo>
                <a:lnTo>
                  <a:pt x="1455" y="7532"/>
                </a:lnTo>
                <a:lnTo>
                  <a:pt x="1519" y="7554"/>
                </a:lnTo>
                <a:lnTo>
                  <a:pt x="1519" y="7554"/>
                </a:lnTo>
                <a:lnTo>
                  <a:pt x="1370" y="7661"/>
                </a:lnTo>
                <a:lnTo>
                  <a:pt x="1177" y="7832"/>
                </a:lnTo>
                <a:lnTo>
                  <a:pt x="1134" y="7896"/>
                </a:lnTo>
                <a:lnTo>
                  <a:pt x="1091" y="7982"/>
                </a:lnTo>
                <a:lnTo>
                  <a:pt x="1113" y="8024"/>
                </a:lnTo>
                <a:lnTo>
                  <a:pt x="1134" y="8067"/>
                </a:lnTo>
                <a:lnTo>
                  <a:pt x="1177" y="8088"/>
                </a:lnTo>
                <a:lnTo>
                  <a:pt x="1241" y="8110"/>
                </a:lnTo>
                <a:lnTo>
                  <a:pt x="1241" y="8110"/>
                </a:lnTo>
                <a:lnTo>
                  <a:pt x="1370" y="8088"/>
                </a:lnTo>
                <a:lnTo>
                  <a:pt x="1605" y="8024"/>
                </a:lnTo>
                <a:lnTo>
                  <a:pt x="1798" y="7939"/>
                </a:lnTo>
                <a:lnTo>
                  <a:pt x="1883" y="7896"/>
                </a:lnTo>
                <a:lnTo>
                  <a:pt x="1905" y="7875"/>
                </a:lnTo>
                <a:lnTo>
                  <a:pt x="1905" y="7875"/>
                </a:lnTo>
                <a:lnTo>
                  <a:pt x="1840" y="8024"/>
                </a:lnTo>
                <a:lnTo>
                  <a:pt x="1798" y="8217"/>
                </a:lnTo>
                <a:lnTo>
                  <a:pt x="1776" y="8302"/>
                </a:lnTo>
                <a:lnTo>
                  <a:pt x="1755" y="8388"/>
                </a:lnTo>
                <a:lnTo>
                  <a:pt x="1776" y="8474"/>
                </a:lnTo>
                <a:lnTo>
                  <a:pt x="1819" y="8538"/>
                </a:lnTo>
                <a:lnTo>
                  <a:pt x="1819" y="8538"/>
                </a:lnTo>
                <a:lnTo>
                  <a:pt x="1883" y="8602"/>
                </a:lnTo>
                <a:lnTo>
                  <a:pt x="1969" y="8623"/>
                </a:lnTo>
                <a:lnTo>
                  <a:pt x="2033" y="8602"/>
                </a:lnTo>
                <a:lnTo>
                  <a:pt x="2097" y="8559"/>
                </a:lnTo>
                <a:lnTo>
                  <a:pt x="2161" y="8495"/>
                </a:lnTo>
                <a:lnTo>
                  <a:pt x="2225" y="8409"/>
                </a:lnTo>
                <a:lnTo>
                  <a:pt x="2290" y="8260"/>
                </a:lnTo>
                <a:lnTo>
                  <a:pt x="2290" y="8260"/>
                </a:lnTo>
                <a:lnTo>
                  <a:pt x="2375" y="8046"/>
                </a:lnTo>
                <a:lnTo>
                  <a:pt x="2482" y="7832"/>
                </a:lnTo>
                <a:lnTo>
                  <a:pt x="2525" y="7725"/>
                </a:lnTo>
                <a:lnTo>
                  <a:pt x="2589" y="7639"/>
                </a:lnTo>
                <a:lnTo>
                  <a:pt x="2675" y="7575"/>
                </a:lnTo>
                <a:lnTo>
                  <a:pt x="2782" y="7511"/>
                </a:lnTo>
                <a:lnTo>
                  <a:pt x="2782" y="7511"/>
                </a:lnTo>
                <a:lnTo>
                  <a:pt x="3338" y="7233"/>
                </a:lnTo>
                <a:lnTo>
                  <a:pt x="3873" y="6955"/>
                </a:lnTo>
                <a:lnTo>
                  <a:pt x="3873" y="6955"/>
                </a:lnTo>
                <a:lnTo>
                  <a:pt x="3894" y="7404"/>
                </a:lnTo>
                <a:lnTo>
                  <a:pt x="3894" y="7639"/>
                </a:lnTo>
                <a:lnTo>
                  <a:pt x="3873" y="7746"/>
                </a:lnTo>
                <a:lnTo>
                  <a:pt x="3830" y="7832"/>
                </a:lnTo>
                <a:lnTo>
                  <a:pt x="3830" y="7832"/>
                </a:lnTo>
                <a:lnTo>
                  <a:pt x="3787" y="7917"/>
                </a:lnTo>
                <a:lnTo>
                  <a:pt x="3723" y="7960"/>
                </a:lnTo>
                <a:lnTo>
                  <a:pt x="3595" y="8067"/>
                </a:lnTo>
                <a:lnTo>
                  <a:pt x="3466" y="8174"/>
                </a:lnTo>
                <a:lnTo>
                  <a:pt x="3402" y="8238"/>
                </a:lnTo>
                <a:lnTo>
                  <a:pt x="3359" y="8302"/>
                </a:lnTo>
                <a:lnTo>
                  <a:pt x="3359" y="8302"/>
                </a:lnTo>
                <a:lnTo>
                  <a:pt x="3317" y="8388"/>
                </a:lnTo>
                <a:lnTo>
                  <a:pt x="3295" y="8474"/>
                </a:lnTo>
                <a:lnTo>
                  <a:pt x="3295" y="8559"/>
                </a:lnTo>
                <a:lnTo>
                  <a:pt x="3295" y="8623"/>
                </a:lnTo>
                <a:lnTo>
                  <a:pt x="3338" y="8666"/>
                </a:lnTo>
                <a:lnTo>
                  <a:pt x="3381" y="8709"/>
                </a:lnTo>
                <a:lnTo>
                  <a:pt x="3466" y="8709"/>
                </a:lnTo>
                <a:lnTo>
                  <a:pt x="3552" y="8688"/>
                </a:lnTo>
                <a:lnTo>
                  <a:pt x="3552" y="8688"/>
                </a:lnTo>
                <a:lnTo>
                  <a:pt x="3659" y="8602"/>
                </a:lnTo>
                <a:lnTo>
                  <a:pt x="3745" y="8516"/>
                </a:lnTo>
                <a:lnTo>
                  <a:pt x="3830" y="8431"/>
                </a:lnTo>
                <a:lnTo>
                  <a:pt x="3873" y="8409"/>
                </a:lnTo>
                <a:lnTo>
                  <a:pt x="3937" y="8388"/>
                </a:lnTo>
                <a:lnTo>
                  <a:pt x="3937" y="8388"/>
                </a:lnTo>
                <a:lnTo>
                  <a:pt x="3937" y="8602"/>
                </a:lnTo>
                <a:lnTo>
                  <a:pt x="3959" y="8837"/>
                </a:lnTo>
                <a:lnTo>
                  <a:pt x="3980" y="8966"/>
                </a:lnTo>
                <a:lnTo>
                  <a:pt x="4023" y="9051"/>
                </a:lnTo>
                <a:lnTo>
                  <a:pt x="4108" y="9115"/>
                </a:lnTo>
                <a:lnTo>
                  <a:pt x="4151" y="9137"/>
                </a:lnTo>
                <a:lnTo>
                  <a:pt x="4215" y="9137"/>
                </a:lnTo>
                <a:lnTo>
                  <a:pt x="4215" y="9137"/>
                </a:lnTo>
                <a:lnTo>
                  <a:pt x="4279" y="9137"/>
                </a:lnTo>
                <a:lnTo>
                  <a:pt x="4344" y="9115"/>
                </a:lnTo>
                <a:lnTo>
                  <a:pt x="4408" y="9051"/>
                </a:lnTo>
                <a:lnTo>
                  <a:pt x="4451" y="8966"/>
                </a:lnTo>
                <a:lnTo>
                  <a:pt x="4472" y="8859"/>
                </a:lnTo>
                <a:lnTo>
                  <a:pt x="4493" y="8623"/>
                </a:lnTo>
                <a:lnTo>
                  <a:pt x="4515" y="8495"/>
                </a:lnTo>
                <a:lnTo>
                  <a:pt x="4536" y="8409"/>
                </a:lnTo>
                <a:lnTo>
                  <a:pt x="4536" y="8409"/>
                </a:lnTo>
                <a:lnTo>
                  <a:pt x="4665" y="8559"/>
                </a:lnTo>
                <a:lnTo>
                  <a:pt x="4879" y="8752"/>
                </a:lnTo>
                <a:lnTo>
                  <a:pt x="4986" y="8816"/>
                </a:lnTo>
                <a:lnTo>
                  <a:pt x="5028" y="8837"/>
                </a:lnTo>
                <a:lnTo>
                  <a:pt x="5071" y="8837"/>
                </a:lnTo>
                <a:lnTo>
                  <a:pt x="5114" y="8816"/>
                </a:lnTo>
                <a:lnTo>
                  <a:pt x="5135" y="8795"/>
                </a:lnTo>
                <a:lnTo>
                  <a:pt x="5157" y="8730"/>
                </a:lnTo>
                <a:lnTo>
                  <a:pt x="5178" y="8666"/>
                </a:lnTo>
                <a:lnTo>
                  <a:pt x="5178" y="8666"/>
                </a:lnTo>
                <a:lnTo>
                  <a:pt x="5157" y="8559"/>
                </a:lnTo>
                <a:lnTo>
                  <a:pt x="5092" y="8452"/>
                </a:lnTo>
                <a:lnTo>
                  <a:pt x="5007" y="8367"/>
                </a:lnTo>
                <a:lnTo>
                  <a:pt x="4900" y="8260"/>
                </a:lnTo>
                <a:lnTo>
                  <a:pt x="4707" y="8088"/>
                </a:lnTo>
                <a:lnTo>
                  <a:pt x="4622" y="8003"/>
                </a:lnTo>
                <a:lnTo>
                  <a:pt x="4558" y="7917"/>
                </a:lnTo>
                <a:lnTo>
                  <a:pt x="4558" y="7917"/>
                </a:lnTo>
                <a:lnTo>
                  <a:pt x="4515" y="7746"/>
                </a:lnTo>
                <a:lnTo>
                  <a:pt x="4515" y="7532"/>
                </a:lnTo>
                <a:lnTo>
                  <a:pt x="4515" y="7126"/>
                </a:lnTo>
                <a:lnTo>
                  <a:pt x="4515" y="7126"/>
                </a:lnTo>
                <a:lnTo>
                  <a:pt x="4515" y="6997"/>
                </a:lnTo>
                <a:lnTo>
                  <a:pt x="4536" y="6912"/>
                </a:lnTo>
                <a:lnTo>
                  <a:pt x="4536" y="6890"/>
                </a:lnTo>
                <a:lnTo>
                  <a:pt x="4558" y="6869"/>
                </a:lnTo>
                <a:lnTo>
                  <a:pt x="4558" y="6869"/>
                </a:lnTo>
                <a:lnTo>
                  <a:pt x="4622" y="6869"/>
                </a:lnTo>
                <a:lnTo>
                  <a:pt x="4686" y="6912"/>
                </a:lnTo>
                <a:lnTo>
                  <a:pt x="4900" y="7019"/>
                </a:lnTo>
                <a:lnTo>
                  <a:pt x="5221" y="7254"/>
                </a:lnTo>
                <a:lnTo>
                  <a:pt x="5221" y="7254"/>
                </a:lnTo>
                <a:lnTo>
                  <a:pt x="5520" y="7425"/>
                </a:lnTo>
                <a:lnTo>
                  <a:pt x="5670" y="7532"/>
                </a:lnTo>
                <a:lnTo>
                  <a:pt x="5713" y="7596"/>
                </a:lnTo>
                <a:lnTo>
                  <a:pt x="5756" y="7661"/>
                </a:lnTo>
                <a:lnTo>
                  <a:pt x="5756" y="7661"/>
                </a:lnTo>
                <a:lnTo>
                  <a:pt x="5799" y="7746"/>
                </a:lnTo>
                <a:lnTo>
                  <a:pt x="5820" y="7853"/>
                </a:lnTo>
                <a:lnTo>
                  <a:pt x="5841" y="8067"/>
                </a:lnTo>
                <a:lnTo>
                  <a:pt x="5841" y="8067"/>
                </a:lnTo>
                <a:lnTo>
                  <a:pt x="5863" y="8153"/>
                </a:lnTo>
                <a:lnTo>
                  <a:pt x="5906" y="8238"/>
                </a:lnTo>
                <a:lnTo>
                  <a:pt x="5970" y="8302"/>
                </a:lnTo>
                <a:lnTo>
                  <a:pt x="6055" y="8345"/>
                </a:lnTo>
                <a:lnTo>
                  <a:pt x="6055" y="8345"/>
                </a:lnTo>
                <a:lnTo>
                  <a:pt x="6119" y="8367"/>
                </a:lnTo>
                <a:lnTo>
                  <a:pt x="6184" y="8345"/>
                </a:lnTo>
                <a:lnTo>
                  <a:pt x="6226" y="8324"/>
                </a:lnTo>
                <a:lnTo>
                  <a:pt x="6226" y="8281"/>
                </a:lnTo>
                <a:lnTo>
                  <a:pt x="6248" y="8174"/>
                </a:lnTo>
                <a:lnTo>
                  <a:pt x="6269" y="8067"/>
                </a:lnTo>
                <a:lnTo>
                  <a:pt x="6269" y="8067"/>
                </a:lnTo>
                <a:lnTo>
                  <a:pt x="6291" y="8024"/>
                </a:lnTo>
                <a:lnTo>
                  <a:pt x="6312" y="8003"/>
                </a:lnTo>
                <a:lnTo>
                  <a:pt x="6376" y="8003"/>
                </a:lnTo>
                <a:lnTo>
                  <a:pt x="6462" y="8024"/>
                </a:lnTo>
                <a:lnTo>
                  <a:pt x="6569" y="8046"/>
                </a:lnTo>
                <a:lnTo>
                  <a:pt x="6569" y="8046"/>
                </a:lnTo>
                <a:lnTo>
                  <a:pt x="6676" y="8046"/>
                </a:lnTo>
                <a:lnTo>
                  <a:pt x="6761" y="8003"/>
                </a:lnTo>
                <a:lnTo>
                  <a:pt x="6804" y="7982"/>
                </a:lnTo>
                <a:lnTo>
                  <a:pt x="6826" y="7939"/>
                </a:lnTo>
                <a:lnTo>
                  <a:pt x="6847" y="7896"/>
                </a:lnTo>
                <a:lnTo>
                  <a:pt x="6868" y="7832"/>
                </a:lnTo>
                <a:lnTo>
                  <a:pt x="6868" y="7832"/>
                </a:lnTo>
                <a:lnTo>
                  <a:pt x="6847" y="7725"/>
                </a:lnTo>
                <a:lnTo>
                  <a:pt x="6783" y="7639"/>
                </a:lnTo>
                <a:lnTo>
                  <a:pt x="6719" y="7575"/>
                </a:lnTo>
                <a:lnTo>
                  <a:pt x="6612" y="7511"/>
                </a:lnTo>
                <a:lnTo>
                  <a:pt x="6440" y="7382"/>
                </a:lnTo>
                <a:lnTo>
                  <a:pt x="6355" y="7297"/>
                </a:lnTo>
                <a:lnTo>
                  <a:pt x="6312" y="7211"/>
                </a:lnTo>
                <a:lnTo>
                  <a:pt x="6312" y="7211"/>
                </a:lnTo>
                <a:lnTo>
                  <a:pt x="6483" y="7190"/>
                </a:lnTo>
                <a:lnTo>
                  <a:pt x="6676" y="7126"/>
                </a:lnTo>
                <a:lnTo>
                  <a:pt x="6847" y="7040"/>
                </a:lnTo>
                <a:lnTo>
                  <a:pt x="6911" y="6997"/>
                </a:lnTo>
                <a:lnTo>
                  <a:pt x="6975" y="6933"/>
                </a:lnTo>
                <a:lnTo>
                  <a:pt x="6975" y="6933"/>
                </a:lnTo>
                <a:lnTo>
                  <a:pt x="7040" y="6848"/>
                </a:lnTo>
                <a:lnTo>
                  <a:pt x="7061" y="6762"/>
                </a:lnTo>
                <a:lnTo>
                  <a:pt x="7040" y="6719"/>
                </a:lnTo>
                <a:lnTo>
                  <a:pt x="6975" y="6676"/>
                </a:lnTo>
                <a:lnTo>
                  <a:pt x="6911" y="6655"/>
                </a:lnTo>
                <a:lnTo>
                  <a:pt x="6804" y="6655"/>
                </a:lnTo>
                <a:lnTo>
                  <a:pt x="6633" y="6676"/>
                </a:lnTo>
                <a:lnTo>
                  <a:pt x="6633" y="6676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8C77C256-B9ED-C30B-302A-109E21FE6F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0BC5AC14-065B-6574-E685-9F2F2093816A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203085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6;p8"/>
          <p:cNvSpPr/>
          <p:nvPr/>
        </p:nvSpPr>
        <p:spPr>
          <a:xfrm>
            <a:off x="1921007" y="1590595"/>
            <a:ext cx="1260181" cy="937451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10;p8"/>
          <p:cNvSpPr/>
          <p:nvPr/>
        </p:nvSpPr>
        <p:spPr>
          <a:xfrm>
            <a:off x="3772550" y="1822389"/>
            <a:ext cx="466016" cy="473861"/>
          </a:xfrm>
          <a:custGeom>
            <a:avLst/>
            <a:gdLst/>
            <a:ahLst/>
            <a:cxnLst/>
            <a:rect l="l" t="t" r="r" b="b"/>
            <a:pathLst>
              <a:path w="9565" h="9757" extrusionOk="0">
                <a:moveTo>
                  <a:pt x="9093" y="2931"/>
                </a:moveTo>
                <a:lnTo>
                  <a:pt x="9093" y="2931"/>
                </a:lnTo>
                <a:lnTo>
                  <a:pt x="8815" y="2375"/>
                </a:lnTo>
                <a:lnTo>
                  <a:pt x="8687" y="2097"/>
                </a:lnTo>
                <a:lnTo>
                  <a:pt x="8516" y="1840"/>
                </a:lnTo>
                <a:lnTo>
                  <a:pt x="8516" y="1840"/>
                </a:lnTo>
                <a:lnTo>
                  <a:pt x="8409" y="1669"/>
                </a:lnTo>
                <a:lnTo>
                  <a:pt x="8280" y="1519"/>
                </a:lnTo>
                <a:lnTo>
                  <a:pt x="8002" y="1220"/>
                </a:lnTo>
                <a:lnTo>
                  <a:pt x="7681" y="963"/>
                </a:lnTo>
                <a:lnTo>
                  <a:pt x="7360" y="728"/>
                </a:lnTo>
                <a:lnTo>
                  <a:pt x="7360" y="728"/>
                </a:lnTo>
                <a:lnTo>
                  <a:pt x="6718" y="385"/>
                </a:lnTo>
                <a:lnTo>
                  <a:pt x="6718" y="385"/>
                </a:lnTo>
                <a:lnTo>
                  <a:pt x="6590" y="300"/>
                </a:lnTo>
                <a:lnTo>
                  <a:pt x="6483" y="235"/>
                </a:lnTo>
                <a:lnTo>
                  <a:pt x="6483" y="235"/>
                </a:lnTo>
                <a:lnTo>
                  <a:pt x="6397" y="214"/>
                </a:lnTo>
                <a:lnTo>
                  <a:pt x="6312" y="193"/>
                </a:lnTo>
                <a:lnTo>
                  <a:pt x="6141" y="150"/>
                </a:lnTo>
                <a:lnTo>
                  <a:pt x="6141" y="150"/>
                </a:lnTo>
                <a:lnTo>
                  <a:pt x="5756" y="43"/>
                </a:lnTo>
                <a:lnTo>
                  <a:pt x="5563" y="0"/>
                </a:lnTo>
                <a:lnTo>
                  <a:pt x="5349" y="0"/>
                </a:lnTo>
                <a:lnTo>
                  <a:pt x="4536" y="0"/>
                </a:lnTo>
                <a:lnTo>
                  <a:pt x="4536" y="0"/>
                </a:lnTo>
                <a:lnTo>
                  <a:pt x="4493" y="21"/>
                </a:lnTo>
                <a:lnTo>
                  <a:pt x="4429" y="43"/>
                </a:lnTo>
                <a:lnTo>
                  <a:pt x="4194" y="64"/>
                </a:lnTo>
                <a:lnTo>
                  <a:pt x="3766" y="107"/>
                </a:lnTo>
                <a:lnTo>
                  <a:pt x="3766" y="107"/>
                </a:lnTo>
                <a:lnTo>
                  <a:pt x="3381" y="214"/>
                </a:lnTo>
                <a:lnTo>
                  <a:pt x="3017" y="342"/>
                </a:lnTo>
                <a:lnTo>
                  <a:pt x="3017" y="342"/>
                </a:lnTo>
                <a:lnTo>
                  <a:pt x="2824" y="407"/>
                </a:lnTo>
                <a:lnTo>
                  <a:pt x="2610" y="492"/>
                </a:lnTo>
                <a:lnTo>
                  <a:pt x="2610" y="492"/>
                </a:lnTo>
                <a:lnTo>
                  <a:pt x="2503" y="535"/>
                </a:lnTo>
                <a:lnTo>
                  <a:pt x="2396" y="599"/>
                </a:lnTo>
                <a:lnTo>
                  <a:pt x="2204" y="749"/>
                </a:lnTo>
                <a:lnTo>
                  <a:pt x="2204" y="749"/>
                </a:lnTo>
                <a:lnTo>
                  <a:pt x="1840" y="1006"/>
                </a:lnTo>
                <a:lnTo>
                  <a:pt x="1498" y="1262"/>
                </a:lnTo>
                <a:lnTo>
                  <a:pt x="1498" y="1262"/>
                </a:lnTo>
                <a:lnTo>
                  <a:pt x="1327" y="1412"/>
                </a:lnTo>
                <a:lnTo>
                  <a:pt x="1177" y="1583"/>
                </a:lnTo>
                <a:lnTo>
                  <a:pt x="1027" y="1755"/>
                </a:lnTo>
                <a:lnTo>
                  <a:pt x="899" y="1947"/>
                </a:lnTo>
                <a:lnTo>
                  <a:pt x="642" y="2332"/>
                </a:lnTo>
                <a:lnTo>
                  <a:pt x="428" y="2717"/>
                </a:lnTo>
                <a:lnTo>
                  <a:pt x="428" y="2717"/>
                </a:lnTo>
                <a:lnTo>
                  <a:pt x="342" y="2931"/>
                </a:lnTo>
                <a:lnTo>
                  <a:pt x="278" y="3145"/>
                </a:lnTo>
                <a:lnTo>
                  <a:pt x="214" y="3381"/>
                </a:lnTo>
                <a:lnTo>
                  <a:pt x="150" y="3616"/>
                </a:lnTo>
                <a:lnTo>
                  <a:pt x="86" y="4108"/>
                </a:lnTo>
                <a:lnTo>
                  <a:pt x="22" y="4579"/>
                </a:lnTo>
                <a:lnTo>
                  <a:pt x="22" y="4579"/>
                </a:lnTo>
                <a:lnTo>
                  <a:pt x="0" y="4771"/>
                </a:lnTo>
                <a:lnTo>
                  <a:pt x="0" y="4964"/>
                </a:lnTo>
                <a:lnTo>
                  <a:pt x="43" y="5370"/>
                </a:lnTo>
                <a:lnTo>
                  <a:pt x="107" y="5777"/>
                </a:lnTo>
                <a:lnTo>
                  <a:pt x="150" y="6162"/>
                </a:lnTo>
                <a:lnTo>
                  <a:pt x="150" y="6162"/>
                </a:lnTo>
                <a:lnTo>
                  <a:pt x="150" y="6312"/>
                </a:lnTo>
                <a:lnTo>
                  <a:pt x="193" y="6462"/>
                </a:lnTo>
                <a:lnTo>
                  <a:pt x="278" y="6740"/>
                </a:lnTo>
                <a:lnTo>
                  <a:pt x="428" y="7018"/>
                </a:lnTo>
                <a:lnTo>
                  <a:pt x="578" y="7275"/>
                </a:lnTo>
                <a:lnTo>
                  <a:pt x="578" y="7275"/>
                </a:lnTo>
                <a:lnTo>
                  <a:pt x="770" y="7574"/>
                </a:lnTo>
                <a:lnTo>
                  <a:pt x="1006" y="7852"/>
                </a:lnTo>
                <a:lnTo>
                  <a:pt x="1262" y="8130"/>
                </a:lnTo>
                <a:lnTo>
                  <a:pt x="1519" y="8409"/>
                </a:lnTo>
                <a:lnTo>
                  <a:pt x="1519" y="8409"/>
                </a:lnTo>
                <a:lnTo>
                  <a:pt x="1797" y="8644"/>
                </a:lnTo>
                <a:lnTo>
                  <a:pt x="2076" y="8858"/>
                </a:lnTo>
                <a:lnTo>
                  <a:pt x="2076" y="8858"/>
                </a:lnTo>
                <a:lnTo>
                  <a:pt x="2268" y="8965"/>
                </a:lnTo>
                <a:lnTo>
                  <a:pt x="2461" y="9050"/>
                </a:lnTo>
                <a:lnTo>
                  <a:pt x="2653" y="9115"/>
                </a:lnTo>
                <a:lnTo>
                  <a:pt x="2846" y="9179"/>
                </a:lnTo>
                <a:lnTo>
                  <a:pt x="2846" y="9179"/>
                </a:lnTo>
                <a:lnTo>
                  <a:pt x="3167" y="9350"/>
                </a:lnTo>
                <a:lnTo>
                  <a:pt x="3509" y="9500"/>
                </a:lnTo>
                <a:lnTo>
                  <a:pt x="3509" y="9500"/>
                </a:lnTo>
                <a:lnTo>
                  <a:pt x="3680" y="9564"/>
                </a:lnTo>
                <a:lnTo>
                  <a:pt x="3873" y="9628"/>
                </a:lnTo>
                <a:lnTo>
                  <a:pt x="4258" y="9692"/>
                </a:lnTo>
                <a:lnTo>
                  <a:pt x="4258" y="9692"/>
                </a:lnTo>
                <a:lnTo>
                  <a:pt x="4472" y="9735"/>
                </a:lnTo>
                <a:lnTo>
                  <a:pt x="4686" y="9757"/>
                </a:lnTo>
                <a:lnTo>
                  <a:pt x="5114" y="9757"/>
                </a:lnTo>
                <a:lnTo>
                  <a:pt x="5542" y="9757"/>
                </a:lnTo>
                <a:lnTo>
                  <a:pt x="5970" y="9735"/>
                </a:lnTo>
                <a:lnTo>
                  <a:pt x="5970" y="9735"/>
                </a:lnTo>
                <a:lnTo>
                  <a:pt x="6333" y="9692"/>
                </a:lnTo>
                <a:lnTo>
                  <a:pt x="6697" y="9607"/>
                </a:lnTo>
                <a:lnTo>
                  <a:pt x="6890" y="9543"/>
                </a:lnTo>
                <a:lnTo>
                  <a:pt x="7061" y="9457"/>
                </a:lnTo>
                <a:lnTo>
                  <a:pt x="7232" y="9393"/>
                </a:lnTo>
                <a:lnTo>
                  <a:pt x="7382" y="9286"/>
                </a:lnTo>
                <a:lnTo>
                  <a:pt x="7382" y="9286"/>
                </a:lnTo>
                <a:lnTo>
                  <a:pt x="7660" y="9072"/>
                </a:lnTo>
                <a:lnTo>
                  <a:pt x="7917" y="8858"/>
                </a:lnTo>
                <a:lnTo>
                  <a:pt x="8173" y="8601"/>
                </a:lnTo>
                <a:lnTo>
                  <a:pt x="8409" y="8366"/>
                </a:lnTo>
                <a:lnTo>
                  <a:pt x="8409" y="8366"/>
                </a:lnTo>
                <a:lnTo>
                  <a:pt x="8516" y="8237"/>
                </a:lnTo>
                <a:lnTo>
                  <a:pt x="8601" y="8109"/>
                </a:lnTo>
                <a:lnTo>
                  <a:pt x="8772" y="7810"/>
                </a:lnTo>
                <a:lnTo>
                  <a:pt x="9029" y="7210"/>
                </a:lnTo>
                <a:lnTo>
                  <a:pt x="9029" y="7210"/>
                </a:lnTo>
                <a:lnTo>
                  <a:pt x="9179" y="6847"/>
                </a:lnTo>
                <a:lnTo>
                  <a:pt x="9307" y="6504"/>
                </a:lnTo>
                <a:lnTo>
                  <a:pt x="9414" y="6141"/>
                </a:lnTo>
                <a:lnTo>
                  <a:pt x="9500" y="5777"/>
                </a:lnTo>
                <a:lnTo>
                  <a:pt x="9500" y="5777"/>
                </a:lnTo>
                <a:lnTo>
                  <a:pt x="9543" y="5435"/>
                </a:lnTo>
                <a:lnTo>
                  <a:pt x="9564" y="5071"/>
                </a:lnTo>
                <a:lnTo>
                  <a:pt x="9543" y="4686"/>
                </a:lnTo>
                <a:lnTo>
                  <a:pt x="9500" y="4322"/>
                </a:lnTo>
                <a:lnTo>
                  <a:pt x="9436" y="3937"/>
                </a:lnTo>
                <a:lnTo>
                  <a:pt x="9350" y="3595"/>
                </a:lnTo>
                <a:lnTo>
                  <a:pt x="9222" y="3252"/>
                </a:lnTo>
                <a:lnTo>
                  <a:pt x="9093" y="2931"/>
                </a:lnTo>
                <a:lnTo>
                  <a:pt x="9093" y="2931"/>
                </a:lnTo>
                <a:close/>
                <a:moveTo>
                  <a:pt x="8580" y="6890"/>
                </a:moveTo>
                <a:lnTo>
                  <a:pt x="8580" y="6890"/>
                </a:lnTo>
                <a:lnTo>
                  <a:pt x="8430" y="7253"/>
                </a:lnTo>
                <a:lnTo>
                  <a:pt x="8259" y="7638"/>
                </a:lnTo>
                <a:lnTo>
                  <a:pt x="8152" y="7810"/>
                </a:lnTo>
                <a:lnTo>
                  <a:pt x="8024" y="7981"/>
                </a:lnTo>
                <a:lnTo>
                  <a:pt x="7895" y="8130"/>
                </a:lnTo>
                <a:lnTo>
                  <a:pt x="7745" y="8259"/>
                </a:lnTo>
                <a:lnTo>
                  <a:pt x="7745" y="8259"/>
                </a:lnTo>
                <a:lnTo>
                  <a:pt x="7382" y="8537"/>
                </a:lnTo>
                <a:lnTo>
                  <a:pt x="6997" y="8794"/>
                </a:lnTo>
                <a:lnTo>
                  <a:pt x="6997" y="8794"/>
                </a:lnTo>
                <a:lnTo>
                  <a:pt x="6825" y="8901"/>
                </a:lnTo>
                <a:lnTo>
                  <a:pt x="6611" y="8986"/>
                </a:lnTo>
                <a:lnTo>
                  <a:pt x="6205" y="9136"/>
                </a:lnTo>
                <a:lnTo>
                  <a:pt x="5670" y="9136"/>
                </a:lnTo>
                <a:lnTo>
                  <a:pt x="5670" y="9136"/>
                </a:lnTo>
                <a:lnTo>
                  <a:pt x="5392" y="9157"/>
                </a:lnTo>
                <a:lnTo>
                  <a:pt x="5221" y="9157"/>
                </a:lnTo>
                <a:lnTo>
                  <a:pt x="5157" y="9157"/>
                </a:lnTo>
                <a:lnTo>
                  <a:pt x="5114" y="9136"/>
                </a:lnTo>
                <a:lnTo>
                  <a:pt x="5114" y="9136"/>
                </a:lnTo>
                <a:lnTo>
                  <a:pt x="5071" y="9093"/>
                </a:lnTo>
                <a:lnTo>
                  <a:pt x="5071" y="9093"/>
                </a:lnTo>
                <a:lnTo>
                  <a:pt x="5092" y="9093"/>
                </a:lnTo>
                <a:lnTo>
                  <a:pt x="5114" y="9072"/>
                </a:lnTo>
                <a:lnTo>
                  <a:pt x="5114" y="9029"/>
                </a:lnTo>
                <a:lnTo>
                  <a:pt x="5114" y="9029"/>
                </a:lnTo>
                <a:lnTo>
                  <a:pt x="5157" y="8944"/>
                </a:lnTo>
                <a:lnTo>
                  <a:pt x="5157" y="8879"/>
                </a:lnTo>
                <a:lnTo>
                  <a:pt x="5135" y="8815"/>
                </a:lnTo>
                <a:lnTo>
                  <a:pt x="5135" y="8815"/>
                </a:lnTo>
                <a:lnTo>
                  <a:pt x="5092" y="8772"/>
                </a:lnTo>
                <a:lnTo>
                  <a:pt x="5050" y="8751"/>
                </a:lnTo>
                <a:lnTo>
                  <a:pt x="4985" y="8751"/>
                </a:lnTo>
                <a:lnTo>
                  <a:pt x="4943" y="8751"/>
                </a:lnTo>
                <a:lnTo>
                  <a:pt x="4836" y="8794"/>
                </a:lnTo>
                <a:lnTo>
                  <a:pt x="4729" y="8901"/>
                </a:lnTo>
                <a:lnTo>
                  <a:pt x="4729" y="8901"/>
                </a:lnTo>
                <a:lnTo>
                  <a:pt x="4686" y="9029"/>
                </a:lnTo>
                <a:lnTo>
                  <a:pt x="4643" y="9093"/>
                </a:lnTo>
                <a:lnTo>
                  <a:pt x="4622" y="9136"/>
                </a:lnTo>
                <a:lnTo>
                  <a:pt x="4622" y="9136"/>
                </a:lnTo>
                <a:lnTo>
                  <a:pt x="4557" y="9136"/>
                </a:lnTo>
                <a:lnTo>
                  <a:pt x="4472" y="9115"/>
                </a:lnTo>
                <a:lnTo>
                  <a:pt x="4386" y="9093"/>
                </a:lnTo>
                <a:lnTo>
                  <a:pt x="4301" y="9093"/>
                </a:lnTo>
                <a:lnTo>
                  <a:pt x="4301" y="9093"/>
                </a:lnTo>
                <a:lnTo>
                  <a:pt x="4322" y="9008"/>
                </a:lnTo>
                <a:lnTo>
                  <a:pt x="4365" y="8901"/>
                </a:lnTo>
                <a:lnTo>
                  <a:pt x="4386" y="8858"/>
                </a:lnTo>
                <a:lnTo>
                  <a:pt x="4365" y="8815"/>
                </a:lnTo>
                <a:lnTo>
                  <a:pt x="4343" y="8772"/>
                </a:lnTo>
                <a:lnTo>
                  <a:pt x="4279" y="8751"/>
                </a:lnTo>
                <a:lnTo>
                  <a:pt x="4279" y="8751"/>
                </a:lnTo>
                <a:lnTo>
                  <a:pt x="4237" y="8751"/>
                </a:lnTo>
                <a:lnTo>
                  <a:pt x="4215" y="8772"/>
                </a:lnTo>
                <a:lnTo>
                  <a:pt x="4172" y="8837"/>
                </a:lnTo>
                <a:lnTo>
                  <a:pt x="4130" y="8901"/>
                </a:lnTo>
                <a:lnTo>
                  <a:pt x="4108" y="8965"/>
                </a:lnTo>
                <a:lnTo>
                  <a:pt x="4108" y="8965"/>
                </a:lnTo>
                <a:lnTo>
                  <a:pt x="4023" y="9008"/>
                </a:lnTo>
                <a:lnTo>
                  <a:pt x="3937" y="9029"/>
                </a:lnTo>
                <a:lnTo>
                  <a:pt x="3851" y="9029"/>
                </a:lnTo>
                <a:lnTo>
                  <a:pt x="3766" y="9008"/>
                </a:lnTo>
                <a:lnTo>
                  <a:pt x="3680" y="8944"/>
                </a:lnTo>
                <a:lnTo>
                  <a:pt x="3637" y="8879"/>
                </a:lnTo>
                <a:lnTo>
                  <a:pt x="3637" y="8815"/>
                </a:lnTo>
                <a:lnTo>
                  <a:pt x="3680" y="8730"/>
                </a:lnTo>
                <a:lnTo>
                  <a:pt x="3680" y="8730"/>
                </a:lnTo>
                <a:lnTo>
                  <a:pt x="3744" y="8644"/>
                </a:lnTo>
                <a:lnTo>
                  <a:pt x="3787" y="8601"/>
                </a:lnTo>
                <a:lnTo>
                  <a:pt x="3830" y="8537"/>
                </a:lnTo>
                <a:lnTo>
                  <a:pt x="3830" y="8430"/>
                </a:lnTo>
                <a:lnTo>
                  <a:pt x="3830" y="8430"/>
                </a:lnTo>
                <a:lnTo>
                  <a:pt x="3809" y="8366"/>
                </a:lnTo>
                <a:lnTo>
                  <a:pt x="3766" y="8323"/>
                </a:lnTo>
                <a:lnTo>
                  <a:pt x="3723" y="8302"/>
                </a:lnTo>
                <a:lnTo>
                  <a:pt x="3680" y="8280"/>
                </a:lnTo>
                <a:lnTo>
                  <a:pt x="3573" y="8280"/>
                </a:lnTo>
                <a:lnTo>
                  <a:pt x="3466" y="8323"/>
                </a:lnTo>
                <a:lnTo>
                  <a:pt x="3466" y="8323"/>
                </a:lnTo>
                <a:lnTo>
                  <a:pt x="3381" y="8387"/>
                </a:lnTo>
                <a:lnTo>
                  <a:pt x="3316" y="8451"/>
                </a:lnTo>
                <a:lnTo>
                  <a:pt x="3274" y="8537"/>
                </a:lnTo>
                <a:lnTo>
                  <a:pt x="3210" y="8623"/>
                </a:lnTo>
                <a:lnTo>
                  <a:pt x="3210" y="8623"/>
                </a:lnTo>
                <a:lnTo>
                  <a:pt x="3145" y="8665"/>
                </a:lnTo>
                <a:lnTo>
                  <a:pt x="3103" y="8687"/>
                </a:lnTo>
                <a:lnTo>
                  <a:pt x="3060" y="8687"/>
                </a:lnTo>
                <a:lnTo>
                  <a:pt x="3017" y="8687"/>
                </a:lnTo>
                <a:lnTo>
                  <a:pt x="2931" y="8644"/>
                </a:lnTo>
                <a:lnTo>
                  <a:pt x="2824" y="8580"/>
                </a:lnTo>
                <a:lnTo>
                  <a:pt x="2824" y="8580"/>
                </a:lnTo>
                <a:lnTo>
                  <a:pt x="2889" y="8473"/>
                </a:lnTo>
                <a:lnTo>
                  <a:pt x="2996" y="8344"/>
                </a:lnTo>
                <a:lnTo>
                  <a:pt x="3081" y="8216"/>
                </a:lnTo>
                <a:lnTo>
                  <a:pt x="3103" y="8152"/>
                </a:lnTo>
                <a:lnTo>
                  <a:pt x="3103" y="8088"/>
                </a:lnTo>
                <a:lnTo>
                  <a:pt x="3103" y="8088"/>
                </a:lnTo>
                <a:lnTo>
                  <a:pt x="3081" y="8023"/>
                </a:lnTo>
                <a:lnTo>
                  <a:pt x="3060" y="7981"/>
                </a:lnTo>
                <a:lnTo>
                  <a:pt x="3017" y="7959"/>
                </a:lnTo>
                <a:lnTo>
                  <a:pt x="2996" y="7938"/>
                </a:lnTo>
                <a:lnTo>
                  <a:pt x="2910" y="7938"/>
                </a:lnTo>
                <a:lnTo>
                  <a:pt x="2803" y="7981"/>
                </a:lnTo>
                <a:lnTo>
                  <a:pt x="2803" y="7981"/>
                </a:lnTo>
                <a:lnTo>
                  <a:pt x="2739" y="8066"/>
                </a:lnTo>
                <a:lnTo>
                  <a:pt x="2675" y="8152"/>
                </a:lnTo>
                <a:lnTo>
                  <a:pt x="2610" y="8237"/>
                </a:lnTo>
                <a:lnTo>
                  <a:pt x="2546" y="8302"/>
                </a:lnTo>
                <a:lnTo>
                  <a:pt x="2546" y="8302"/>
                </a:lnTo>
                <a:lnTo>
                  <a:pt x="2482" y="8366"/>
                </a:lnTo>
                <a:lnTo>
                  <a:pt x="2439" y="8366"/>
                </a:lnTo>
                <a:lnTo>
                  <a:pt x="2375" y="8323"/>
                </a:lnTo>
                <a:lnTo>
                  <a:pt x="2375" y="8323"/>
                </a:lnTo>
                <a:lnTo>
                  <a:pt x="2311" y="8302"/>
                </a:lnTo>
                <a:lnTo>
                  <a:pt x="2268" y="8259"/>
                </a:lnTo>
                <a:lnTo>
                  <a:pt x="2225" y="8216"/>
                </a:lnTo>
                <a:lnTo>
                  <a:pt x="2161" y="8195"/>
                </a:lnTo>
                <a:lnTo>
                  <a:pt x="2161" y="8195"/>
                </a:lnTo>
                <a:lnTo>
                  <a:pt x="2247" y="8045"/>
                </a:lnTo>
                <a:lnTo>
                  <a:pt x="2354" y="7917"/>
                </a:lnTo>
                <a:lnTo>
                  <a:pt x="2461" y="7767"/>
                </a:lnTo>
                <a:lnTo>
                  <a:pt x="2546" y="7617"/>
                </a:lnTo>
                <a:lnTo>
                  <a:pt x="2546" y="7617"/>
                </a:lnTo>
                <a:lnTo>
                  <a:pt x="2589" y="7531"/>
                </a:lnTo>
                <a:lnTo>
                  <a:pt x="2632" y="7446"/>
                </a:lnTo>
                <a:lnTo>
                  <a:pt x="2632" y="7403"/>
                </a:lnTo>
                <a:lnTo>
                  <a:pt x="2610" y="7382"/>
                </a:lnTo>
                <a:lnTo>
                  <a:pt x="2589" y="7339"/>
                </a:lnTo>
                <a:lnTo>
                  <a:pt x="2546" y="7317"/>
                </a:lnTo>
                <a:lnTo>
                  <a:pt x="2546" y="7317"/>
                </a:lnTo>
                <a:lnTo>
                  <a:pt x="2503" y="7317"/>
                </a:lnTo>
                <a:lnTo>
                  <a:pt x="2439" y="7317"/>
                </a:lnTo>
                <a:lnTo>
                  <a:pt x="2332" y="7360"/>
                </a:lnTo>
                <a:lnTo>
                  <a:pt x="2332" y="7360"/>
                </a:lnTo>
                <a:lnTo>
                  <a:pt x="2268" y="7403"/>
                </a:lnTo>
                <a:lnTo>
                  <a:pt x="2225" y="7446"/>
                </a:lnTo>
                <a:lnTo>
                  <a:pt x="2118" y="7574"/>
                </a:lnTo>
                <a:lnTo>
                  <a:pt x="2054" y="7681"/>
                </a:lnTo>
                <a:lnTo>
                  <a:pt x="1947" y="7788"/>
                </a:lnTo>
                <a:lnTo>
                  <a:pt x="1947" y="7788"/>
                </a:lnTo>
                <a:lnTo>
                  <a:pt x="1904" y="7831"/>
                </a:lnTo>
                <a:lnTo>
                  <a:pt x="1862" y="7874"/>
                </a:lnTo>
                <a:lnTo>
                  <a:pt x="1840" y="7874"/>
                </a:lnTo>
                <a:lnTo>
                  <a:pt x="1755" y="7852"/>
                </a:lnTo>
                <a:lnTo>
                  <a:pt x="1755" y="7852"/>
                </a:lnTo>
                <a:lnTo>
                  <a:pt x="1690" y="7810"/>
                </a:lnTo>
                <a:lnTo>
                  <a:pt x="1626" y="7724"/>
                </a:lnTo>
                <a:lnTo>
                  <a:pt x="1605" y="7638"/>
                </a:lnTo>
                <a:lnTo>
                  <a:pt x="1626" y="7574"/>
                </a:lnTo>
                <a:lnTo>
                  <a:pt x="1626" y="7574"/>
                </a:lnTo>
                <a:lnTo>
                  <a:pt x="1648" y="7510"/>
                </a:lnTo>
                <a:lnTo>
                  <a:pt x="1690" y="7446"/>
                </a:lnTo>
                <a:lnTo>
                  <a:pt x="1819" y="7339"/>
                </a:lnTo>
                <a:lnTo>
                  <a:pt x="1926" y="7232"/>
                </a:lnTo>
                <a:lnTo>
                  <a:pt x="2033" y="7125"/>
                </a:lnTo>
                <a:lnTo>
                  <a:pt x="2033" y="7125"/>
                </a:lnTo>
                <a:lnTo>
                  <a:pt x="2076" y="7061"/>
                </a:lnTo>
                <a:lnTo>
                  <a:pt x="2118" y="6997"/>
                </a:lnTo>
                <a:lnTo>
                  <a:pt x="2118" y="6932"/>
                </a:lnTo>
                <a:lnTo>
                  <a:pt x="2054" y="6868"/>
                </a:lnTo>
                <a:lnTo>
                  <a:pt x="2054" y="6868"/>
                </a:lnTo>
                <a:lnTo>
                  <a:pt x="1990" y="6825"/>
                </a:lnTo>
                <a:lnTo>
                  <a:pt x="1926" y="6804"/>
                </a:lnTo>
                <a:lnTo>
                  <a:pt x="1840" y="6825"/>
                </a:lnTo>
                <a:lnTo>
                  <a:pt x="1755" y="6847"/>
                </a:lnTo>
                <a:lnTo>
                  <a:pt x="1755" y="6847"/>
                </a:lnTo>
                <a:lnTo>
                  <a:pt x="1648" y="6911"/>
                </a:lnTo>
                <a:lnTo>
                  <a:pt x="1562" y="7018"/>
                </a:lnTo>
                <a:lnTo>
                  <a:pt x="1476" y="7103"/>
                </a:lnTo>
                <a:lnTo>
                  <a:pt x="1369" y="7189"/>
                </a:lnTo>
                <a:lnTo>
                  <a:pt x="1369" y="7189"/>
                </a:lnTo>
                <a:lnTo>
                  <a:pt x="1284" y="7232"/>
                </a:lnTo>
                <a:lnTo>
                  <a:pt x="1220" y="7232"/>
                </a:lnTo>
                <a:lnTo>
                  <a:pt x="1198" y="7232"/>
                </a:lnTo>
                <a:lnTo>
                  <a:pt x="1177" y="7189"/>
                </a:lnTo>
                <a:lnTo>
                  <a:pt x="1156" y="7082"/>
                </a:lnTo>
                <a:lnTo>
                  <a:pt x="1156" y="7082"/>
                </a:lnTo>
                <a:lnTo>
                  <a:pt x="1177" y="7018"/>
                </a:lnTo>
                <a:lnTo>
                  <a:pt x="1198" y="6954"/>
                </a:lnTo>
                <a:lnTo>
                  <a:pt x="1262" y="6825"/>
                </a:lnTo>
                <a:lnTo>
                  <a:pt x="1262" y="6825"/>
                </a:lnTo>
                <a:lnTo>
                  <a:pt x="1434" y="6611"/>
                </a:lnTo>
                <a:lnTo>
                  <a:pt x="1690" y="6290"/>
                </a:lnTo>
                <a:lnTo>
                  <a:pt x="1776" y="6119"/>
                </a:lnTo>
                <a:lnTo>
                  <a:pt x="1797" y="6055"/>
                </a:lnTo>
                <a:lnTo>
                  <a:pt x="1797" y="5991"/>
                </a:lnTo>
                <a:lnTo>
                  <a:pt x="1797" y="5948"/>
                </a:lnTo>
                <a:lnTo>
                  <a:pt x="1755" y="5927"/>
                </a:lnTo>
                <a:lnTo>
                  <a:pt x="1712" y="5905"/>
                </a:lnTo>
                <a:lnTo>
                  <a:pt x="1626" y="5927"/>
                </a:lnTo>
                <a:lnTo>
                  <a:pt x="1626" y="5927"/>
                </a:lnTo>
                <a:lnTo>
                  <a:pt x="1541" y="5948"/>
                </a:lnTo>
                <a:lnTo>
                  <a:pt x="1476" y="5970"/>
                </a:lnTo>
                <a:lnTo>
                  <a:pt x="1327" y="6076"/>
                </a:lnTo>
                <a:lnTo>
                  <a:pt x="1091" y="6312"/>
                </a:lnTo>
                <a:lnTo>
                  <a:pt x="1091" y="6312"/>
                </a:lnTo>
                <a:lnTo>
                  <a:pt x="963" y="6376"/>
                </a:lnTo>
                <a:lnTo>
                  <a:pt x="920" y="6397"/>
                </a:lnTo>
                <a:lnTo>
                  <a:pt x="877" y="6376"/>
                </a:lnTo>
                <a:lnTo>
                  <a:pt x="856" y="6333"/>
                </a:lnTo>
                <a:lnTo>
                  <a:pt x="835" y="6290"/>
                </a:lnTo>
                <a:lnTo>
                  <a:pt x="813" y="6141"/>
                </a:lnTo>
                <a:lnTo>
                  <a:pt x="813" y="6141"/>
                </a:lnTo>
                <a:lnTo>
                  <a:pt x="770" y="6098"/>
                </a:lnTo>
                <a:lnTo>
                  <a:pt x="770" y="6055"/>
                </a:lnTo>
                <a:lnTo>
                  <a:pt x="792" y="6012"/>
                </a:lnTo>
                <a:lnTo>
                  <a:pt x="856" y="5970"/>
                </a:lnTo>
                <a:lnTo>
                  <a:pt x="856" y="5970"/>
                </a:lnTo>
                <a:lnTo>
                  <a:pt x="1027" y="5820"/>
                </a:lnTo>
                <a:lnTo>
                  <a:pt x="1027" y="5820"/>
                </a:lnTo>
                <a:lnTo>
                  <a:pt x="1241" y="5606"/>
                </a:lnTo>
                <a:lnTo>
                  <a:pt x="1241" y="5606"/>
                </a:lnTo>
                <a:lnTo>
                  <a:pt x="1348" y="5499"/>
                </a:lnTo>
                <a:lnTo>
                  <a:pt x="1476" y="5349"/>
                </a:lnTo>
                <a:lnTo>
                  <a:pt x="1519" y="5285"/>
                </a:lnTo>
                <a:lnTo>
                  <a:pt x="1541" y="5221"/>
                </a:lnTo>
                <a:lnTo>
                  <a:pt x="1541" y="5135"/>
                </a:lnTo>
                <a:lnTo>
                  <a:pt x="1476" y="5071"/>
                </a:lnTo>
                <a:lnTo>
                  <a:pt x="1476" y="5071"/>
                </a:lnTo>
                <a:lnTo>
                  <a:pt x="1434" y="5028"/>
                </a:lnTo>
                <a:lnTo>
                  <a:pt x="1369" y="5007"/>
                </a:lnTo>
                <a:lnTo>
                  <a:pt x="1305" y="5007"/>
                </a:lnTo>
                <a:lnTo>
                  <a:pt x="1262" y="5007"/>
                </a:lnTo>
                <a:lnTo>
                  <a:pt x="1156" y="5071"/>
                </a:lnTo>
                <a:lnTo>
                  <a:pt x="1049" y="5178"/>
                </a:lnTo>
                <a:lnTo>
                  <a:pt x="835" y="5413"/>
                </a:lnTo>
                <a:lnTo>
                  <a:pt x="728" y="5499"/>
                </a:lnTo>
                <a:lnTo>
                  <a:pt x="642" y="5563"/>
                </a:lnTo>
                <a:lnTo>
                  <a:pt x="642" y="5563"/>
                </a:lnTo>
                <a:lnTo>
                  <a:pt x="663" y="5328"/>
                </a:lnTo>
                <a:lnTo>
                  <a:pt x="728" y="5156"/>
                </a:lnTo>
                <a:lnTo>
                  <a:pt x="813" y="4985"/>
                </a:lnTo>
                <a:lnTo>
                  <a:pt x="963" y="4814"/>
                </a:lnTo>
                <a:lnTo>
                  <a:pt x="963" y="4814"/>
                </a:lnTo>
                <a:lnTo>
                  <a:pt x="1156" y="4600"/>
                </a:lnTo>
                <a:lnTo>
                  <a:pt x="1262" y="4493"/>
                </a:lnTo>
                <a:lnTo>
                  <a:pt x="1327" y="4386"/>
                </a:lnTo>
                <a:lnTo>
                  <a:pt x="1327" y="4386"/>
                </a:lnTo>
                <a:lnTo>
                  <a:pt x="1369" y="4279"/>
                </a:lnTo>
                <a:lnTo>
                  <a:pt x="1369" y="4215"/>
                </a:lnTo>
                <a:lnTo>
                  <a:pt x="1369" y="4151"/>
                </a:lnTo>
                <a:lnTo>
                  <a:pt x="1348" y="4087"/>
                </a:lnTo>
                <a:lnTo>
                  <a:pt x="1305" y="4044"/>
                </a:lnTo>
                <a:lnTo>
                  <a:pt x="1262" y="4022"/>
                </a:lnTo>
                <a:lnTo>
                  <a:pt x="1198" y="4001"/>
                </a:lnTo>
                <a:lnTo>
                  <a:pt x="1198" y="4001"/>
                </a:lnTo>
                <a:lnTo>
                  <a:pt x="1113" y="4001"/>
                </a:lnTo>
                <a:lnTo>
                  <a:pt x="1027" y="4022"/>
                </a:lnTo>
                <a:lnTo>
                  <a:pt x="963" y="4087"/>
                </a:lnTo>
                <a:lnTo>
                  <a:pt x="899" y="4151"/>
                </a:lnTo>
                <a:lnTo>
                  <a:pt x="792" y="4301"/>
                </a:lnTo>
                <a:lnTo>
                  <a:pt x="685" y="4429"/>
                </a:lnTo>
                <a:lnTo>
                  <a:pt x="685" y="4429"/>
                </a:lnTo>
                <a:lnTo>
                  <a:pt x="642" y="4408"/>
                </a:lnTo>
                <a:lnTo>
                  <a:pt x="621" y="4365"/>
                </a:lnTo>
                <a:lnTo>
                  <a:pt x="599" y="4322"/>
                </a:lnTo>
                <a:lnTo>
                  <a:pt x="621" y="4279"/>
                </a:lnTo>
                <a:lnTo>
                  <a:pt x="685" y="4129"/>
                </a:lnTo>
                <a:lnTo>
                  <a:pt x="792" y="3980"/>
                </a:lnTo>
                <a:lnTo>
                  <a:pt x="1027" y="3702"/>
                </a:lnTo>
                <a:lnTo>
                  <a:pt x="1177" y="3552"/>
                </a:lnTo>
                <a:lnTo>
                  <a:pt x="1177" y="3552"/>
                </a:lnTo>
                <a:lnTo>
                  <a:pt x="1284" y="3445"/>
                </a:lnTo>
                <a:lnTo>
                  <a:pt x="1369" y="3316"/>
                </a:lnTo>
                <a:lnTo>
                  <a:pt x="1412" y="3274"/>
                </a:lnTo>
                <a:lnTo>
                  <a:pt x="1391" y="3209"/>
                </a:lnTo>
                <a:lnTo>
                  <a:pt x="1348" y="3167"/>
                </a:lnTo>
                <a:lnTo>
                  <a:pt x="1241" y="3145"/>
                </a:lnTo>
                <a:lnTo>
                  <a:pt x="1241" y="3145"/>
                </a:lnTo>
                <a:lnTo>
                  <a:pt x="1177" y="3145"/>
                </a:lnTo>
                <a:lnTo>
                  <a:pt x="1113" y="3167"/>
                </a:lnTo>
                <a:lnTo>
                  <a:pt x="1006" y="3231"/>
                </a:lnTo>
                <a:lnTo>
                  <a:pt x="877" y="3316"/>
                </a:lnTo>
                <a:lnTo>
                  <a:pt x="813" y="3423"/>
                </a:lnTo>
                <a:lnTo>
                  <a:pt x="813" y="3423"/>
                </a:lnTo>
                <a:lnTo>
                  <a:pt x="770" y="3381"/>
                </a:lnTo>
                <a:lnTo>
                  <a:pt x="770" y="3295"/>
                </a:lnTo>
                <a:lnTo>
                  <a:pt x="792" y="3231"/>
                </a:lnTo>
                <a:lnTo>
                  <a:pt x="835" y="3145"/>
                </a:lnTo>
                <a:lnTo>
                  <a:pt x="1006" y="2867"/>
                </a:lnTo>
                <a:lnTo>
                  <a:pt x="1006" y="2867"/>
                </a:lnTo>
                <a:lnTo>
                  <a:pt x="1027" y="2760"/>
                </a:lnTo>
                <a:lnTo>
                  <a:pt x="1049" y="2675"/>
                </a:lnTo>
                <a:lnTo>
                  <a:pt x="1070" y="2568"/>
                </a:lnTo>
                <a:lnTo>
                  <a:pt x="1134" y="2482"/>
                </a:lnTo>
                <a:lnTo>
                  <a:pt x="1134" y="2482"/>
                </a:lnTo>
                <a:lnTo>
                  <a:pt x="1262" y="2268"/>
                </a:lnTo>
                <a:lnTo>
                  <a:pt x="1391" y="2054"/>
                </a:lnTo>
                <a:lnTo>
                  <a:pt x="1391" y="2054"/>
                </a:lnTo>
                <a:lnTo>
                  <a:pt x="1541" y="1883"/>
                </a:lnTo>
                <a:lnTo>
                  <a:pt x="1733" y="1733"/>
                </a:lnTo>
                <a:lnTo>
                  <a:pt x="2140" y="1455"/>
                </a:lnTo>
                <a:lnTo>
                  <a:pt x="2140" y="1455"/>
                </a:lnTo>
                <a:lnTo>
                  <a:pt x="2525" y="1155"/>
                </a:lnTo>
                <a:lnTo>
                  <a:pt x="2739" y="1027"/>
                </a:lnTo>
                <a:lnTo>
                  <a:pt x="2974" y="920"/>
                </a:lnTo>
                <a:lnTo>
                  <a:pt x="2974" y="920"/>
                </a:lnTo>
                <a:lnTo>
                  <a:pt x="3381" y="770"/>
                </a:lnTo>
                <a:lnTo>
                  <a:pt x="3787" y="621"/>
                </a:lnTo>
                <a:lnTo>
                  <a:pt x="4001" y="535"/>
                </a:lnTo>
                <a:lnTo>
                  <a:pt x="4215" y="492"/>
                </a:lnTo>
                <a:lnTo>
                  <a:pt x="4429" y="471"/>
                </a:lnTo>
                <a:lnTo>
                  <a:pt x="4643" y="471"/>
                </a:lnTo>
                <a:lnTo>
                  <a:pt x="4643" y="471"/>
                </a:lnTo>
                <a:lnTo>
                  <a:pt x="5092" y="471"/>
                </a:lnTo>
                <a:lnTo>
                  <a:pt x="5328" y="471"/>
                </a:lnTo>
                <a:lnTo>
                  <a:pt x="5542" y="492"/>
                </a:lnTo>
                <a:lnTo>
                  <a:pt x="5542" y="492"/>
                </a:lnTo>
                <a:lnTo>
                  <a:pt x="5777" y="556"/>
                </a:lnTo>
                <a:lnTo>
                  <a:pt x="6012" y="642"/>
                </a:lnTo>
                <a:lnTo>
                  <a:pt x="6440" y="835"/>
                </a:lnTo>
                <a:lnTo>
                  <a:pt x="6440" y="835"/>
                </a:lnTo>
                <a:lnTo>
                  <a:pt x="6783" y="1006"/>
                </a:lnTo>
                <a:lnTo>
                  <a:pt x="7104" y="1220"/>
                </a:lnTo>
                <a:lnTo>
                  <a:pt x="7403" y="1455"/>
                </a:lnTo>
                <a:lnTo>
                  <a:pt x="7681" y="1712"/>
                </a:lnTo>
                <a:lnTo>
                  <a:pt x="7681" y="1712"/>
                </a:lnTo>
                <a:lnTo>
                  <a:pt x="7810" y="1883"/>
                </a:lnTo>
                <a:lnTo>
                  <a:pt x="7938" y="2075"/>
                </a:lnTo>
                <a:lnTo>
                  <a:pt x="8173" y="2461"/>
                </a:lnTo>
                <a:lnTo>
                  <a:pt x="8173" y="2461"/>
                </a:lnTo>
                <a:lnTo>
                  <a:pt x="8409" y="2803"/>
                </a:lnTo>
                <a:lnTo>
                  <a:pt x="8516" y="2995"/>
                </a:lnTo>
                <a:lnTo>
                  <a:pt x="8623" y="3167"/>
                </a:lnTo>
                <a:lnTo>
                  <a:pt x="8623" y="3167"/>
                </a:lnTo>
                <a:lnTo>
                  <a:pt x="8708" y="3402"/>
                </a:lnTo>
                <a:lnTo>
                  <a:pt x="8794" y="3616"/>
                </a:lnTo>
                <a:lnTo>
                  <a:pt x="8858" y="3851"/>
                </a:lnTo>
                <a:lnTo>
                  <a:pt x="8901" y="4087"/>
                </a:lnTo>
                <a:lnTo>
                  <a:pt x="8944" y="4301"/>
                </a:lnTo>
                <a:lnTo>
                  <a:pt x="8965" y="4557"/>
                </a:lnTo>
                <a:lnTo>
                  <a:pt x="8965" y="5028"/>
                </a:lnTo>
                <a:lnTo>
                  <a:pt x="8922" y="5499"/>
                </a:lnTo>
                <a:lnTo>
                  <a:pt x="8858" y="5970"/>
                </a:lnTo>
                <a:lnTo>
                  <a:pt x="8730" y="6440"/>
                </a:lnTo>
                <a:lnTo>
                  <a:pt x="8580" y="6890"/>
                </a:lnTo>
                <a:lnTo>
                  <a:pt x="8580" y="6890"/>
                </a:lnTo>
                <a:close/>
                <a:moveTo>
                  <a:pt x="5777" y="3616"/>
                </a:moveTo>
                <a:lnTo>
                  <a:pt x="5777" y="3616"/>
                </a:lnTo>
                <a:lnTo>
                  <a:pt x="5649" y="3466"/>
                </a:lnTo>
                <a:lnTo>
                  <a:pt x="5563" y="3402"/>
                </a:lnTo>
                <a:lnTo>
                  <a:pt x="5477" y="3381"/>
                </a:lnTo>
                <a:lnTo>
                  <a:pt x="5477" y="3381"/>
                </a:lnTo>
                <a:lnTo>
                  <a:pt x="5392" y="3381"/>
                </a:lnTo>
                <a:lnTo>
                  <a:pt x="5328" y="3381"/>
                </a:lnTo>
                <a:lnTo>
                  <a:pt x="5263" y="3402"/>
                </a:lnTo>
                <a:lnTo>
                  <a:pt x="5221" y="3423"/>
                </a:lnTo>
                <a:lnTo>
                  <a:pt x="5199" y="3466"/>
                </a:lnTo>
                <a:lnTo>
                  <a:pt x="5178" y="3509"/>
                </a:lnTo>
                <a:lnTo>
                  <a:pt x="5178" y="3616"/>
                </a:lnTo>
                <a:lnTo>
                  <a:pt x="5199" y="3723"/>
                </a:lnTo>
                <a:lnTo>
                  <a:pt x="5242" y="3851"/>
                </a:lnTo>
                <a:lnTo>
                  <a:pt x="5349" y="4044"/>
                </a:lnTo>
                <a:lnTo>
                  <a:pt x="5349" y="4044"/>
                </a:lnTo>
                <a:lnTo>
                  <a:pt x="5477" y="4215"/>
                </a:lnTo>
                <a:lnTo>
                  <a:pt x="5627" y="4386"/>
                </a:lnTo>
                <a:lnTo>
                  <a:pt x="5627" y="4386"/>
                </a:lnTo>
                <a:lnTo>
                  <a:pt x="5756" y="4515"/>
                </a:lnTo>
                <a:lnTo>
                  <a:pt x="5841" y="4579"/>
                </a:lnTo>
                <a:lnTo>
                  <a:pt x="5884" y="4643"/>
                </a:lnTo>
                <a:lnTo>
                  <a:pt x="5884" y="4643"/>
                </a:lnTo>
                <a:lnTo>
                  <a:pt x="5884" y="4707"/>
                </a:lnTo>
                <a:lnTo>
                  <a:pt x="5884" y="4750"/>
                </a:lnTo>
                <a:lnTo>
                  <a:pt x="5841" y="4793"/>
                </a:lnTo>
                <a:lnTo>
                  <a:pt x="5777" y="4793"/>
                </a:lnTo>
                <a:lnTo>
                  <a:pt x="5627" y="4793"/>
                </a:lnTo>
                <a:lnTo>
                  <a:pt x="5499" y="4793"/>
                </a:lnTo>
                <a:lnTo>
                  <a:pt x="5499" y="4793"/>
                </a:lnTo>
                <a:lnTo>
                  <a:pt x="4836" y="4771"/>
                </a:lnTo>
                <a:lnTo>
                  <a:pt x="4836" y="4771"/>
                </a:lnTo>
                <a:lnTo>
                  <a:pt x="4472" y="4750"/>
                </a:lnTo>
                <a:lnTo>
                  <a:pt x="4108" y="4729"/>
                </a:lnTo>
                <a:lnTo>
                  <a:pt x="4108" y="4729"/>
                </a:lnTo>
                <a:lnTo>
                  <a:pt x="3937" y="4729"/>
                </a:lnTo>
                <a:lnTo>
                  <a:pt x="3809" y="4750"/>
                </a:lnTo>
                <a:lnTo>
                  <a:pt x="3766" y="4771"/>
                </a:lnTo>
                <a:lnTo>
                  <a:pt x="3723" y="4814"/>
                </a:lnTo>
                <a:lnTo>
                  <a:pt x="3680" y="4857"/>
                </a:lnTo>
                <a:lnTo>
                  <a:pt x="3637" y="4943"/>
                </a:lnTo>
                <a:lnTo>
                  <a:pt x="3637" y="4943"/>
                </a:lnTo>
                <a:lnTo>
                  <a:pt x="3595" y="5092"/>
                </a:lnTo>
                <a:lnTo>
                  <a:pt x="3595" y="5156"/>
                </a:lnTo>
                <a:lnTo>
                  <a:pt x="3595" y="5221"/>
                </a:lnTo>
                <a:lnTo>
                  <a:pt x="3616" y="5263"/>
                </a:lnTo>
                <a:lnTo>
                  <a:pt x="3659" y="5306"/>
                </a:lnTo>
                <a:lnTo>
                  <a:pt x="3723" y="5328"/>
                </a:lnTo>
                <a:lnTo>
                  <a:pt x="3809" y="5349"/>
                </a:lnTo>
                <a:lnTo>
                  <a:pt x="3809" y="5349"/>
                </a:lnTo>
                <a:lnTo>
                  <a:pt x="3980" y="5370"/>
                </a:lnTo>
                <a:lnTo>
                  <a:pt x="4151" y="5370"/>
                </a:lnTo>
                <a:lnTo>
                  <a:pt x="4493" y="5370"/>
                </a:lnTo>
                <a:lnTo>
                  <a:pt x="4493" y="5370"/>
                </a:lnTo>
                <a:lnTo>
                  <a:pt x="5970" y="5328"/>
                </a:lnTo>
                <a:lnTo>
                  <a:pt x="5970" y="5328"/>
                </a:lnTo>
                <a:lnTo>
                  <a:pt x="5884" y="5435"/>
                </a:lnTo>
                <a:lnTo>
                  <a:pt x="5798" y="5542"/>
                </a:lnTo>
                <a:lnTo>
                  <a:pt x="5584" y="5713"/>
                </a:lnTo>
                <a:lnTo>
                  <a:pt x="5370" y="5863"/>
                </a:lnTo>
                <a:lnTo>
                  <a:pt x="5157" y="6034"/>
                </a:lnTo>
                <a:lnTo>
                  <a:pt x="5157" y="6034"/>
                </a:lnTo>
                <a:lnTo>
                  <a:pt x="5071" y="6119"/>
                </a:lnTo>
                <a:lnTo>
                  <a:pt x="5007" y="6226"/>
                </a:lnTo>
                <a:lnTo>
                  <a:pt x="4964" y="6333"/>
                </a:lnTo>
                <a:lnTo>
                  <a:pt x="4985" y="6376"/>
                </a:lnTo>
                <a:lnTo>
                  <a:pt x="5007" y="6440"/>
                </a:lnTo>
                <a:lnTo>
                  <a:pt x="5007" y="6440"/>
                </a:lnTo>
                <a:lnTo>
                  <a:pt x="5071" y="6547"/>
                </a:lnTo>
                <a:lnTo>
                  <a:pt x="5178" y="6611"/>
                </a:lnTo>
                <a:lnTo>
                  <a:pt x="5306" y="6654"/>
                </a:lnTo>
                <a:lnTo>
                  <a:pt x="5435" y="6654"/>
                </a:lnTo>
                <a:lnTo>
                  <a:pt x="5435" y="6654"/>
                </a:lnTo>
                <a:lnTo>
                  <a:pt x="5542" y="6590"/>
                </a:lnTo>
                <a:lnTo>
                  <a:pt x="5627" y="6526"/>
                </a:lnTo>
                <a:lnTo>
                  <a:pt x="5798" y="6333"/>
                </a:lnTo>
                <a:lnTo>
                  <a:pt x="5798" y="6333"/>
                </a:lnTo>
                <a:lnTo>
                  <a:pt x="5905" y="6226"/>
                </a:lnTo>
                <a:lnTo>
                  <a:pt x="6034" y="6141"/>
                </a:lnTo>
                <a:lnTo>
                  <a:pt x="6162" y="6034"/>
                </a:lnTo>
                <a:lnTo>
                  <a:pt x="6290" y="5948"/>
                </a:lnTo>
                <a:lnTo>
                  <a:pt x="6290" y="5948"/>
                </a:lnTo>
                <a:lnTo>
                  <a:pt x="6483" y="5756"/>
                </a:lnTo>
                <a:lnTo>
                  <a:pt x="6676" y="5520"/>
                </a:lnTo>
                <a:lnTo>
                  <a:pt x="6847" y="5285"/>
                </a:lnTo>
                <a:lnTo>
                  <a:pt x="6911" y="5178"/>
                </a:lnTo>
                <a:lnTo>
                  <a:pt x="6954" y="5049"/>
                </a:lnTo>
                <a:lnTo>
                  <a:pt x="6954" y="5049"/>
                </a:lnTo>
                <a:lnTo>
                  <a:pt x="6569" y="4515"/>
                </a:lnTo>
                <a:lnTo>
                  <a:pt x="6355" y="4236"/>
                </a:lnTo>
                <a:lnTo>
                  <a:pt x="6141" y="3980"/>
                </a:lnTo>
                <a:lnTo>
                  <a:pt x="6141" y="3980"/>
                </a:lnTo>
                <a:lnTo>
                  <a:pt x="5970" y="3787"/>
                </a:lnTo>
                <a:lnTo>
                  <a:pt x="5777" y="3616"/>
                </a:lnTo>
                <a:lnTo>
                  <a:pt x="5777" y="3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73;p8"/>
          <p:cNvSpPr/>
          <p:nvPr/>
        </p:nvSpPr>
        <p:spPr>
          <a:xfrm>
            <a:off x="5038660" y="1616375"/>
            <a:ext cx="1079890" cy="911671"/>
          </a:xfrm>
          <a:custGeom>
            <a:avLst/>
            <a:gdLst/>
            <a:ahLst/>
            <a:cxnLst/>
            <a:rect l="l" t="t" r="r" b="b"/>
            <a:pathLst>
              <a:path w="9201" h="9137" extrusionOk="0">
                <a:moveTo>
                  <a:pt x="1006" y="2483"/>
                </a:moveTo>
                <a:lnTo>
                  <a:pt x="1006" y="2483"/>
                </a:lnTo>
                <a:lnTo>
                  <a:pt x="1049" y="2440"/>
                </a:lnTo>
                <a:lnTo>
                  <a:pt x="1091" y="2376"/>
                </a:lnTo>
                <a:lnTo>
                  <a:pt x="1156" y="2162"/>
                </a:lnTo>
                <a:lnTo>
                  <a:pt x="1198" y="2055"/>
                </a:lnTo>
                <a:lnTo>
                  <a:pt x="1241" y="1969"/>
                </a:lnTo>
                <a:lnTo>
                  <a:pt x="1284" y="1927"/>
                </a:lnTo>
                <a:lnTo>
                  <a:pt x="1305" y="1927"/>
                </a:lnTo>
                <a:lnTo>
                  <a:pt x="1348" y="1948"/>
                </a:lnTo>
                <a:lnTo>
                  <a:pt x="1348" y="1948"/>
                </a:lnTo>
                <a:lnTo>
                  <a:pt x="1412" y="2012"/>
                </a:lnTo>
                <a:lnTo>
                  <a:pt x="1477" y="2119"/>
                </a:lnTo>
                <a:lnTo>
                  <a:pt x="1541" y="2376"/>
                </a:lnTo>
                <a:lnTo>
                  <a:pt x="1605" y="2504"/>
                </a:lnTo>
                <a:lnTo>
                  <a:pt x="1669" y="2590"/>
                </a:lnTo>
                <a:lnTo>
                  <a:pt x="1712" y="2633"/>
                </a:lnTo>
                <a:lnTo>
                  <a:pt x="1755" y="2654"/>
                </a:lnTo>
                <a:lnTo>
                  <a:pt x="1819" y="2654"/>
                </a:lnTo>
                <a:lnTo>
                  <a:pt x="1905" y="2654"/>
                </a:lnTo>
                <a:lnTo>
                  <a:pt x="1905" y="2654"/>
                </a:lnTo>
                <a:lnTo>
                  <a:pt x="1969" y="2633"/>
                </a:lnTo>
                <a:lnTo>
                  <a:pt x="2012" y="2590"/>
                </a:lnTo>
                <a:lnTo>
                  <a:pt x="2054" y="2568"/>
                </a:lnTo>
                <a:lnTo>
                  <a:pt x="2076" y="2504"/>
                </a:lnTo>
                <a:lnTo>
                  <a:pt x="2097" y="2397"/>
                </a:lnTo>
                <a:lnTo>
                  <a:pt x="2054" y="2269"/>
                </a:lnTo>
                <a:lnTo>
                  <a:pt x="2012" y="2140"/>
                </a:lnTo>
                <a:lnTo>
                  <a:pt x="1969" y="2012"/>
                </a:lnTo>
                <a:lnTo>
                  <a:pt x="1862" y="1820"/>
                </a:lnTo>
                <a:lnTo>
                  <a:pt x="1862" y="1820"/>
                </a:lnTo>
                <a:lnTo>
                  <a:pt x="2012" y="1841"/>
                </a:lnTo>
                <a:lnTo>
                  <a:pt x="2183" y="1862"/>
                </a:lnTo>
                <a:lnTo>
                  <a:pt x="2268" y="1862"/>
                </a:lnTo>
                <a:lnTo>
                  <a:pt x="2354" y="1841"/>
                </a:lnTo>
                <a:lnTo>
                  <a:pt x="2397" y="1820"/>
                </a:lnTo>
                <a:lnTo>
                  <a:pt x="2418" y="1755"/>
                </a:lnTo>
                <a:lnTo>
                  <a:pt x="2418" y="1755"/>
                </a:lnTo>
                <a:lnTo>
                  <a:pt x="2418" y="1713"/>
                </a:lnTo>
                <a:lnTo>
                  <a:pt x="2397" y="1670"/>
                </a:lnTo>
                <a:lnTo>
                  <a:pt x="2332" y="1606"/>
                </a:lnTo>
                <a:lnTo>
                  <a:pt x="2247" y="1563"/>
                </a:lnTo>
                <a:lnTo>
                  <a:pt x="2118" y="1520"/>
                </a:lnTo>
                <a:lnTo>
                  <a:pt x="1883" y="1456"/>
                </a:lnTo>
                <a:lnTo>
                  <a:pt x="1733" y="1413"/>
                </a:lnTo>
                <a:lnTo>
                  <a:pt x="1733" y="1413"/>
                </a:lnTo>
                <a:lnTo>
                  <a:pt x="1798" y="1327"/>
                </a:lnTo>
                <a:lnTo>
                  <a:pt x="1905" y="1263"/>
                </a:lnTo>
                <a:lnTo>
                  <a:pt x="2140" y="1135"/>
                </a:lnTo>
                <a:lnTo>
                  <a:pt x="2397" y="1028"/>
                </a:lnTo>
                <a:lnTo>
                  <a:pt x="2611" y="921"/>
                </a:lnTo>
                <a:lnTo>
                  <a:pt x="2611" y="921"/>
                </a:lnTo>
                <a:lnTo>
                  <a:pt x="2782" y="793"/>
                </a:lnTo>
                <a:lnTo>
                  <a:pt x="2889" y="686"/>
                </a:lnTo>
                <a:lnTo>
                  <a:pt x="2996" y="579"/>
                </a:lnTo>
                <a:lnTo>
                  <a:pt x="3060" y="472"/>
                </a:lnTo>
                <a:lnTo>
                  <a:pt x="3081" y="429"/>
                </a:lnTo>
                <a:lnTo>
                  <a:pt x="3081" y="386"/>
                </a:lnTo>
                <a:lnTo>
                  <a:pt x="3060" y="365"/>
                </a:lnTo>
                <a:lnTo>
                  <a:pt x="3039" y="322"/>
                </a:lnTo>
                <a:lnTo>
                  <a:pt x="2974" y="322"/>
                </a:lnTo>
                <a:lnTo>
                  <a:pt x="2889" y="300"/>
                </a:lnTo>
                <a:lnTo>
                  <a:pt x="2889" y="300"/>
                </a:lnTo>
                <a:lnTo>
                  <a:pt x="2653" y="429"/>
                </a:lnTo>
                <a:lnTo>
                  <a:pt x="2225" y="686"/>
                </a:lnTo>
                <a:lnTo>
                  <a:pt x="1798" y="942"/>
                </a:lnTo>
                <a:lnTo>
                  <a:pt x="1648" y="1006"/>
                </a:lnTo>
                <a:lnTo>
                  <a:pt x="1605" y="1028"/>
                </a:lnTo>
                <a:lnTo>
                  <a:pt x="1584" y="1028"/>
                </a:lnTo>
                <a:lnTo>
                  <a:pt x="1584" y="1028"/>
                </a:lnTo>
                <a:lnTo>
                  <a:pt x="1691" y="707"/>
                </a:lnTo>
                <a:lnTo>
                  <a:pt x="1712" y="536"/>
                </a:lnTo>
                <a:lnTo>
                  <a:pt x="1712" y="472"/>
                </a:lnTo>
                <a:lnTo>
                  <a:pt x="1691" y="407"/>
                </a:lnTo>
                <a:lnTo>
                  <a:pt x="1691" y="407"/>
                </a:lnTo>
                <a:lnTo>
                  <a:pt x="1669" y="365"/>
                </a:lnTo>
                <a:lnTo>
                  <a:pt x="1626" y="322"/>
                </a:lnTo>
                <a:lnTo>
                  <a:pt x="1605" y="322"/>
                </a:lnTo>
                <a:lnTo>
                  <a:pt x="1562" y="322"/>
                </a:lnTo>
                <a:lnTo>
                  <a:pt x="1498" y="386"/>
                </a:lnTo>
                <a:lnTo>
                  <a:pt x="1434" y="472"/>
                </a:lnTo>
                <a:lnTo>
                  <a:pt x="1327" y="686"/>
                </a:lnTo>
                <a:lnTo>
                  <a:pt x="1263" y="835"/>
                </a:lnTo>
                <a:lnTo>
                  <a:pt x="1263" y="835"/>
                </a:lnTo>
                <a:lnTo>
                  <a:pt x="1263" y="900"/>
                </a:lnTo>
                <a:lnTo>
                  <a:pt x="1263" y="964"/>
                </a:lnTo>
                <a:lnTo>
                  <a:pt x="1263" y="964"/>
                </a:lnTo>
                <a:lnTo>
                  <a:pt x="1156" y="686"/>
                </a:lnTo>
                <a:lnTo>
                  <a:pt x="1070" y="493"/>
                </a:lnTo>
                <a:lnTo>
                  <a:pt x="963" y="300"/>
                </a:lnTo>
                <a:lnTo>
                  <a:pt x="856" y="151"/>
                </a:lnTo>
                <a:lnTo>
                  <a:pt x="792" y="86"/>
                </a:lnTo>
                <a:lnTo>
                  <a:pt x="728" y="44"/>
                </a:lnTo>
                <a:lnTo>
                  <a:pt x="664" y="1"/>
                </a:lnTo>
                <a:lnTo>
                  <a:pt x="599" y="1"/>
                </a:lnTo>
                <a:lnTo>
                  <a:pt x="535" y="44"/>
                </a:lnTo>
                <a:lnTo>
                  <a:pt x="471" y="108"/>
                </a:lnTo>
                <a:lnTo>
                  <a:pt x="471" y="108"/>
                </a:lnTo>
                <a:lnTo>
                  <a:pt x="471" y="151"/>
                </a:lnTo>
                <a:lnTo>
                  <a:pt x="471" y="193"/>
                </a:lnTo>
                <a:lnTo>
                  <a:pt x="492" y="343"/>
                </a:lnTo>
                <a:lnTo>
                  <a:pt x="557" y="514"/>
                </a:lnTo>
                <a:lnTo>
                  <a:pt x="642" y="707"/>
                </a:lnTo>
                <a:lnTo>
                  <a:pt x="813" y="1049"/>
                </a:lnTo>
                <a:lnTo>
                  <a:pt x="899" y="1199"/>
                </a:lnTo>
                <a:lnTo>
                  <a:pt x="899" y="1199"/>
                </a:lnTo>
                <a:lnTo>
                  <a:pt x="749" y="1156"/>
                </a:lnTo>
                <a:lnTo>
                  <a:pt x="578" y="1092"/>
                </a:lnTo>
                <a:lnTo>
                  <a:pt x="385" y="1049"/>
                </a:lnTo>
                <a:lnTo>
                  <a:pt x="321" y="1049"/>
                </a:lnTo>
                <a:lnTo>
                  <a:pt x="257" y="1071"/>
                </a:lnTo>
                <a:lnTo>
                  <a:pt x="257" y="1071"/>
                </a:lnTo>
                <a:lnTo>
                  <a:pt x="214" y="1113"/>
                </a:lnTo>
                <a:lnTo>
                  <a:pt x="193" y="1156"/>
                </a:lnTo>
                <a:lnTo>
                  <a:pt x="193" y="1178"/>
                </a:lnTo>
                <a:lnTo>
                  <a:pt x="214" y="1220"/>
                </a:lnTo>
                <a:lnTo>
                  <a:pt x="278" y="1285"/>
                </a:lnTo>
                <a:lnTo>
                  <a:pt x="385" y="1349"/>
                </a:lnTo>
                <a:lnTo>
                  <a:pt x="621" y="1456"/>
                </a:lnTo>
                <a:lnTo>
                  <a:pt x="728" y="1499"/>
                </a:lnTo>
                <a:lnTo>
                  <a:pt x="771" y="1541"/>
                </a:lnTo>
                <a:lnTo>
                  <a:pt x="771" y="1541"/>
                </a:lnTo>
                <a:lnTo>
                  <a:pt x="578" y="1648"/>
                </a:lnTo>
                <a:lnTo>
                  <a:pt x="321" y="1798"/>
                </a:lnTo>
                <a:lnTo>
                  <a:pt x="193" y="1884"/>
                </a:lnTo>
                <a:lnTo>
                  <a:pt x="86" y="1969"/>
                </a:lnTo>
                <a:lnTo>
                  <a:pt x="22" y="2055"/>
                </a:lnTo>
                <a:lnTo>
                  <a:pt x="0" y="2119"/>
                </a:lnTo>
                <a:lnTo>
                  <a:pt x="0" y="2162"/>
                </a:lnTo>
                <a:lnTo>
                  <a:pt x="0" y="2162"/>
                </a:lnTo>
                <a:lnTo>
                  <a:pt x="22" y="2205"/>
                </a:lnTo>
                <a:lnTo>
                  <a:pt x="65" y="2247"/>
                </a:lnTo>
                <a:lnTo>
                  <a:pt x="107" y="2247"/>
                </a:lnTo>
                <a:lnTo>
                  <a:pt x="171" y="2247"/>
                </a:lnTo>
                <a:lnTo>
                  <a:pt x="300" y="2226"/>
                </a:lnTo>
                <a:lnTo>
                  <a:pt x="450" y="2162"/>
                </a:lnTo>
                <a:lnTo>
                  <a:pt x="728" y="2012"/>
                </a:lnTo>
                <a:lnTo>
                  <a:pt x="920" y="1905"/>
                </a:lnTo>
                <a:lnTo>
                  <a:pt x="920" y="1905"/>
                </a:lnTo>
                <a:lnTo>
                  <a:pt x="878" y="1948"/>
                </a:lnTo>
                <a:lnTo>
                  <a:pt x="835" y="2033"/>
                </a:lnTo>
                <a:lnTo>
                  <a:pt x="813" y="2140"/>
                </a:lnTo>
                <a:lnTo>
                  <a:pt x="813" y="2247"/>
                </a:lnTo>
                <a:lnTo>
                  <a:pt x="835" y="2354"/>
                </a:lnTo>
                <a:lnTo>
                  <a:pt x="856" y="2440"/>
                </a:lnTo>
                <a:lnTo>
                  <a:pt x="920" y="2504"/>
                </a:lnTo>
                <a:lnTo>
                  <a:pt x="963" y="2504"/>
                </a:lnTo>
                <a:lnTo>
                  <a:pt x="1006" y="2483"/>
                </a:lnTo>
                <a:lnTo>
                  <a:pt x="1006" y="2483"/>
                </a:lnTo>
                <a:close/>
                <a:moveTo>
                  <a:pt x="8238" y="1884"/>
                </a:moveTo>
                <a:lnTo>
                  <a:pt x="8238" y="1884"/>
                </a:lnTo>
                <a:lnTo>
                  <a:pt x="8516" y="1734"/>
                </a:lnTo>
                <a:lnTo>
                  <a:pt x="8708" y="1606"/>
                </a:lnTo>
                <a:lnTo>
                  <a:pt x="8922" y="1477"/>
                </a:lnTo>
                <a:lnTo>
                  <a:pt x="9072" y="1327"/>
                </a:lnTo>
                <a:lnTo>
                  <a:pt x="9136" y="1263"/>
                </a:lnTo>
                <a:lnTo>
                  <a:pt x="9179" y="1178"/>
                </a:lnTo>
                <a:lnTo>
                  <a:pt x="9200" y="1113"/>
                </a:lnTo>
                <a:lnTo>
                  <a:pt x="9179" y="1028"/>
                </a:lnTo>
                <a:lnTo>
                  <a:pt x="9136" y="964"/>
                </a:lnTo>
                <a:lnTo>
                  <a:pt x="9072" y="900"/>
                </a:lnTo>
                <a:lnTo>
                  <a:pt x="9072" y="900"/>
                </a:lnTo>
                <a:lnTo>
                  <a:pt x="9008" y="857"/>
                </a:lnTo>
                <a:lnTo>
                  <a:pt x="8965" y="835"/>
                </a:lnTo>
                <a:lnTo>
                  <a:pt x="8837" y="835"/>
                </a:lnTo>
                <a:lnTo>
                  <a:pt x="8708" y="878"/>
                </a:lnTo>
                <a:lnTo>
                  <a:pt x="8580" y="942"/>
                </a:lnTo>
                <a:lnTo>
                  <a:pt x="8345" y="1071"/>
                </a:lnTo>
                <a:lnTo>
                  <a:pt x="8216" y="1135"/>
                </a:lnTo>
                <a:lnTo>
                  <a:pt x="8131" y="1199"/>
                </a:lnTo>
                <a:lnTo>
                  <a:pt x="8131" y="1199"/>
                </a:lnTo>
                <a:lnTo>
                  <a:pt x="8152" y="1156"/>
                </a:lnTo>
                <a:lnTo>
                  <a:pt x="8195" y="1092"/>
                </a:lnTo>
                <a:lnTo>
                  <a:pt x="8216" y="921"/>
                </a:lnTo>
                <a:lnTo>
                  <a:pt x="8238" y="600"/>
                </a:lnTo>
                <a:lnTo>
                  <a:pt x="8238" y="600"/>
                </a:lnTo>
                <a:lnTo>
                  <a:pt x="8238" y="450"/>
                </a:lnTo>
                <a:lnTo>
                  <a:pt x="8216" y="279"/>
                </a:lnTo>
                <a:lnTo>
                  <a:pt x="8195" y="215"/>
                </a:lnTo>
                <a:lnTo>
                  <a:pt x="8152" y="151"/>
                </a:lnTo>
                <a:lnTo>
                  <a:pt x="8088" y="108"/>
                </a:lnTo>
                <a:lnTo>
                  <a:pt x="8002" y="108"/>
                </a:lnTo>
                <a:lnTo>
                  <a:pt x="8002" y="108"/>
                </a:lnTo>
                <a:lnTo>
                  <a:pt x="7874" y="129"/>
                </a:lnTo>
                <a:lnTo>
                  <a:pt x="7788" y="172"/>
                </a:lnTo>
                <a:lnTo>
                  <a:pt x="7703" y="258"/>
                </a:lnTo>
                <a:lnTo>
                  <a:pt x="7660" y="365"/>
                </a:lnTo>
                <a:lnTo>
                  <a:pt x="7617" y="493"/>
                </a:lnTo>
                <a:lnTo>
                  <a:pt x="7596" y="600"/>
                </a:lnTo>
                <a:lnTo>
                  <a:pt x="7553" y="835"/>
                </a:lnTo>
                <a:lnTo>
                  <a:pt x="7553" y="835"/>
                </a:lnTo>
                <a:lnTo>
                  <a:pt x="7532" y="1071"/>
                </a:lnTo>
                <a:lnTo>
                  <a:pt x="7489" y="1178"/>
                </a:lnTo>
                <a:lnTo>
                  <a:pt x="7446" y="1263"/>
                </a:lnTo>
                <a:lnTo>
                  <a:pt x="7446" y="1263"/>
                </a:lnTo>
                <a:lnTo>
                  <a:pt x="7403" y="1306"/>
                </a:lnTo>
                <a:lnTo>
                  <a:pt x="7360" y="1306"/>
                </a:lnTo>
                <a:lnTo>
                  <a:pt x="7253" y="1263"/>
                </a:lnTo>
                <a:lnTo>
                  <a:pt x="7253" y="1263"/>
                </a:lnTo>
                <a:lnTo>
                  <a:pt x="7125" y="1199"/>
                </a:lnTo>
                <a:lnTo>
                  <a:pt x="6997" y="1113"/>
                </a:lnTo>
                <a:lnTo>
                  <a:pt x="6997" y="1113"/>
                </a:lnTo>
                <a:lnTo>
                  <a:pt x="6826" y="985"/>
                </a:lnTo>
                <a:lnTo>
                  <a:pt x="6633" y="835"/>
                </a:lnTo>
                <a:lnTo>
                  <a:pt x="6526" y="771"/>
                </a:lnTo>
                <a:lnTo>
                  <a:pt x="6419" y="728"/>
                </a:lnTo>
                <a:lnTo>
                  <a:pt x="6312" y="707"/>
                </a:lnTo>
                <a:lnTo>
                  <a:pt x="6205" y="707"/>
                </a:lnTo>
                <a:lnTo>
                  <a:pt x="6205" y="707"/>
                </a:lnTo>
                <a:lnTo>
                  <a:pt x="6141" y="728"/>
                </a:lnTo>
                <a:lnTo>
                  <a:pt x="6098" y="771"/>
                </a:lnTo>
                <a:lnTo>
                  <a:pt x="6077" y="793"/>
                </a:lnTo>
                <a:lnTo>
                  <a:pt x="6055" y="835"/>
                </a:lnTo>
                <a:lnTo>
                  <a:pt x="6055" y="942"/>
                </a:lnTo>
                <a:lnTo>
                  <a:pt x="6098" y="1028"/>
                </a:lnTo>
                <a:lnTo>
                  <a:pt x="6162" y="1135"/>
                </a:lnTo>
                <a:lnTo>
                  <a:pt x="6248" y="1220"/>
                </a:lnTo>
                <a:lnTo>
                  <a:pt x="6419" y="1370"/>
                </a:lnTo>
                <a:lnTo>
                  <a:pt x="6419" y="1370"/>
                </a:lnTo>
                <a:lnTo>
                  <a:pt x="6761" y="1563"/>
                </a:lnTo>
                <a:lnTo>
                  <a:pt x="6868" y="1627"/>
                </a:lnTo>
                <a:lnTo>
                  <a:pt x="6933" y="1691"/>
                </a:lnTo>
                <a:lnTo>
                  <a:pt x="6997" y="1755"/>
                </a:lnTo>
                <a:lnTo>
                  <a:pt x="6997" y="1820"/>
                </a:lnTo>
                <a:lnTo>
                  <a:pt x="6997" y="1820"/>
                </a:lnTo>
                <a:lnTo>
                  <a:pt x="6975" y="1862"/>
                </a:lnTo>
                <a:lnTo>
                  <a:pt x="6933" y="1884"/>
                </a:lnTo>
                <a:lnTo>
                  <a:pt x="6761" y="1991"/>
                </a:lnTo>
                <a:lnTo>
                  <a:pt x="6462" y="2140"/>
                </a:lnTo>
                <a:lnTo>
                  <a:pt x="6462" y="2140"/>
                </a:lnTo>
                <a:lnTo>
                  <a:pt x="6269" y="2226"/>
                </a:lnTo>
                <a:lnTo>
                  <a:pt x="6162" y="2290"/>
                </a:lnTo>
                <a:lnTo>
                  <a:pt x="6077" y="2354"/>
                </a:lnTo>
                <a:lnTo>
                  <a:pt x="6077" y="2354"/>
                </a:lnTo>
                <a:lnTo>
                  <a:pt x="6034" y="2419"/>
                </a:lnTo>
                <a:lnTo>
                  <a:pt x="5991" y="2483"/>
                </a:lnTo>
                <a:lnTo>
                  <a:pt x="5948" y="2568"/>
                </a:lnTo>
                <a:lnTo>
                  <a:pt x="5948" y="2633"/>
                </a:lnTo>
                <a:lnTo>
                  <a:pt x="5948" y="2697"/>
                </a:lnTo>
                <a:lnTo>
                  <a:pt x="5991" y="2761"/>
                </a:lnTo>
                <a:lnTo>
                  <a:pt x="6055" y="2804"/>
                </a:lnTo>
                <a:lnTo>
                  <a:pt x="6141" y="2825"/>
                </a:lnTo>
                <a:lnTo>
                  <a:pt x="6141" y="2825"/>
                </a:lnTo>
                <a:lnTo>
                  <a:pt x="6269" y="2825"/>
                </a:lnTo>
                <a:lnTo>
                  <a:pt x="6398" y="2825"/>
                </a:lnTo>
                <a:lnTo>
                  <a:pt x="6526" y="2782"/>
                </a:lnTo>
                <a:lnTo>
                  <a:pt x="6654" y="2718"/>
                </a:lnTo>
                <a:lnTo>
                  <a:pt x="6911" y="2611"/>
                </a:lnTo>
                <a:lnTo>
                  <a:pt x="7018" y="2568"/>
                </a:lnTo>
                <a:lnTo>
                  <a:pt x="7146" y="2547"/>
                </a:lnTo>
                <a:lnTo>
                  <a:pt x="7146" y="2547"/>
                </a:lnTo>
                <a:lnTo>
                  <a:pt x="7061" y="2761"/>
                </a:lnTo>
                <a:lnTo>
                  <a:pt x="6975" y="3039"/>
                </a:lnTo>
                <a:lnTo>
                  <a:pt x="6954" y="3189"/>
                </a:lnTo>
                <a:lnTo>
                  <a:pt x="6954" y="3339"/>
                </a:lnTo>
                <a:lnTo>
                  <a:pt x="6954" y="3467"/>
                </a:lnTo>
                <a:lnTo>
                  <a:pt x="6997" y="3553"/>
                </a:lnTo>
                <a:lnTo>
                  <a:pt x="6997" y="3553"/>
                </a:lnTo>
                <a:lnTo>
                  <a:pt x="7040" y="3617"/>
                </a:lnTo>
                <a:lnTo>
                  <a:pt x="7104" y="3638"/>
                </a:lnTo>
                <a:lnTo>
                  <a:pt x="7146" y="3617"/>
                </a:lnTo>
                <a:lnTo>
                  <a:pt x="7211" y="3595"/>
                </a:lnTo>
                <a:lnTo>
                  <a:pt x="7318" y="3510"/>
                </a:lnTo>
                <a:lnTo>
                  <a:pt x="7382" y="3403"/>
                </a:lnTo>
                <a:lnTo>
                  <a:pt x="7382" y="3403"/>
                </a:lnTo>
                <a:lnTo>
                  <a:pt x="7489" y="3146"/>
                </a:lnTo>
                <a:lnTo>
                  <a:pt x="7574" y="2868"/>
                </a:lnTo>
                <a:lnTo>
                  <a:pt x="7681" y="2590"/>
                </a:lnTo>
                <a:lnTo>
                  <a:pt x="7724" y="2461"/>
                </a:lnTo>
                <a:lnTo>
                  <a:pt x="7810" y="2333"/>
                </a:lnTo>
                <a:lnTo>
                  <a:pt x="7810" y="2333"/>
                </a:lnTo>
                <a:lnTo>
                  <a:pt x="8088" y="2526"/>
                </a:lnTo>
                <a:lnTo>
                  <a:pt x="8302" y="2654"/>
                </a:lnTo>
                <a:lnTo>
                  <a:pt x="8516" y="2782"/>
                </a:lnTo>
                <a:lnTo>
                  <a:pt x="8730" y="2868"/>
                </a:lnTo>
                <a:lnTo>
                  <a:pt x="8837" y="2889"/>
                </a:lnTo>
                <a:lnTo>
                  <a:pt x="8922" y="2889"/>
                </a:lnTo>
                <a:lnTo>
                  <a:pt x="8987" y="2868"/>
                </a:lnTo>
                <a:lnTo>
                  <a:pt x="9029" y="2825"/>
                </a:lnTo>
                <a:lnTo>
                  <a:pt x="9051" y="2740"/>
                </a:lnTo>
                <a:lnTo>
                  <a:pt x="9072" y="2611"/>
                </a:lnTo>
                <a:lnTo>
                  <a:pt x="9072" y="2611"/>
                </a:lnTo>
                <a:lnTo>
                  <a:pt x="9051" y="2547"/>
                </a:lnTo>
                <a:lnTo>
                  <a:pt x="9029" y="2483"/>
                </a:lnTo>
                <a:lnTo>
                  <a:pt x="8944" y="2376"/>
                </a:lnTo>
                <a:lnTo>
                  <a:pt x="8837" y="2290"/>
                </a:lnTo>
                <a:lnTo>
                  <a:pt x="8708" y="2205"/>
                </a:lnTo>
                <a:lnTo>
                  <a:pt x="8452" y="2055"/>
                </a:lnTo>
                <a:lnTo>
                  <a:pt x="8323" y="1969"/>
                </a:lnTo>
                <a:lnTo>
                  <a:pt x="8238" y="1884"/>
                </a:lnTo>
                <a:lnTo>
                  <a:pt x="8238" y="1884"/>
                </a:lnTo>
                <a:close/>
                <a:moveTo>
                  <a:pt x="6633" y="6676"/>
                </a:moveTo>
                <a:lnTo>
                  <a:pt x="6633" y="6676"/>
                </a:lnTo>
                <a:lnTo>
                  <a:pt x="6440" y="6741"/>
                </a:lnTo>
                <a:lnTo>
                  <a:pt x="6248" y="6848"/>
                </a:lnTo>
                <a:lnTo>
                  <a:pt x="6034" y="6912"/>
                </a:lnTo>
                <a:lnTo>
                  <a:pt x="5948" y="6933"/>
                </a:lnTo>
                <a:lnTo>
                  <a:pt x="5841" y="6933"/>
                </a:lnTo>
                <a:lnTo>
                  <a:pt x="5841" y="6933"/>
                </a:lnTo>
                <a:lnTo>
                  <a:pt x="5734" y="6890"/>
                </a:lnTo>
                <a:lnTo>
                  <a:pt x="5627" y="6826"/>
                </a:lnTo>
                <a:lnTo>
                  <a:pt x="5435" y="6698"/>
                </a:lnTo>
                <a:lnTo>
                  <a:pt x="5435" y="6698"/>
                </a:lnTo>
                <a:lnTo>
                  <a:pt x="4857" y="6313"/>
                </a:lnTo>
                <a:lnTo>
                  <a:pt x="4857" y="6313"/>
                </a:lnTo>
                <a:lnTo>
                  <a:pt x="5199" y="6035"/>
                </a:lnTo>
                <a:lnTo>
                  <a:pt x="5392" y="5906"/>
                </a:lnTo>
                <a:lnTo>
                  <a:pt x="5585" y="5778"/>
                </a:lnTo>
                <a:lnTo>
                  <a:pt x="5585" y="5778"/>
                </a:lnTo>
                <a:lnTo>
                  <a:pt x="5670" y="5756"/>
                </a:lnTo>
                <a:lnTo>
                  <a:pt x="5777" y="5735"/>
                </a:lnTo>
                <a:lnTo>
                  <a:pt x="5863" y="5735"/>
                </a:lnTo>
                <a:lnTo>
                  <a:pt x="5948" y="5756"/>
                </a:lnTo>
                <a:lnTo>
                  <a:pt x="6119" y="5821"/>
                </a:lnTo>
                <a:lnTo>
                  <a:pt x="6312" y="5885"/>
                </a:lnTo>
                <a:lnTo>
                  <a:pt x="6312" y="5885"/>
                </a:lnTo>
                <a:lnTo>
                  <a:pt x="6440" y="5928"/>
                </a:lnTo>
                <a:lnTo>
                  <a:pt x="6612" y="5928"/>
                </a:lnTo>
                <a:lnTo>
                  <a:pt x="6697" y="5928"/>
                </a:lnTo>
                <a:lnTo>
                  <a:pt x="6761" y="5885"/>
                </a:lnTo>
                <a:lnTo>
                  <a:pt x="6826" y="5842"/>
                </a:lnTo>
                <a:lnTo>
                  <a:pt x="6868" y="5778"/>
                </a:lnTo>
                <a:lnTo>
                  <a:pt x="6868" y="5778"/>
                </a:lnTo>
                <a:lnTo>
                  <a:pt x="6868" y="5692"/>
                </a:lnTo>
                <a:lnTo>
                  <a:pt x="6826" y="5628"/>
                </a:lnTo>
                <a:lnTo>
                  <a:pt x="6740" y="5585"/>
                </a:lnTo>
                <a:lnTo>
                  <a:pt x="6654" y="5542"/>
                </a:lnTo>
                <a:lnTo>
                  <a:pt x="6440" y="5478"/>
                </a:lnTo>
                <a:lnTo>
                  <a:pt x="6355" y="5457"/>
                </a:lnTo>
                <a:lnTo>
                  <a:pt x="6291" y="5435"/>
                </a:lnTo>
                <a:lnTo>
                  <a:pt x="6291" y="5435"/>
                </a:lnTo>
                <a:lnTo>
                  <a:pt x="6462" y="5328"/>
                </a:lnTo>
                <a:lnTo>
                  <a:pt x="6676" y="5157"/>
                </a:lnTo>
                <a:lnTo>
                  <a:pt x="6761" y="5050"/>
                </a:lnTo>
                <a:lnTo>
                  <a:pt x="6804" y="4965"/>
                </a:lnTo>
                <a:lnTo>
                  <a:pt x="6826" y="4922"/>
                </a:lnTo>
                <a:lnTo>
                  <a:pt x="6826" y="4879"/>
                </a:lnTo>
                <a:lnTo>
                  <a:pt x="6804" y="4836"/>
                </a:lnTo>
                <a:lnTo>
                  <a:pt x="6761" y="4794"/>
                </a:lnTo>
                <a:lnTo>
                  <a:pt x="6761" y="4794"/>
                </a:lnTo>
                <a:lnTo>
                  <a:pt x="6697" y="4772"/>
                </a:lnTo>
                <a:lnTo>
                  <a:pt x="6590" y="4794"/>
                </a:lnTo>
                <a:lnTo>
                  <a:pt x="6333" y="4858"/>
                </a:lnTo>
                <a:lnTo>
                  <a:pt x="5991" y="5008"/>
                </a:lnTo>
                <a:lnTo>
                  <a:pt x="5991" y="5008"/>
                </a:lnTo>
                <a:lnTo>
                  <a:pt x="6055" y="4836"/>
                </a:lnTo>
                <a:lnTo>
                  <a:pt x="6098" y="4644"/>
                </a:lnTo>
                <a:lnTo>
                  <a:pt x="6077" y="4537"/>
                </a:lnTo>
                <a:lnTo>
                  <a:pt x="6055" y="4451"/>
                </a:lnTo>
                <a:lnTo>
                  <a:pt x="6013" y="4408"/>
                </a:lnTo>
                <a:lnTo>
                  <a:pt x="5927" y="4387"/>
                </a:lnTo>
                <a:lnTo>
                  <a:pt x="5927" y="4387"/>
                </a:lnTo>
                <a:lnTo>
                  <a:pt x="5841" y="4408"/>
                </a:lnTo>
                <a:lnTo>
                  <a:pt x="5756" y="4473"/>
                </a:lnTo>
                <a:lnTo>
                  <a:pt x="5692" y="4537"/>
                </a:lnTo>
                <a:lnTo>
                  <a:pt x="5627" y="4622"/>
                </a:lnTo>
                <a:lnTo>
                  <a:pt x="5542" y="4836"/>
                </a:lnTo>
                <a:lnTo>
                  <a:pt x="5478" y="4986"/>
                </a:lnTo>
                <a:lnTo>
                  <a:pt x="5478" y="4986"/>
                </a:lnTo>
                <a:lnTo>
                  <a:pt x="5413" y="5179"/>
                </a:lnTo>
                <a:lnTo>
                  <a:pt x="5349" y="5307"/>
                </a:lnTo>
                <a:lnTo>
                  <a:pt x="5306" y="5371"/>
                </a:lnTo>
                <a:lnTo>
                  <a:pt x="5264" y="5414"/>
                </a:lnTo>
                <a:lnTo>
                  <a:pt x="5092" y="5500"/>
                </a:lnTo>
                <a:lnTo>
                  <a:pt x="5092" y="5500"/>
                </a:lnTo>
                <a:lnTo>
                  <a:pt x="4793" y="5649"/>
                </a:lnTo>
                <a:lnTo>
                  <a:pt x="4515" y="5778"/>
                </a:lnTo>
                <a:lnTo>
                  <a:pt x="4515" y="5778"/>
                </a:lnTo>
                <a:lnTo>
                  <a:pt x="4472" y="5221"/>
                </a:lnTo>
                <a:lnTo>
                  <a:pt x="4472" y="5221"/>
                </a:lnTo>
                <a:lnTo>
                  <a:pt x="4429" y="5008"/>
                </a:lnTo>
                <a:lnTo>
                  <a:pt x="4429" y="4901"/>
                </a:lnTo>
                <a:lnTo>
                  <a:pt x="4429" y="4794"/>
                </a:lnTo>
                <a:lnTo>
                  <a:pt x="4429" y="4794"/>
                </a:lnTo>
                <a:lnTo>
                  <a:pt x="4472" y="4729"/>
                </a:lnTo>
                <a:lnTo>
                  <a:pt x="4515" y="4687"/>
                </a:lnTo>
                <a:lnTo>
                  <a:pt x="4622" y="4601"/>
                </a:lnTo>
                <a:lnTo>
                  <a:pt x="4750" y="4515"/>
                </a:lnTo>
                <a:lnTo>
                  <a:pt x="4857" y="4430"/>
                </a:lnTo>
                <a:lnTo>
                  <a:pt x="4857" y="4430"/>
                </a:lnTo>
                <a:lnTo>
                  <a:pt x="4964" y="4301"/>
                </a:lnTo>
                <a:lnTo>
                  <a:pt x="5007" y="4216"/>
                </a:lnTo>
                <a:lnTo>
                  <a:pt x="5050" y="4130"/>
                </a:lnTo>
                <a:lnTo>
                  <a:pt x="5050" y="4066"/>
                </a:lnTo>
                <a:lnTo>
                  <a:pt x="5050" y="4002"/>
                </a:lnTo>
                <a:lnTo>
                  <a:pt x="4986" y="3959"/>
                </a:lnTo>
                <a:lnTo>
                  <a:pt x="4900" y="3938"/>
                </a:lnTo>
                <a:lnTo>
                  <a:pt x="4900" y="3938"/>
                </a:lnTo>
                <a:lnTo>
                  <a:pt x="4814" y="3981"/>
                </a:lnTo>
                <a:lnTo>
                  <a:pt x="4686" y="4045"/>
                </a:lnTo>
                <a:lnTo>
                  <a:pt x="4472" y="4216"/>
                </a:lnTo>
                <a:lnTo>
                  <a:pt x="4472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216"/>
                </a:lnTo>
                <a:lnTo>
                  <a:pt x="4451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173"/>
                </a:lnTo>
                <a:lnTo>
                  <a:pt x="4451" y="4173"/>
                </a:lnTo>
                <a:lnTo>
                  <a:pt x="4451" y="4216"/>
                </a:lnTo>
                <a:lnTo>
                  <a:pt x="4451" y="4216"/>
                </a:lnTo>
                <a:lnTo>
                  <a:pt x="4472" y="4216"/>
                </a:lnTo>
                <a:lnTo>
                  <a:pt x="4472" y="4216"/>
                </a:lnTo>
                <a:lnTo>
                  <a:pt x="4472" y="4045"/>
                </a:lnTo>
                <a:lnTo>
                  <a:pt x="4472" y="3831"/>
                </a:lnTo>
                <a:lnTo>
                  <a:pt x="4408" y="3638"/>
                </a:lnTo>
                <a:lnTo>
                  <a:pt x="4365" y="3553"/>
                </a:lnTo>
                <a:lnTo>
                  <a:pt x="4322" y="3510"/>
                </a:lnTo>
                <a:lnTo>
                  <a:pt x="4322" y="3510"/>
                </a:lnTo>
                <a:lnTo>
                  <a:pt x="4258" y="3488"/>
                </a:lnTo>
                <a:lnTo>
                  <a:pt x="4194" y="3467"/>
                </a:lnTo>
                <a:lnTo>
                  <a:pt x="4151" y="3467"/>
                </a:lnTo>
                <a:lnTo>
                  <a:pt x="4087" y="3488"/>
                </a:lnTo>
                <a:lnTo>
                  <a:pt x="4044" y="3531"/>
                </a:lnTo>
                <a:lnTo>
                  <a:pt x="4023" y="3574"/>
                </a:lnTo>
                <a:lnTo>
                  <a:pt x="3959" y="3702"/>
                </a:lnTo>
                <a:lnTo>
                  <a:pt x="3937" y="3852"/>
                </a:lnTo>
                <a:lnTo>
                  <a:pt x="3916" y="4002"/>
                </a:lnTo>
                <a:lnTo>
                  <a:pt x="3916" y="4237"/>
                </a:lnTo>
                <a:lnTo>
                  <a:pt x="3916" y="4237"/>
                </a:lnTo>
                <a:lnTo>
                  <a:pt x="3787" y="4130"/>
                </a:lnTo>
                <a:lnTo>
                  <a:pt x="3638" y="4045"/>
                </a:lnTo>
                <a:lnTo>
                  <a:pt x="3552" y="4023"/>
                </a:lnTo>
                <a:lnTo>
                  <a:pt x="3466" y="4023"/>
                </a:lnTo>
                <a:lnTo>
                  <a:pt x="3402" y="4045"/>
                </a:lnTo>
                <a:lnTo>
                  <a:pt x="3359" y="4109"/>
                </a:lnTo>
                <a:lnTo>
                  <a:pt x="3359" y="4109"/>
                </a:lnTo>
                <a:lnTo>
                  <a:pt x="3359" y="4173"/>
                </a:lnTo>
                <a:lnTo>
                  <a:pt x="3381" y="4259"/>
                </a:lnTo>
                <a:lnTo>
                  <a:pt x="3424" y="4323"/>
                </a:lnTo>
                <a:lnTo>
                  <a:pt x="3488" y="4387"/>
                </a:lnTo>
                <a:lnTo>
                  <a:pt x="3638" y="4515"/>
                </a:lnTo>
                <a:lnTo>
                  <a:pt x="3745" y="4601"/>
                </a:lnTo>
                <a:lnTo>
                  <a:pt x="3745" y="4601"/>
                </a:lnTo>
                <a:lnTo>
                  <a:pt x="3852" y="4729"/>
                </a:lnTo>
                <a:lnTo>
                  <a:pt x="3916" y="4858"/>
                </a:lnTo>
                <a:lnTo>
                  <a:pt x="3937" y="5008"/>
                </a:lnTo>
                <a:lnTo>
                  <a:pt x="3937" y="5179"/>
                </a:lnTo>
                <a:lnTo>
                  <a:pt x="3937" y="5179"/>
                </a:lnTo>
                <a:lnTo>
                  <a:pt x="3916" y="5521"/>
                </a:lnTo>
                <a:lnTo>
                  <a:pt x="3916" y="5521"/>
                </a:lnTo>
                <a:lnTo>
                  <a:pt x="3916" y="5607"/>
                </a:lnTo>
                <a:lnTo>
                  <a:pt x="3894" y="5692"/>
                </a:lnTo>
                <a:lnTo>
                  <a:pt x="3894" y="5692"/>
                </a:lnTo>
                <a:lnTo>
                  <a:pt x="3873" y="5735"/>
                </a:lnTo>
                <a:lnTo>
                  <a:pt x="3830" y="5756"/>
                </a:lnTo>
                <a:lnTo>
                  <a:pt x="3787" y="5735"/>
                </a:lnTo>
                <a:lnTo>
                  <a:pt x="3723" y="5671"/>
                </a:lnTo>
                <a:lnTo>
                  <a:pt x="3723" y="5671"/>
                </a:lnTo>
                <a:lnTo>
                  <a:pt x="3616" y="5628"/>
                </a:lnTo>
                <a:lnTo>
                  <a:pt x="3488" y="5542"/>
                </a:lnTo>
                <a:lnTo>
                  <a:pt x="3252" y="5393"/>
                </a:lnTo>
                <a:lnTo>
                  <a:pt x="3252" y="5393"/>
                </a:lnTo>
                <a:lnTo>
                  <a:pt x="3039" y="5286"/>
                </a:lnTo>
                <a:lnTo>
                  <a:pt x="2825" y="5179"/>
                </a:lnTo>
                <a:lnTo>
                  <a:pt x="2825" y="5179"/>
                </a:lnTo>
                <a:lnTo>
                  <a:pt x="2739" y="5114"/>
                </a:lnTo>
                <a:lnTo>
                  <a:pt x="2675" y="5050"/>
                </a:lnTo>
                <a:lnTo>
                  <a:pt x="2632" y="4986"/>
                </a:lnTo>
                <a:lnTo>
                  <a:pt x="2611" y="4901"/>
                </a:lnTo>
                <a:lnTo>
                  <a:pt x="2546" y="4729"/>
                </a:lnTo>
                <a:lnTo>
                  <a:pt x="2504" y="4558"/>
                </a:lnTo>
                <a:lnTo>
                  <a:pt x="2504" y="4558"/>
                </a:lnTo>
                <a:lnTo>
                  <a:pt x="2439" y="4430"/>
                </a:lnTo>
                <a:lnTo>
                  <a:pt x="2354" y="4280"/>
                </a:lnTo>
                <a:lnTo>
                  <a:pt x="2290" y="4216"/>
                </a:lnTo>
                <a:lnTo>
                  <a:pt x="2225" y="4194"/>
                </a:lnTo>
                <a:lnTo>
                  <a:pt x="2161" y="4194"/>
                </a:lnTo>
                <a:lnTo>
                  <a:pt x="2076" y="4259"/>
                </a:lnTo>
                <a:lnTo>
                  <a:pt x="2076" y="4259"/>
                </a:lnTo>
                <a:lnTo>
                  <a:pt x="2054" y="4323"/>
                </a:lnTo>
                <a:lnTo>
                  <a:pt x="2033" y="4366"/>
                </a:lnTo>
                <a:lnTo>
                  <a:pt x="2054" y="4515"/>
                </a:lnTo>
                <a:lnTo>
                  <a:pt x="2076" y="4644"/>
                </a:lnTo>
                <a:lnTo>
                  <a:pt x="2097" y="4772"/>
                </a:lnTo>
                <a:lnTo>
                  <a:pt x="2097" y="4772"/>
                </a:lnTo>
                <a:lnTo>
                  <a:pt x="1969" y="4729"/>
                </a:lnTo>
                <a:lnTo>
                  <a:pt x="1755" y="4665"/>
                </a:lnTo>
                <a:lnTo>
                  <a:pt x="1584" y="4665"/>
                </a:lnTo>
                <a:lnTo>
                  <a:pt x="1498" y="4665"/>
                </a:lnTo>
                <a:lnTo>
                  <a:pt x="1434" y="4708"/>
                </a:lnTo>
                <a:lnTo>
                  <a:pt x="1434" y="4708"/>
                </a:lnTo>
                <a:lnTo>
                  <a:pt x="1412" y="4751"/>
                </a:lnTo>
                <a:lnTo>
                  <a:pt x="1412" y="4772"/>
                </a:lnTo>
                <a:lnTo>
                  <a:pt x="1455" y="4858"/>
                </a:lnTo>
                <a:lnTo>
                  <a:pt x="1541" y="4943"/>
                </a:lnTo>
                <a:lnTo>
                  <a:pt x="1669" y="5008"/>
                </a:lnTo>
                <a:lnTo>
                  <a:pt x="1926" y="5157"/>
                </a:lnTo>
                <a:lnTo>
                  <a:pt x="2097" y="5264"/>
                </a:lnTo>
                <a:lnTo>
                  <a:pt x="2097" y="5264"/>
                </a:lnTo>
                <a:lnTo>
                  <a:pt x="2012" y="5286"/>
                </a:lnTo>
                <a:lnTo>
                  <a:pt x="1926" y="5286"/>
                </a:lnTo>
                <a:lnTo>
                  <a:pt x="1712" y="5286"/>
                </a:lnTo>
                <a:lnTo>
                  <a:pt x="1605" y="5286"/>
                </a:lnTo>
                <a:lnTo>
                  <a:pt x="1519" y="5286"/>
                </a:lnTo>
                <a:lnTo>
                  <a:pt x="1434" y="5328"/>
                </a:lnTo>
                <a:lnTo>
                  <a:pt x="1370" y="5371"/>
                </a:lnTo>
                <a:lnTo>
                  <a:pt x="1370" y="5371"/>
                </a:lnTo>
                <a:lnTo>
                  <a:pt x="1327" y="5435"/>
                </a:lnTo>
                <a:lnTo>
                  <a:pt x="1305" y="5478"/>
                </a:lnTo>
                <a:lnTo>
                  <a:pt x="1305" y="5521"/>
                </a:lnTo>
                <a:lnTo>
                  <a:pt x="1327" y="5564"/>
                </a:lnTo>
                <a:lnTo>
                  <a:pt x="1391" y="5607"/>
                </a:lnTo>
                <a:lnTo>
                  <a:pt x="1477" y="5649"/>
                </a:lnTo>
                <a:lnTo>
                  <a:pt x="1605" y="5671"/>
                </a:lnTo>
                <a:lnTo>
                  <a:pt x="1733" y="5692"/>
                </a:lnTo>
                <a:lnTo>
                  <a:pt x="1905" y="5692"/>
                </a:lnTo>
                <a:lnTo>
                  <a:pt x="1905" y="5692"/>
                </a:lnTo>
                <a:lnTo>
                  <a:pt x="2311" y="5692"/>
                </a:lnTo>
                <a:lnTo>
                  <a:pt x="2311" y="5692"/>
                </a:lnTo>
                <a:lnTo>
                  <a:pt x="2482" y="5671"/>
                </a:lnTo>
                <a:lnTo>
                  <a:pt x="2568" y="5649"/>
                </a:lnTo>
                <a:lnTo>
                  <a:pt x="2653" y="5671"/>
                </a:lnTo>
                <a:lnTo>
                  <a:pt x="2653" y="5671"/>
                </a:lnTo>
                <a:lnTo>
                  <a:pt x="2760" y="5735"/>
                </a:lnTo>
                <a:lnTo>
                  <a:pt x="2889" y="5821"/>
                </a:lnTo>
                <a:lnTo>
                  <a:pt x="3017" y="5928"/>
                </a:lnTo>
                <a:lnTo>
                  <a:pt x="3124" y="5992"/>
                </a:lnTo>
                <a:lnTo>
                  <a:pt x="3124" y="5992"/>
                </a:lnTo>
                <a:lnTo>
                  <a:pt x="3381" y="6120"/>
                </a:lnTo>
                <a:lnTo>
                  <a:pt x="3509" y="6184"/>
                </a:lnTo>
                <a:lnTo>
                  <a:pt x="3552" y="6206"/>
                </a:lnTo>
                <a:lnTo>
                  <a:pt x="3573" y="6248"/>
                </a:lnTo>
                <a:lnTo>
                  <a:pt x="3573" y="6248"/>
                </a:lnTo>
                <a:lnTo>
                  <a:pt x="3595" y="6291"/>
                </a:lnTo>
                <a:lnTo>
                  <a:pt x="3595" y="6355"/>
                </a:lnTo>
                <a:lnTo>
                  <a:pt x="3573" y="6377"/>
                </a:lnTo>
                <a:lnTo>
                  <a:pt x="3531" y="6420"/>
                </a:lnTo>
                <a:lnTo>
                  <a:pt x="3445" y="6462"/>
                </a:lnTo>
                <a:lnTo>
                  <a:pt x="3338" y="6527"/>
                </a:lnTo>
                <a:lnTo>
                  <a:pt x="3338" y="6527"/>
                </a:lnTo>
                <a:lnTo>
                  <a:pt x="2803" y="6826"/>
                </a:lnTo>
                <a:lnTo>
                  <a:pt x="2525" y="6955"/>
                </a:lnTo>
                <a:lnTo>
                  <a:pt x="2397" y="7019"/>
                </a:lnTo>
                <a:lnTo>
                  <a:pt x="2247" y="7040"/>
                </a:lnTo>
                <a:lnTo>
                  <a:pt x="2247" y="7040"/>
                </a:lnTo>
                <a:lnTo>
                  <a:pt x="2012" y="7061"/>
                </a:lnTo>
                <a:lnTo>
                  <a:pt x="1776" y="7061"/>
                </a:lnTo>
                <a:lnTo>
                  <a:pt x="1284" y="7061"/>
                </a:lnTo>
                <a:lnTo>
                  <a:pt x="1284" y="7061"/>
                </a:lnTo>
                <a:lnTo>
                  <a:pt x="1156" y="7083"/>
                </a:lnTo>
                <a:lnTo>
                  <a:pt x="985" y="7083"/>
                </a:lnTo>
                <a:lnTo>
                  <a:pt x="920" y="7104"/>
                </a:lnTo>
                <a:lnTo>
                  <a:pt x="856" y="7147"/>
                </a:lnTo>
                <a:lnTo>
                  <a:pt x="813" y="7190"/>
                </a:lnTo>
                <a:lnTo>
                  <a:pt x="771" y="7254"/>
                </a:lnTo>
                <a:lnTo>
                  <a:pt x="771" y="7254"/>
                </a:lnTo>
                <a:lnTo>
                  <a:pt x="771" y="7318"/>
                </a:lnTo>
                <a:lnTo>
                  <a:pt x="792" y="7361"/>
                </a:lnTo>
                <a:lnTo>
                  <a:pt x="813" y="7404"/>
                </a:lnTo>
                <a:lnTo>
                  <a:pt x="835" y="7447"/>
                </a:lnTo>
                <a:lnTo>
                  <a:pt x="942" y="7489"/>
                </a:lnTo>
                <a:lnTo>
                  <a:pt x="1070" y="7511"/>
                </a:lnTo>
                <a:lnTo>
                  <a:pt x="1327" y="7532"/>
                </a:lnTo>
                <a:lnTo>
                  <a:pt x="1455" y="7532"/>
                </a:lnTo>
                <a:lnTo>
                  <a:pt x="1519" y="7554"/>
                </a:lnTo>
                <a:lnTo>
                  <a:pt x="1519" y="7554"/>
                </a:lnTo>
                <a:lnTo>
                  <a:pt x="1370" y="7661"/>
                </a:lnTo>
                <a:lnTo>
                  <a:pt x="1177" y="7832"/>
                </a:lnTo>
                <a:lnTo>
                  <a:pt x="1134" y="7896"/>
                </a:lnTo>
                <a:lnTo>
                  <a:pt x="1091" y="7982"/>
                </a:lnTo>
                <a:lnTo>
                  <a:pt x="1113" y="8024"/>
                </a:lnTo>
                <a:lnTo>
                  <a:pt x="1134" y="8067"/>
                </a:lnTo>
                <a:lnTo>
                  <a:pt x="1177" y="8088"/>
                </a:lnTo>
                <a:lnTo>
                  <a:pt x="1241" y="8110"/>
                </a:lnTo>
                <a:lnTo>
                  <a:pt x="1241" y="8110"/>
                </a:lnTo>
                <a:lnTo>
                  <a:pt x="1370" y="8088"/>
                </a:lnTo>
                <a:lnTo>
                  <a:pt x="1605" y="8024"/>
                </a:lnTo>
                <a:lnTo>
                  <a:pt x="1798" y="7939"/>
                </a:lnTo>
                <a:lnTo>
                  <a:pt x="1883" y="7896"/>
                </a:lnTo>
                <a:lnTo>
                  <a:pt x="1905" y="7875"/>
                </a:lnTo>
                <a:lnTo>
                  <a:pt x="1905" y="7875"/>
                </a:lnTo>
                <a:lnTo>
                  <a:pt x="1840" y="8024"/>
                </a:lnTo>
                <a:lnTo>
                  <a:pt x="1798" y="8217"/>
                </a:lnTo>
                <a:lnTo>
                  <a:pt x="1776" y="8302"/>
                </a:lnTo>
                <a:lnTo>
                  <a:pt x="1755" y="8388"/>
                </a:lnTo>
                <a:lnTo>
                  <a:pt x="1776" y="8474"/>
                </a:lnTo>
                <a:lnTo>
                  <a:pt x="1819" y="8538"/>
                </a:lnTo>
                <a:lnTo>
                  <a:pt x="1819" y="8538"/>
                </a:lnTo>
                <a:lnTo>
                  <a:pt x="1883" y="8602"/>
                </a:lnTo>
                <a:lnTo>
                  <a:pt x="1969" y="8623"/>
                </a:lnTo>
                <a:lnTo>
                  <a:pt x="2033" y="8602"/>
                </a:lnTo>
                <a:lnTo>
                  <a:pt x="2097" y="8559"/>
                </a:lnTo>
                <a:lnTo>
                  <a:pt x="2161" y="8495"/>
                </a:lnTo>
                <a:lnTo>
                  <a:pt x="2225" y="8409"/>
                </a:lnTo>
                <a:lnTo>
                  <a:pt x="2290" y="8260"/>
                </a:lnTo>
                <a:lnTo>
                  <a:pt x="2290" y="8260"/>
                </a:lnTo>
                <a:lnTo>
                  <a:pt x="2375" y="8046"/>
                </a:lnTo>
                <a:lnTo>
                  <a:pt x="2482" y="7832"/>
                </a:lnTo>
                <a:lnTo>
                  <a:pt x="2525" y="7725"/>
                </a:lnTo>
                <a:lnTo>
                  <a:pt x="2589" y="7639"/>
                </a:lnTo>
                <a:lnTo>
                  <a:pt x="2675" y="7575"/>
                </a:lnTo>
                <a:lnTo>
                  <a:pt x="2782" y="7511"/>
                </a:lnTo>
                <a:lnTo>
                  <a:pt x="2782" y="7511"/>
                </a:lnTo>
                <a:lnTo>
                  <a:pt x="3338" y="7233"/>
                </a:lnTo>
                <a:lnTo>
                  <a:pt x="3873" y="6955"/>
                </a:lnTo>
                <a:lnTo>
                  <a:pt x="3873" y="6955"/>
                </a:lnTo>
                <a:lnTo>
                  <a:pt x="3894" y="7404"/>
                </a:lnTo>
                <a:lnTo>
                  <a:pt x="3894" y="7639"/>
                </a:lnTo>
                <a:lnTo>
                  <a:pt x="3873" y="7746"/>
                </a:lnTo>
                <a:lnTo>
                  <a:pt x="3830" y="7832"/>
                </a:lnTo>
                <a:lnTo>
                  <a:pt x="3830" y="7832"/>
                </a:lnTo>
                <a:lnTo>
                  <a:pt x="3787" y="7917"/>
                </a:lnTo>
                <a:lnTo>
                  <a:pt x="3723" y="7960"/>
                </a:lnTo>
                <a:lnTo>
                  <a:pt x="3595" y="8067"/>
                </a:lnTo>
                <a:lnTo>
                  <a:pt x="3466" y="8174"/>
                </a:lnTo>
                <a:lnTo>
                  <a:pt x="3402" y="8238"/>
                </a:lnTo>
                <a:lnTo>
                  <a:pt x="3359" y="8302"/>
                </a:lnTo>
                <a:lnTo>
                  <a:pt x="3359" y="8302"/>
                </a:lnTo>
                <a:lnTo>
                  <a:pt x="3317" y="8388"/>
                </a:lnTo>
                <a:lnTo>
                  <a:pt x="3295" y="8474"/>
                </a:lnTo>
                <a:lnTo>
                  <a:pt x="3295" y="8559"/>
                </a:lnTo>
                <a:lnTo>
                  <a:pt x="3295" y="8623"/>
                </a:lnTo>
                <a:lnTo>
                  <a:pt x="3338" y="8666"/>
                </a:lnTo>
                <a:lnTo>
                  <a:pt x="3381" y="8709"/>
                </a:lnTo>
                <a:lnTo>
                  <a:pt x="3466" y="8709"/>
                </a:lnTo>
                <a:lnTo>
                  <a:pt x="3552" y="8688"/>
                </a:lnTo>
                <a:lnTo>
                  <a:pt x="3552" y="8688"/>
                </a:lnTo>
                <a:lnTo>
                  <a:pt x="3659" y="8602"/>
                </a:lnTo>
                <a:lnTo>
                  <a:pt x="3745" y="8516"/>
                </a:lnTo>
                <a:lnTo>
                  <a:pt x="3830" y="8431"/>
                </a:lnTo>
                <a:lnTo>
                  <a:pt x="3873" y="8409"/>
                </a:lnTo>
                <a:lnTo>
                  <a:pt x="3937" y="8388"/>
                </a:lnTo>
                <a:lnTo>
                  <a:pt x="3937" y="8388"/>
                </a:lnTo>
                <a:lnTo>
                  <a:pt x="3937" y="8602"/>
                </a:lnTo>
                <a:lnTo>
                  <a:pt x="3959" y="8837"/>
                </a:lnTo>
                <a:lnTo>
                  <a:pt x="3980" y="8966"/>
                </a:lnTo>
                <a:lnTo>
                  <a:pt x="4023" y="9051"/>
                </a:lnTo>
                <a:lnTo>
                  <a:pt x="4108" y="9115"/>
                </a:lnTo>
                <a:lnTo>
                  <a:pt x="4151" y="9137"/>
                </a:lnTo>
                <a:lnTo>
                  <a:pt x="4215" y="9137"/>
                </a:lnTo>
                <a:lnTo>
                  <a:pt x="4215" y="9137"/>
                </a:lnTo>
                <a:lnTo>
                  <a:pt x="4279" y="9137"/>
                </a:lnTo>
                <a:lnTo>
                  <a:pt x="4344" y="9115"/>
                </a:lnTo>
                <a:lnTo>
                  <a:pt x="4408" y="9051"/>
                </a:lnTo>
                <a:lnTo>
                  <a:pt x="4451" y="8966"/>
                </a:lnTo>
                <a:lnTo>
                  <a:pt x="4472" y="8859"/>
                </a:lnTo>
                <a:lnTo>
                  <a:pt x="4493" y="8623"/>
                </a:lnTo>
                <a:lnTo>
                  <a:pt x="4515" y="8495"/>
                </a:lnTo>
                <a:lnTo>
                  <a:pt x="4536" y="8409"/>
                </a:lnTo>
                <a:lnTo>
                  <a:pt x="4536" y="8409"/>
                </a:lnTo>
                <a:lnTo>
                  <a:pt x="4665" y="8559"/>
                </a:lnTo>
                <a:lnTo>
                  <a:pt x="4879" y="8752"/>
                </a:lnTo>
                <a:lnTo>
                  <a:pt x="4986" y="8816"/>
                </a:lnTo>
                <a:lnTo>
                  <a:pt x="5028" y="8837"/>
                </a:lnTo>
                <a:lnTo>
                  <a:pt x="5071" y="8837"/>
                </a:lnTo>
                <a:lnTo>
                  <a:pt x="5114" y="8816"/>
                </a:lnTo>
                <a:lnTo>
                  <a:pt x="5135" y="8795"/>
                </a:lnTo>
                <a:lnTo>
                  <a:pt x="5157" y="8730"/>
                </a:lnTo>
                <a:lnTo>
                  <a:pt x="5178" y="8666"/>
                </a:lnTo>
                <a:lnTo>
                  <a:pt x="5178" y="8666"/>
                </a:lnTo>
                <a:lnTo>
                  <a:pt x="5157" y="8559"/>
                </a:lnTo>
                <a:lnTo>
                  <a:pt x="5092" y="8452"/>
                </a:lnTo>
                <a:lnTo>
                  <a:pt x="5007" y="8367"/>
                </a:lnTo>
                <a:lnTo>
                  <a:pt x="4900" y="8260"/>
                </a:lnTo>
                <a:lnTo>
                  <a:pt x="4707" y="8088"/>
                </a:lnTo>
                <a:lnTo>
                  <a:pt x="4622" y="8003"/>
                </a:lnTo>
                <a:lnTo>
                  <a:pt x="4558" y="7917"/>
                </a:lnTo>
                <a:lnTo>
                  <a:pt x="4558" y="7917"/>
                </a:lnTo>
                <a:lnTo>
                  <a:pt x="4515" y="7746"/>
                </a:lnTo>
                <a:lnTo>
                  <a:pt x="4515" y="7532"/>
                </a:lnTo>
                <a:lnTo>
                  <a:pt x="4515" y="7126"/>
                </a:lnTo>
                <a:lnTo>
                  <a:pt x="4515" y="7126"/>
                </a:lnTo>
                <a:lnTo>
                  <a:pt x="4515" y="6997"/>
                </a:lnTo>
                <a:lnTo>
                  <a:pt x="4536" y="6912"/>
                </a:lnTo>
                <a:lnTo>
                  <a:pt x="4536" y="6890"/>
                </a:lnTo>
                <a:lnTo>
                  <a:pt x="4558" y="6869"/>
                </a:lnTo>
                <a:lnTo>
                  <a:pt x="4558" y="6869"/>
                </a:lnTo>
                <a:lnTo>
                  <a:pt x="4622" y="6869"/>
                </a:lnTo>
                <a:lnTo>
                  <a:pt x="4686" y="6912"/>
                </a:lnTo>
                <a:lnTo>
                  <a:pt x="4900" y="7019"/>
                </a:lnTo>
                <a:lnTo>
                  <a:pt x="5221" y="7254"/>
                </a:lnTo>
                <a:lnTo>
                  <a:pt x="5221" y="7254"/>
                </a:lnTo>
                <a:lnTo>
                  <a:pt x="5520" y="7425"/>
                </a:lnTo>
                <a:lnTo>
                  <a:pt x="5670" y="7532"/>
                </a:lnTo>
                <a:lnTo>
                  <a:pt x="5713" y="7596"/>
                </a:lnTo>
                <a:lnTo>
                  <a:pt x="5756" y="7661"/>
                </a:lnTo>
                <a:lnTo>
                  <a:pt x="5756" y="7661"/>
                </a:lnTo>
                <a:lnTo>
                  <a:pt x="5799" y="7746"/>
                </a:lnTo>
                <a:lnTo>
                  <a:pt x="5820" y="7853"/>
                </a:lnTo>
                <a:lnTo>
                  <a:pt x="5841" y="8067"/>
                </a:lnTo>
                <a:lnTo>
                  <a:pt x="5841" y="8067"/>
                </a:lnTo>
                <a:lnTo>
                  <a:pt x="5863" y="8153"/>
                </a:lnTo>
                <a:lnTo>
                  <a:pt x="5906" y="8238"/>
                </a:lnTo>
                <a:lnTo>
                  <a:pt x="5970" y="8302"/>
                </a:lnTo>
                <a:lnTo>
                  <a:pt x="6055" y="8345"/>
                </a:lnTo>
                <a:lnTo>
                  <a:pt x="6055" y="8345"/>
                </a:lnTo>
                <a:lnTo>
                  <a:pt x="6119" y="8367"/>
                </a:lnTo>
                <a:lnTo>
                  <a:pt x="6184" y="8345"/>
                </a:lnTo>
                <a:lnTo>
                  <a:pt x="6226" y="8324"/>
                </a:lnTo>
                <a:lnTo>
                  <a:pt x="6226" y="8281"/>
                </a:lnTo>
                <a:lnTo>
                  <a:pt x="6248" y="8174"/>
                </a:lnTo>
                <a:lnTo>
                  <a:pt x="6269" y="8067"/>
                </a:lnTo>
                <a:lnTo>
                  <a:pt x="6269" y="8067"/>
                </a:lnTo>
                <a:lnTo>
                  <a:pt x="6291" y="8024"/>
                </a:lnTo>
                <a:lnTo>
                  <a:pt x="6312" y="8003"/>
                </a:lnTo>
                <a:lnTo>
                  <a:pt x="6376" y="8003"/>
                </a:lnTo>
                <a:lnTo>
                  <a:pt x="6462" y="8024"/>
                </a:lnTo>
                <a:lnTo>
                  <a:pt x="6569" y="8046"/>
                </a:lnTo>
                <a:lnTo>
                  <a:pt x="6569" y="8046"/>
                </a:lnTo>
                <a:lnTo>
                  <a:pt x="6676" y="8046"/>
                </a:lnTo>
                <a:lnTo>
                  <a:pt x="6761" y="8003"/>
                </a:lnTo>
                <a:lnTo>
                  <a:pt x="6804" y="7982"/>
                </a:lnTo>
                <a:lnTo>
                  <a:pt x="6826" y="7939"/>
                </a:lnTo>
                <a:lnTo>
                  <a:pt x="6847" y="7896"/>
                </a:lnTo>
                <a:lnTo>
                  <a:pt x="6868" y="7832"/>
                </a:lnTo>
                <a:lnTo>
                  <a:pt x="6868" y="7832"/>
                </a:lnTo>
                <a:lnTo>
                  <a:pt x="6847" y="7725"/>
                </a:lnTo>
                <a:lnTo>
                  <a:pt x="6783" y="7639"/>
                </a:lnTo>
                <a:lnTo>
                  <a:pt x="6719" y="7575"/>
                </a:lnTo>
                <a:lnTo>
                  <a:pt x="6612" y="7511"/>
                </a:lnTo>
                <a:lnTo>
                  <a:pt x="6440" y="7382"/>
                </a:lnTo>
                <a:lnTo>
                  <a:pt x="6355" y="7297"/>
                </a:lnTo>
                <a:lnTo>
                  <a:pt x="6312" y="7211"/>
                </a:lnTo>
                <a:lnTo>
                  <a:pt x="6312" y="7211"/>
                </a:lnTo>
                <a:lnTo>
                  <a:pt x="6483" y="7190"/>
                </a:lnTo>
                <a:lnTo>
                  <a:pt x="6676" y="7126"/>
                </a:lnTo>
                <a:lnTo>
                  <a:pt x="6847" y="7040"/>
                </a:lnTo>
                <a:lnTo>
                  <a:pt x="6911" y="6997"/>
                </a:lnTo>
                <a:lnTo>
                  <a:pt x="6975" y="6933"/>
                </a:lnTo>
                <a:lnTo>
                  <a:pt x="6975" y="6933"/>
                </a:lnTo>
                <a:lnTo>
                  <a:pt x="7040" y="6848"/>
                </a:lnTo>
                <a:lnTo>
                  <a:pt x="7061" y="6762"/>
                </a:lnTo>
                <a:lnTo>
                  <a:pt x="7040" y="6719"/>
                </a:lnTo>
                <a:lnTo>
                  <a:pt x="6975" y="6676"/>
                </a:lnTo>
                <a:lnTo>
                  <a:pt x="6911" y="6655"/>
                </a:lnTo>
                <a:lnTo>
                  <a:pt x="6804" y="6655"/>
                </a:lnTo>
                <a:lnTo>
                  <a:pt x="6633" y="6676"/>
                </a:lnTo>
                <a:lnTo>
                  <a:pt x="6633" y="6676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89FF1725-88F7-911B-098F-114C749DF8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6A33B6FB-527D-3647-3E99-38D9E7B67BAB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79435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6;p8"/>
          <p:cNvSpPr/>
          <p:nvPr/>
        </p:nvSpPr>
        <p:spPr>
          <a:xfrm>
            <a:off x="1921007" y="1590595"/>
            <a:ext cx="1260181" cy="937451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42;p8"/>
          <p:cNvSpPr/>
          <p:nvPr/>
        </p:nvSpPr>
        <p:spPr>
          <a:xfrm>
            <a:off x="4829929" y="1403431"/>
            <a:ext cx="1497353" cy="1124615"/>
          </a:xfrm>
          <a:custGeom>
            <a:avLst/>
            <a:gdLst/>
            <a:ahLst/>
            <a:cxnLst/>
            <a:rect l="l" t="t" r="r" b="b"/>
            <a:pathLst>
              <a:path w="10249" h="9565" extrusionOk="0">
                <a:moveTo>
                  <a:pt x="6526" y="1712"/>
                </a:moveTo>
                <a:lnTo>
                  <a:pt x="6526" y="1712"/>
                </a:lnTo>
                <a:lnTo>
                  <a:pt x="6462" y="1840"/>
                </a:lnTo>
                <a:lnTo>
                  <a:pt x="6376" y="1990"/>
                </a:lnTo>
                <a:lnTo>
                  <a:pt x="6355" y="2076"/>
                </a:lnTo>
                <a:lnTo>
                  <a:pt x="6333" y="2140"/>
                </a:lnTo>
                <a:lnTo>
                  <a:pt x="6355" y="2225"/>
                </a:lnTo>
                <a:lnTo>
                  <a:pt x="6419" y="2268"/>
                </a:lnTo>
                <a:lnTo>
                  <a:pt x="6419" y="2268"/>
                </a:lnTo>
                <a:lnTo>
                  <a:pt x="6462" y="2311"/>
                </a:lnTo>
                <a:lnTo>
                  <a:pt x="6526" y="2311"/>
                </a:lnTo>
                <a:lnTo>
                  <a:pt x="6590" y="2290"/>
                </a:lnTo>
                <a:lnTo>
                  <a:pt x="6654" y="2268"/>
                </a:lnTo>
                <a:lnTo>
                  <a:pt x="6761" y="2183"/>
                </a:lnTo>
                <a:lnTo>
                  <a:pt x="6825" y="2097"/>
                </a:lnTo>
                <a:lnTo>
                  <a:pt x="6825" y="2097"/>
                </a:lnTo>
                <a:lnTo>
                  <a:pt x="6890" y="2011"/>
                </a:lnTo>
                <a:lnTo>
                  <a:pt x="6954" y="1904"/>
                </a:lnTo>
                <a:lnTo>
                  <a:pt x="6997" y="1819"/>
                </a:lnTo>
                <a:lnTo>
                  <a:pt x="7018" y="1712"/>
                </a:lnTo>
                <a:lnTo>
                  <a:pt x="7039" y="1584"/>
                </a:lnTo>
                <a:lnTo>
                  <a:pt x="7018" y="1477"/>
                </a:lnTo>
                <a:lnTo>
                  <a:pt x="6997" y="1370"/>
                </a:lnTo>
                <a:lnTo>
                  <a:pt x="6975" y="1263"/>
                </a:lnTo>
                <a:lnTo>
                  <a:pt x="6975" y="1263"/>
                </a:lnTo>
                <a:lnTo>
                  <a:pt x="6890" y="1113"/>
                </a:lnTo>
                <a:lnTo>
                  <a:pt x="6804" y="963"/>
                </a:lnTo>
                <a:lnTo>
                  <a:pt x="6740" y="813"/>
                </a:lnTo>
                <a:lnTo>
                  <a:pt x="6676" y="664"/>
                </a:lnTo>
                <a:lnTo>
                  <a:pt x="6676" y="664"/>
                </a:lnTo>
                <a:lnTo>
                  <a:pt x="6676" y="557"/>
                </a:lnTo>
                <a:lnTo>
                  <a:pt x="6676" y="471"/>
                </a:lnTo>
                <a:lnTo>
                  <a:pt x="6718" y="385"/>
                </a:lnTo>
                <a:lnTo>
                  <a:pt x="6761" y="321"/>
                </a:lnTo>
                <a:lnTo>
                  <a:pt x="6761" y="321"/>
                </a:lnTo>
                <a:lnTo>
                  <a:pt x="6804" y="257"/>
                </a:lnTo>
                <a:lnTo>
                  <a:pt x="6847" y="236"/>
                </a:lnTo>
                <a:lnTo>
                  <a:pt x="6890" y="171"/>
                </a:lnTo>
                <a:lnTo>
                  <a:pt x="6890" y="107"/>
                </a:lnTo>
                <a:lnTo>
                  <a:pt x="6890" y="107"/>
                </a:lnTo>
                <a:lnTo>
                  <a:pt x="6825" y="22"/>
                </a:lnTo>
                <a:lnTo>
                  <a:pt x="6761" y="0"/>
                </a:lnTo>
                <a:lnTo>
                  <a:pt x="6676" y="0"/>
                </a:lnTo>
                <a:lnTo>
                  <a:pt x="6590" y="43"/>
                </a:lnTo>
                <a:lnTo>
                  <a:pt x="6504" y="107"/>
                </a:lnTo>
                <a:lnTo>
                  <a:pt x="6419" y="171"/>
                </a:lnTo>
                <a:lnTo>
                  <a:pt x="6333" y="278"/>
                </a:lnTo>
                <a:lnTo>
                  <a:pt x="6333" y="278"/>
                </a:lnTo>
                <a:lnTo>
                  <a:pt x="6269" y="450"/>
                </a:lnTo>
                <a:lnTo>
                  <a:pt x="6248" y="621"/>
                </a:lnTo>
                <a:lnTo>
                  <a:pt x="6269" y="813"/>
                </a:lnTo>
                <a:lnTo>
                  <a:pt x="6312" y="984"/>
                </a:lnTo>
                <a:lnTo>
                  <a:pt x="6312" y="984"/>
                </a:lnTo>
                <a:lnTo>
                  <a:pt x="6398" y="1156"/>
                </a:lnTo>
                <a:lnTo>
                  <a:pt x="6483" y="1327"/>
                </a:lnTo>
                <a:lnTo>
                  <a:pt x="6526" y="1434"/>
                </a:lnTo>
                <a:lnTo>
                  <a:pt x="6547" y="1519"/>
                </a:lnTo>
                <a:lnTo>
                  <a:pt x="6547" y="1626"/>
                </a:lnTo>
                <a:lnTo>
                  <a:pt x="6526" y="1712"/>
                </a:lnTo>
                <a:lnTo>
                  <a:pt x="6526" y="1712"/>
                </a:lnTo>
                <a:close/>
                <a:moveTo>
                  <a:pt x="4237" y="2439"/>
                </a:moveTo>
                <a:lnTo>
                  <a:pt x="4237" y="2439"/>
                </a:lnTo>
                <a:lnTo>
                  <a:pt x="4237" y="2546"/>
                </a:lnTo>
                <a:lnTo>
                  <a:pt x="4215" y="2653"/>
                </a:lnTo>
                <a:lnTo>
                  <a:pt x="4108" y="2867"/>
                </a:lnTo>
                <a:lnTo>
                  <a:pt x="4065" y="2974"/>
                </a:lnTo>
                <a:lnTo>
                  <a:pt x="4044" y="3081"/>
                </a:lnTo>
                <a:lnTo>
                  <a:pt x="4023" y="3167"/>
                </a:lnTo>
                <a:lnTo>
                  <a:pt x="4044" y="3274"/>
                </a:lnTo>
                <a:lnTo>
                  <a:pt x="4044" y="3274"/>
                </a:lnTo>
                <a:lnTo>
                  <a:pt x="4108" y="3338"/>
                </a:lnTo>
                <a:lnTo>
                  <a:pt x="4151" y="3381"/>
                </a:lnTo>
                <a:lnTo>
                  <a:pt x="4194" y="3402"/>
                </a:lnTo>
                <a:lnTo>
                  <a:pt x="4237" y="3402"/>
                </a:lnTo>
                <a:lnTo>
                  <a:pt x="4279" y="3381"/>
                </a:lnTo>
                <a:lnTo>
                  <a:pt x="4344" y="3359"/>
                </a:lnTo>
                <a:lnTo>
                  <a:pt x="4429" y="3274"/>
                </a:lnTo>
                <a:lnTo>
                  <a:pt x="4515" y="3145"/>
                </a:lnTo>
                <a:lnTo>
                  <a:pt x="4579" y="3017"/>
                </a:lnTo>
                <a:lnTo>
                  <a:pt x="4664" y="2824"/>
                </a:lnTo>
                <a:lnTo>
                  <a:pt x="4664" y="2824"/>
                </a:lnTo>
                <a:lnTo>
                  <a:pt x="4707" y="2611"/>
                </a:lnTo>
                <a:lnTo>
                  <a:pt x="4707" y="2418"/>
                </a:lnTo>
                <a:lnTo>
                  <a:pt x="4664" y="2247"/>
                </a:lnTo>
                <a:lnTo>
                  <a:pt x="4600" y="2054"/>
                </a:lnTo>
                <a:lnTo>
                  <a:pt x="4600" y="2054"/>
                </a:lnTo>
                <a:lnTo>
                  <a:pt x="4515" y="1947"/>
                </a:lnTo>
                <a:lnTo>
                  <a:pt x="4451" y="1862"/>
                </a:lnTo>
                <a:lnTo>
                  <a:pt x="4301" y="1691"/>
                </a:lnTo>
                <a:lnTo>
                  <a:pt x="4258" y="1605"/>
                </a:lnTo>
                <a:lnTo>
                  <a:pt x="4215" y="1498"/>
                </a:lnTo>
                <a:lnTo>
                  <a:pt x="4215" y="1391"/>
                </a:lnTo>
                <a:lnTo>
                  <a:pt x="4279" y="1263"/>
                </a:lnTo>
                <a:lnTo>
                  <a:pt x="4279" y="1263"/>
                </a:lnTo>
                <a:lnTo>
                  <a:pt x="4322" y="1156"/>
                </a:lnTo>
                <a:lnTo>
                  <a:pt x="4386" y="1070"/>
                </a:lnTo>
                <a:lnTo>
                  <a:pt x="4579" y="877"/>
                </a:lnTo>
                <a:lnTo>
                  <a:pt x="4664" y="792"/>
                </a:lnTo>
                <a:lnTo>
                  <a:pt x="4729" y="685"/>
                </a:lnTo>
                <a:lnTo>
                  <a:pt x="4771" y="578"/>
                </a:lnTo>
                <a:lnTo>
                  <a:pt x="4793" y="492"/>
                </a:lnTo>
                <a:lnTo>
                  <a:pt x="4793" y="492"/>
                </a:lnTo>
                <a:lnTo>
                  <a:pt x="4771" y="428"/>
                </a:lnTo>
                <a:lnTo>
                  <a:pt x="4750" y="385"/>
                </a:lnTo>
                <a:lnTo>
                  <a:pt x="4707" y="364"/>
                </a:lnTo>
                <a:lnTo>
                  <a:pt x="4664" y="364"/>
                </a:lnTo>
                <a:lnTo>
                  <a:pt x="4579" y="407"/>
                </a:lnTo>
                <a:lnTo>
                  <a:pt x="4451" y="471"/>
                </a:lnTo>
                <a:lnTo>
                  <a:pt x="4237" y="664"/>
                </a:lnTo>
                <a:lnTo>
                  <a:pt x="4108" y="792"/>
                </a:lnTo>
                <a:lnTo>
                  <a:pt x="4108" y="792"/>
                </a:lnTo>
                <a:lnTo>
                  <a:pt x="3958" y="1006"/>
                </a:lnTo>
                <a:lnTo>
                  <a:pt x="3830" y="1220"/>
                </a:lnTo>
                <a:lnTo>
                  <a:pt x="3787" y="1348"/>
                </a:lnTo>
                <a:lnTo>
                  <a:pt x="3744" y="1477"/>
                </a:lnTo>
                <a:lnTo>
                  <a:pt x="3744" y="1584"/>
                </a:lnTo>
                <a:lnTo>
                  <a:pt x="3766" y="1712"/>
                </a:lnTo>
                <a:lnTo>
                  <a:pt x="3766" y="1712"/>
                </a:lnTo>
                <a:lnTo>
                  <a:pt x="3787" y="1819"/>
                </a:lnTo>
                <a:lnTo>
                  <a:pt x="3851" y="1904"/>
                </a:lnTo>
                <a:lnTo>
                  <a:pt x="4001" y="2076"/>
                </a:lnTo>
                <a:lnTo>
                  <a:pt x="4151" y="2247"/>
                </a:lnTo>
                <a:lnTo>
                  <a:pt x="4215" y="2332"/>
                </a:lnTo>
                <a:lnTo>
                  <a:pt x="4237" y="2439"/>
                </a:lnTo>
                <a:lnTo>
                  <a:pt x="4237" y="2439"/>
                </a:lnTo>
                <a:close/>
                <a:moveTo>
                  <a:pt x="5349" y="2824"/>
                </a:moveTo>
                <a:lnTo>
                  <a:pt x="5349" y="2824"/>
                </a:lnTo>
                <a:lnTo>
                  <a:pt x="5371" y="2910"/>
                </a:lnTo>
                <a:lnTo>
                  <a:pt x="5413" y="2953"/>
                </a:lnTo>
                <a:lnTo>
                  <a:pt x="5456" y="2996"/>
                </a:lnTo>
                <a:lnTo>
                  <a:pt x="5520" y="2996"/>
                </a:lnTo>
                <a:lnTo>
                  <a:pt x="5584" y="2996"/>
                </a:lnTo>
                <a:lnTo>
                  <a:pt x="5649" y="2974"/>
                </a:lnTo>
                <a:lnTo>
                  <a:pt x="5713" y="2931"/>
                </a:lnTo>
                <a:lnTo>
                  <a:pt x="5756" y="2889"/>
                </a:lnTo>
                <a:lnTo>
                  <a:pt x="5756" y="2889"/>
                </a:lnTo>
                <a:lnTo>
                  <a:pt x="5820" y="2824"/>
                </a:lnTo>
                <a:lnTo>
                  <a:pt x="5863" y="2760"/>
                </a:lnTo>
                <a:lnTo>
                  <a:pt x="5905" y="2589"/>
                </a:lnTo>
                <a:lnTo>
                  <a:pt x="5927" y="2418"/>
                </a:lnTo>
                <a:lnTo>
                  <a:pt x="5884" y="2268"/>
                </a:lnTo>
                <a:lnTo>
                  <a:pt x="5884" y="2268"/>
                </a:lnTo>
                <a:lnTo>
                  <a:pt x="5863" y="2204"/>
                </a:lnTo>
                <a:lnTo>
                  <a:pt x="5820" y="2140"/>
                </a:lnTo>
                <a:lnTo>
                  <a:pt x="5713" y="2033"/>
                </a:lnTo>
                <a:lnTo>
                  <a:pt x="5627" y="1904"/>
                </a:lnTo>
                <a:lnTo>
                  <a:pt x="5584" y="1840"/>
                </a:lnTo>
                <a:lnTo>
                  <a:pt x="5563" y="1776"/>
                </a:lnTo>
                <a:lnTo>
                  <a:pt x="5563" y="1776"/>
                </a:lnTo>
                <a:lnTo>
                  <a:pt x="5584" y="1712"/>
                </a:lnTo>
                <a:lnTo>
                  <a:pt x="5606" y="1648"/>
                </a:lnTo>
                <a:lnTo>
                  <a:pt x="5670" y="1519"/>
                </a:lnTo>
                <a:lnTo>
                  <a:pt x="5777" y="1391"/>
                </a:lnTo>
                <a:lnTo>
                  <a:pt x="5798" y="1327"/>
                </a:lnTo>
                <a:lnTo>
                  <a:pt x="5820" y="1263"/>
                </a:lnTo>
                <a:lnTo>
                  <a:pt x="5820" y="1263"/>
                </a:lnTo>
                <a:lnTo>
                  <a:pt x="5777" y="1220"/>
                </a:lnTo>
                <a:lnTo>
                  <a:pt x="5713" y="1177"/>
                </a:lnTo>
                <a:lnTo>
                  <a:pt x="5670" y="1156"/>
                </a:lnTo>
                <a:lnTo>
                  <a:pt x="5606" y="1177"/>
                </a:lnTo>
                <a:lnTo>
                  <a:pt x="5542" y="1198"/>
                </a:lnTo>
                <a:lnTo>
                  <a:pt x="5499" y="1220"/>
                </a:lnTo>
                <a:lnTo>
                  <a:pt x="5371" y="1327"/>
                </a:lnTo>
                <a:lnTo>
                  <a:pt x="5285" y="1455"/>
                </a:lnTo>
                <a:lnTo>
                  <a:pt x="5199" y="1605"/>
                </a:lnTo>
                <a:lnTo>
                  <a:pt x="5135" y="1755"/>
                </a:lnTo>
                <a:lnTo>
                  <a:pt x="5114" y="1862"/>
                </a:lnTo>
                <a:lnTo>
                  <a:pt x="5114" y="1862"/>
                </a:lnTo>
                <a:lnTo>
                  <a:pt x="5135" y="1926"/>
                </a:lnTo>
                <a:lnTo>
                  <a:pt x="5157" y="1990"/>
                </a:lnTo>
                <a:lnTo>
                  <a:pt x="5221" y="2097"/>
                </a:lnTo>
                <a:lnTo>
                  <a:pt x="5306" y="2204"/>
                </a:lnTo>
                <a:lnTo>
                  <a:pt x="5371" y="2311"/>
                </a:lnTo>
                <a:lnTo>
                  <a:pt x="5371" y="2311"/>
                </a:lnTo>
                <a:lnTo>
                  <a:pt x="5413" y="2397"/>
                </a:lnTo>
                <a:lnTo>
                  <a:pt x="5435" y="2461"/>
                </a:lnTo>
                <a:lnTo>
                  <a:pt x="5413" y="2525"/>
                </a:lnTo>
                <a:lnTo>
                  <a:pt x="5413" y="2568"/>
                </a:lnTo>
                <a:lnTo>
                  <a:pt x="5371" y="2675"/>
                </a:lnTo>
                <a:lnTo>
                  <a:pt x="5349" y="2739"/>
                </a:lnTo>
                <a:lnTo>
                  <a:pt x="5349" y="2824"/>
                </a:lnTo>
                <a:lnTo>
                  <a:pt x="5349" y="2824"/>
                </a:lnTo>
                <a:close/>
                <a:moveTo>
                  <a:pt x="10249" y="4515"/>
                </a:moveTo>
                <a:lnTo>
                  <a:pt x="10249" y="4515"/>
                </a:lnTo>
                <a:lnTo>
                  <a:pt x="10227" y="4408"/>
                </a:lnTo>
                <a:lnTo>
                  <a:pt x="10185" y="4344"/>
                </a:lnTo>
                <a:lnTo>
                  <a:pt x="10120" y="4279"/>
                </a:lnTo>
                <a:lnTo>
                  <a:pt x="10035" y="4258"/>
                </a:lnTo>
                <a:lnTo>
                  <a:pt x="9949" y="4237"/>
                </a:lnTo>
                <a:lnTo>
                  <a:pt x="9842" y="4215"/>
                </a:lnTo>
                <a:lnTo>
                  <a:pt x="9650" y="4215"/>
                </a:lnTo>
                <a:lnTo>
                  <a:pt x="9650" y="4215"/>
                </a:lnTo>
                <a:lnTo>
                  <a:pt x="9372" y="4279"/>
                </a:lnTo>
                <a:lnTo>
                  <a:pt x="9093" y="4365"/>
                </a:lnTo>
                <a:lnTo>
                  <a:pt x="9093" y="4365"/>
                </a:lnTo>
                <a:lnTo>
                  <a:pt x="8901" y="4515"/>
                </a:lnTo>
                <a:lnTo>
                  <a:pt x="8772" y="4579"/>
                </a:lnTo>
                <a:lnTo>
                  <a:pt x="8730" y="4600"/>
                </a:lnTo>
                <a:lnTo>
                  <a:pt x="8687" y="4600"/>
                </a:lnTo>
                <a:lnTo>
                  <a:pt x="8687" y="4600"/>
                </a:lnTo>
                <a:lnTo>
                  <a:pt x="8665" y="4493"/>
                </a:lnTo>
                <a:lnTo>
                  <a:pt x="8665" y="4386"/>
                </a:lnTo>
                <a:lnTo>
                  <a:pt x="8644" y="4301"/>
                </a:lnTo>
                <a:lnTo>
                  <a:pt x="8601" y="4215"/>
                </a:lnTo>
                <a:lnTo>
                  <a:pt x="8601" y="4215"/>
                </a:lnTo>
                <a:lnTo>
                  <a:pt x="8537" y="4130"/>
                </a:lnTo>
                <a:lnTo>
                  <a:pt x="8452" y="4065"/>
                </a:lnTo>
                <a:lnTo>
                  <a:pt x="8259" y="3980"/>
                </a:lnTo>
                <a:lnTo>
                  <a:pt x="8259" y="3980"/>
                </a:lnTo>
                <a:lnTo>
                  <a:pt x="8024" y="3873"/>
                </a:lnTo>
                <a:lnTo>
                  <a:pt x="7767" y="3809"/>
                </a:lnTo>
                <a:lnTo>
                  <a:pt x="7531" y="3745"/>
                </a:lnTo>
                <a:lnTo>
                  <a:pt x="7275" y="3723"/>
                </a:lnTo>
                <a:lnTo>
                  <a:pt x="7275" y="3723"/>
                </a:lnTo>
                <a:lnTo>
                  <a:pt x="6162" y="3638"/>
                </a:lnTo>
                <a:lnTo>
                  <a:pt x="5606" y="3595"/>
                </a:lnTo>
                <a:lnTo>
                  <a:pt x="5050" y="3595"/>
                </a:lnTo>
                <a:lnTo>
                  <a:pt x="5050" y="3595"/>
                </a:lnTo>
                <a:lnTo>
                  <a:pt x="3980" y="3659"/>
                </a:lnTo>
                <a:lnTo>
                  <a:pt x="3466" y="3680"/>
                </a:lnTo>
                <a:lnTo>
                  <a:pt x="2931" y="3745"/>
                </a:lnTo>
                <a:lnTo>
                  <a:pt x="2931" y="3745"/>
                </a:lnTo>
                <a:lnTo>
                  <a:pt x="2418" y="3809"/>
                </a:lnTo>
                <a:lnTo>
                  <a:pt x="2161" y="3851"/>
                </a:lnTo>
                <a:lnTo>
                  <a:pt x="1926" y="3958"/>
                </a:lnTo>
                <a:lnTo>
                  <a:pt x="1926" y="3958"/>
                </a:lnTo>
                <a:lnTo>
                  <a:pt x="1819" y="4023"/>
                </a:lnTo>
                <a:lnTo>
                  <a:pt x="1755" y="4108"/>
                </a:lnTo>
                <a:lnTo>
                  <a:pt x="1690" y="4215"/>
                </a:lnTo>
                <a:lnTo>
                  <a:pt x="1669" y="4322"/>
                </a:lnTo>
                <a:lnTo>
                  <a:pt x="1648" y="4558"/>
                </a:lnTo>
                <a:lnTo>
                  <a:pt x="1626" y="4793"/>
                </a:lnTo>
                <a:lnTo>
                  <a:pt x="1626" y="4793"/>
                </a:lnTo>
                <a:lnTo>
                  <a:pt x="1220" y="4622"/>
                </a:lnTo>
                <a:lnTo>
                  <a:pt x="1006" y="4558"/>
                </a:lnTo>
                <a:lnTo>
                  <a:pt x="749" y="4515"/>
                </a:lnTo>
                <a:lnTo>
                  <a:pt x="749" y="4515"/>
                </a:lnTo>
                <a:lnTo>
                  <a:pt x="514" y="4493"/>
                </a:lnTo>
                <a:lnTo>
                  <a:pt x="407" y="4493"/>
                </a:lnTo>
                <a:lnTo>
                  <a:pt x="278" y="4515"/>
                </a:lnTo>
                <a:lnTo>
                  <a:pt x="193" y="4558"/>
                </a:lnTo>
                <a:lnTo>
                  <a:pt x="107" y="4622"/>
                </a:lnTo>
                <a:lnTo>
                  <a:pt x="43" y="4707"/>
                </a:lnTo>
                <a:lnTo>
                  <a:pt x="0" y="4836"/>
                </a:lnTo>
                <a:lnTo>
                  <a:pt x="0" y="4836"/>
                </a:lnTo>
                <a:lnTo>
                  <a:pt x="0" y="4964"/>
                </a:lnTo>
                <a:lnTo>
                  <a:pt x="22" y="5092"/>
                </a:lnTo>
                <a:lnTo>
                  <a:pt x="64" y="5199"/>
                </a:lnTo>
                <a:lnTo>
                  <a:pt x="129" y="5306"/>
                </a:lnTo>
                <a:lnTo>
                  <a:pt x="214" y="5413"/>
                </a:lnTo>
                <a:lnTo>
                  <a:pt x="300" y="5499"/>
                </a:lnTo>
                <a:lnTo>
                  <a:pt x="407" y="5563"/>
                </a:lnTo>
                <a:lnTo>
                  <a:pt x="514" y="5627"/>
                </a:lnTo>
                <a:lnTo>
                  <a:pt x="514" y="5627"/>
                </a:lnTo>
                <a:lnTo>
                  <a:pt x="599" y="5649"/>
                </a:lnTo>
                <a:lnTo>
                  <a:pt x="706" y="5670"/>
                </a:lnTo>
                <a:lnTo>
                  <a:pt x="963" y="5713"/>
                </a:lnTo>
                <a:lnTo>
                  <a:pt x="1220" y="5756"/>
                </a:lnTo>
                <a:lnTo>
                  <a:pt x="1305" y="5799"/>
                </a:lnTo>
                <a:lnTo>
                  <a:pt x="1370" y="5841"/>
                </a:lnTo>
                <a:lnTo>
                  <a:pt x="1370" y="5841"/>
                </a:lnTo>
                <a:lnTo>
                  <a:pt x="1391" y="5905"/>
                </a:lnTo>
                <a:lnTo>
                  <a:pt x="1412" y="5970"/>
                </a:lnTo>
                <a:lnTo>
                  <a:pt x="1370" y="6098"/>
                </a:lnTo>
                <a:lnTo>
                  <a:pt x="1370" y="6162"/>
                </a:lnTo>
                <a:lnTo>
                  <a:pt x="1370" y="6248"/>
                </a:lnTo>
                <a:lnTo>
                  <a:pt x="1391" y="6312"/>
                </a:lnTo>
                <a:lnTo>
                  <a:pt x="1455" y="6376"/>
                </a:lnTo>
                <a:lnTo>
                  <a:pt x="1455" y="6376"/>
                </a:lnTo>
                <a:lnTo>
                  <a:pt x="1519" y="6419"/>
                </a:lnTo>
                <a:lnTo>
                  <a:pt x="1562" y="6440"/>
                </a:lnTo>
                <a:lnTo>
                  <a:pt x="1605" y="6462"/>
                </a:lnTo>
                <a:lnTo>
                  <a:pt x="1648" y="6505"/>
                </a:lnTo>
                <a:lnTo>
                  <a:pt x="1648" y="6505"/>
                </a:lnTo>
                <a:lnTo>
                  <a:pt x="1669" y="6569"/>
                </a:lnTo>
                <a:lnTo>
                  <a:pt x="1690" y="6633"/>
                </a:lnTo>
                <a:lnTo>
                  <a:pt x="1690" y="6847"/>
                </a:lnTo>
                <a:lnTo>
                  <a:pt x="1690" y="7189"/>
                </a:lnTo>
                <a:lnTo>
                  <a:pt x="1690" y="7189"/>
                </a:lnTo>
                <a:lnTo>
                  <a:pt x="1712" y="7724"/>
                </a:lnTo>
                <a:lnTo>
                  <a:pt x="1712" y="7724"/>
                </a:lnTo>
                <a:lnTo>
                  <a:pt x="1733" y="8024"/>
                </a:lnTo>
                <a:lnTo>
                  <a:pt x="1776" y="8302"/>
                </a:lnTo>
                <a:lnTo>
                  <a:pt x="1840" y="8580"/>
                </a:lnTo>
                <a:lnTo>
                  <a:pt x="1947" y="8837"/>
                </a:lnTo>
                <a:lnTo>
                  <a:pt x="1947" y="8837"/>
                </a:lnTo>
                <a:lnTo>
                  <a:pt x="2011" y="8944"/>
                </a:lnTo>
                <a:lnTo>
                  <a:pt x="2097" y="9029"/>
                </a:lnTo>
                <a:lnTo>
                  <a:pt x="2204" y="9115"/>
                </a:lnTo>
                <a:lnTo>
                  <a:pt x="2311" y="9179"/>
                </a:lnTo>
                <a:lnTo>
                  <a:pt x="2546" y="9307"/>
                </a:lnTo>
                <a:lnTo>
                  <a:pt x="2782" y="9372"/>
                </a:lnTo>
                <a:lnTo>
                  <a:pt x="2782" y="9372"/>
                </a:lnTo>
                <a:lnTo>
                  <a:pt x="3081" y="9436"/>
                </a:lnTo>
                <a:lnTo>
                  <a:pt x="3381" y="9479"/>
                </a:lnTo>
                <a:lnTo>
                  <a:pt x="3980" y="9543"/>
                </a:lnTo>
                <a:lnTo>
                  <a:pt x="4579" y="9564"/>
                </a:lnTo>
                <a:lnTo>
                  <a:pt x="5178" y="9564"/>
                </a:lnTo>
                <a:lnTo>
                  <a:pt x="5178" y="9564"/>
                </a:lnTo>
                <a:lnTo>
                  <a:pt x="5798" y="9543"/>
                </a:lnTo>
                <a:lnTo>
                  <a:pt x="6398" y="9521"/>
                </a:lnTo>
                <a:lnTo>
                  <a:pt x="6997" y="9479"/>
                </a:lnTo>
                <a:lnTo>
                  <a:pt x="7296" y="9436"/>
                </a:lnTo>
                <a:lnTo>
                  <a:pt x="7596" y="9372"/>
                </a:lnTo>
                <a:lnTo>
                  <a:pt x="7596" y="9372"/>
                </a:lnTo>
                <a:lnTo>
                  <a:pt x="7852" y="9307"/>
                </a:lnTo>
                <a:lnTo>
                  <a:pt x="8066" y="9179"/>
                </a:lnTo>
                <a:lnTo>
                  <a:pt x="8259" y="9029"/>
                </a:lnTo>
                <a:lnTo>
                  <a:pt x="8409" y="8858"/>
                </a:lnTo>
                <a:lnTo>
                  <a:pt x="8537" y="8644"/>
                </a:lnTo>
                <a:lnTo>
                  <a:pt x="8644" y="8430"/>
                </a:lnTo>
                <a:lnTo>
                  <a:pt x="8730" y="8195"/>
                </a:lnTo>
                <a:lnTo>
                  <a:pt x="8751" y="7959"/>
                </a:lnTo>
                <a:lnTo>
                  <a:pt x="8751" y="7959"/>
                </a:lnTo>
                <a:lnTo>
                  <a:pt x="8794" y="7382"/>
                </a:lnTo>
                <a:lnTo>
                  <a:pt x="8815" y="6804"/>
                </a:lnTo>
                <a:lnTo>
                  <a:pt x="8815" y="6804"/>
                </a:lnTo>
                <a:lnTo>
                  <a:pt x="8837" y="6333"/>
                </a:lnTo>
                <a:lnTo>
                  <a:pt x="8837" y="6333"/>
                </a:lnTo>
                <a:lnTo>
                  <a:pt x="8815" y="6034"/>
                </a:lnTo>
                <a:lnTo>
                  <a:pt x="8815" y="5884"/>
                </a:lnTo>
                <a:lnTo>
                  <a:pt x="8837" y="5841"/>
                </a:lnTo>
                <a:lnTo>
                  <a:pt x="8858" y="5777"/>
                </a:lnTo>
                <a:lnTo>
                  <a:pt x="8858" y="5777"/>
                </a:lnTo>
                <a:lnTo>
                  <a:pt x="8901" y="5734"/>
                </a:lnTo>
                <a:lnTo>
                  <a:pt x="8965" y="5713"/>
                </a:lnTo>
                <a:lnTo>
                  <a:pt x="9093" y="5649"/>
                </a:lnTo>
                <a:lnTo>
                  <a:pt x="9265" y="5606"/>
                </a:lnTo>
                <a:lnTo>
                  <a:pt x="9372" y="5542"/>
                </a:lnTo>
                <a:lnTo>
                  <a:pt x="9372" y="5542"/>
                </a:lnTo>
                <a:lnTo>
                  <a:pt x="9821" y="5221"/>
                </a:lnTo>
                <a:lnTo>
                  <a:pt x="9821" y="5221"/>
                </a:lnTo>
                <a:lnTo>
                  <a:pt x="9992" y="5092"/>
                </a:lnTo>
                <a:lnTo>
                  <a:pt x="10120" y="4900"/>
                </a:lnTo>
                <a:lnTo>
                  <a:pt x="10185" y="4814"/>
                </a:lnTo>
                <a:lnTo>
                  <a:pt x="10227" y="4707"/>
                </a:lnTo>
                <a:lnTo>
                  <a:pt x="10249" y="4622"/>
                </a:lnTo>
                <a:lnTo>
                  <a:pt x="10249" y="4515"/>
                </a:lnTo>
                <a:lnTo>
                  <a:pt x="10249" y="4515"/>
                </a:lnTo>
                <a:close/>
                <a:moveTo>
                  <a:pt x="1391" y="5371"/>
                </a:moveTo>
                <a:lnTo>
                  <a:pt x="1391" y="5371"/>
                </a:lnTo>
                <a:lnTo>
                  <a:pt x="963" y="5285"/>
                </a:lnTo>
                <a:lnTo>
                  <a:pt x="749" y="5242"/>
                </a:lnTo>
                <a:lnTo>
                  <a:pt x="556" y="5199"/>
                </a:lnTo>
                <a:lnTo>
                  <a:pt x="556" y="5199"/>
                </a:lnTo>
                <a:lnTo>
                  <a:pt x="450" y="5050"/>
                </a:lnTo>
                <a:lnTo>
                  <a:pt x="407" y="4964"/>
                </a:lnTo>
                <a:lnTo>
                  <a:pt x="407" y="4943"/>
                </a:lnTo>
                <a:lnTo>
                  <a:pt x="428" y="4900"/>
                </a:lnTo>
                <a:lnTo>
                  <a:pt x="428" y="4900"/>
                </a:lnTo>
                <a:lnTo>
                  <a:pt x="450" y="4900"/>
                </a:lnTo>
                <a:lnTo>
                  <a:pt x="492" y="4878"/>
                </a:lnTo>
                <a:lnTo>
                  <a:pt x="599" y="4900"/>
                </a:lnTo>
                <a:lnTo>
                  <a:pt x="813" y="4921"/>
                </a:lnTo>
                <a:lnTo>
                  <a:pt x="813" y="4921"/>
                </a:lnTo>
                <a:lnTo>
                  <a:pt x="1006" y="4964"/>
                </a:lnTo>
                <a:lnTo>
                  <a:pt x="1198" y="5028"/>
                </a:lnTo>
                <a:lnTo>
                  <a:pt x="1370" y="5114"/>
                </a:lnTo>
                <a:lnTo>
                  <a:pt x="1519" y="5242"/>
                </a:lnTo>
                <a:lnTo>
                  <a:pt x="1519" y="5242"/>
                </a:lnTo>
                <a:lnTo>
                  <a:pt x="1605" y="5349"/>
                </a:lnTo>
                <a:lnTo>
                  <a:pt x="1626" y="5392"/>
                </a:lnTo>
                <a:lnTo>
                  <a:pt x="1605" y="5413"/>
                </a:lnTo>
                <a:lnTo>
                  <a:pt x="1541" y="5413"/>
                </a:lnTo>
                <a:lnTo>
                  <a:pt x="1391" y="5371"/>
                </a:lnTo>
                <a:lnTo>
                  <a:pt x="1391" y="5371"/>
                </a:lnTo>
                <a:close/>
                <a:moveTo>
                  <a:pt x="3081" y="4065"/>
                </a:moveTo>
                <a:lnTo>
                  <a:pt x="3081" y="4065"/>
                </a:lnTo>
                <a:lnTo>
                  <a:pt x="3659" y="4001"/>
                </a:lnTo>
                <a:lnTo>
                  <a:pt x="4237" y="3958"/>
                </a:lnTo>
                <a:lnTo>
                  <a:pt x="4237" y="3958"/>
                </a:lnTo>
                <a:lnTo>
                  <a:pt x="4985" y="3958"/>
                </a:lnTo>
                <a:lnTo>
                  <a:pt x="5713" y="4001"/>
                </a:lnTo>
                <a:lnTo>
                  <a:pt x="6462" y="4044"/>
                </a:lnTo>
                <a:lnTo>
                  <a:pt x="7189" y="4130"/>
                </a:lnTo>
                <a:lnTo>
                  <a:pt x="7189" y="4130"/>
                </a:lnTo>
                <a:lnTo>
                  <a:pt x="7146" y="4151"/>
                </a:lnTo>
                <a:lnTo>
                  <a:pt x="7104" y="4172"/>
                </a:lnTo>
                <a:lnTo>
                  <a:pt x="6932" y="4194"/>
                </a:lnTo>
                <a:lnTo>
                  <a:pt x="6654" y="4215"/>
                </a:lnTo>
                <a:lnTo>
                  <a:pt x="6654" y="4215"/>
                </a:lnTo>
                <a:lnTo>
                  <a:pt x="6333" y="4258"/>
                </a:lnTo>
                <a:lnTo>
                  <a:pt x="5991" y="4279"/>
                </a:lnTo>
                <a:lnTo>
                  <a:pt x="5991" y="4279"/>
                </a:lnTo>
                <a:lnTo>
                  <a:pt x="5606" y="4301"/>
                </a:lnTo>
                <a:lnTo>
                  <a:pt x="5221" y="4301"/>
                </a:lnTo>
                <a:lnTo>
                  <a:pt x="4451" y="4279"/>
                </a:lnTo>
                <a:lnTo>
                  <a:pt x="4451" y="4279"/>
                </a:lnTo>
                <a:lnTo>
                  <a:pt x="3873" y="4301"/>
                </a:lnTo>
                <a:lnTo>
                  <a:pt x="3595" y="4322"/>
                </a:lnTo>
                <a:lnTo>
                  <a:pt x="3295" y="4301"/>
                </a:lnTo>
                <a:lnTo>
                  <a:pt x="3295" y="4301"/>
                </a:lnTo>
                <a:lnTo>
                  <a:pt x="2653" y="4279"/>
                </a:lnTo>
                <a:lnTo>
                  <a:pt x="2653" y="4279"/>
                </a:lnTo>
                <a:lnTo>
                  <a:pt x="2397" y="4279"/>
                </a:lnTo>
                <a:lnTo>
                  <a:pt x="2268" y="4258"/>
                </a:lnTo>
                <a:lnTo>
                  <a:pt x="2204" y="4237"/>
                </a:lnTo>
                <a:lnTo>
                  <a:pt x="2140" y="4215"/>
                </a:lnTo>
                <a:lnTo>
                  <a:pt x="2140" y="4215"/>
                </a:lnTo>
                <a:lnTo>
                  <a:pt x="2161" y="4172"/>
                </a:lnTo>
                <a:lnTo>
                  <a:pt x="2204" y="4151"/>
                </a:lnTo>
                <a:lnTo>
                  <a:pt x="2290" y="4108"/>
                </a:lnTo>
                <a:lnTo>
                  <a:pt x="2439" y="4087"/>
                </a:lnTo>
                <a:lnTo>
                  <a:pt x="2589" y="4065"/>
                </a:lnTo>
                <a:lnTo>
                  <a:pt x="3081" y="4065"/>
                </a:lnTo>
                <a:lnTo>
                  <a:pt x="3081" y="4065"/>
                </a:lnTo>
                <a:close/>
                <a:moveTo>
                  <a:pt x="8387" y="6847"/>
                </a:moveTo>
                <a:lnTo>
                  <a:pt x="8387" y="6847"/>
                </a:lnTo>
                <a:lnTo>
                  <a:pt x="8345" y="7574"/>
                </a:lnTo>
                <a:lnTo>
                  <a:pt x="8345" y="7574"/>
                </a:lnTo>
                <a:lnTo>
                  <a:pt x="8323" y="7938"/>
                </a:lnTo>
                <a:lnTo>
                  <a:pt x="8302" y="8109"/>
                </a:lnTo>
                <a:lnTo>
                  <a:pt x="8238" y="8280"/>
                </a:lnTo>
                <a:lnTo>
                  <a:pt x="8173" y="8452"/>
                </a:lnTo>
                <a:lnTo>
                  <a:pt x="8088" y="8601"/>
                </a:lnTo>
                <a:lnTo>
                  <a:pt x="7981" y="8730"/>
                </a:lnTo>
                <a:lnTo>
                  <a:pt x="7831" y="8837"/>
                </a:lnTo>
                <a:lnTo>
                  <a:pt x="7831" y="8837"/>
                </a:lnTo>
                <a:lnTo>
                  <a:pt x="7681" y="8922"/>
                </a:lnTo>
                <a:lnTo>
                  <a:pt x="7510" y="8965"/>
                </a:lnTo>
                <a:lnTo>
                  <a:pt x="7339" y="9008"/>
                </a:lnTo>
                <a:lnTo>
                  <a:pt x="7168" y="9051"/>
                </a:lnTo>
                <a:lnTo>
                  <a:pt x="6804" y="9093"/>
                </a:lnTo>
                <a:lnTo>
                  <a:pt x="6462" y="9115"/>
                </a:lnTo>
                <a:lnTo>
                  <a:pt x="6462" y="9115"/>
                </a:lnTo>
                <a:lnTo>
                  <a:pt x="5691" y="9179"/>
                </a:lnTo>
                <a:lnTo>
                  <a:pt x="5306" y="9200"/>
                </a:lnTo>
                <a:lnTo>
                  <a:pt x="4943" y="9200"/>
                </a:lnTo>
                <a:lnTo>
                  <a:pt x="4943" y="9200"/>
                </a:lnTo>
                <a:lnTo>
                  <a:pt x="4579" y="9200"/>
                </a:lnTo>
                <a:lnTo>
                  <a:pt x="4215" y="9179"/>
                </a:lnTo>
                <a:lnTo>
                  <a:pt x="3851" y="9136"/>
                </a:lnTo>
                <a:lnTo>
                  <a:pt x="3488" y="9072"/>
                </a:lnTo>
                <a:lnTo>
                  <a:pt x="3488" y="9072"/>
                </a:lnTo>
                <a:lnTo>
                  <a:pt x="3103" y="9008"/>
                </a:lnTo>
                <a:lnTo>
                  <a:pt x="2910" y="8965"/>
                </a:lnTo>
                <a:lnTo>
                  <a:pt x="2739" y="8901"/>
                </a:lnTo>
                <a:lnTo>
                  <a:pt x="2589" y="8815"/>
                </a:lnTo>
                <a:lnTo>
                  <a:pt x="2461" y="8687"/>
                </a:lnTo>
                <a:lnTo>
                  <a:pt x="2397" y="8623"/>
                </a:lnTo>
                <a:lnTo>
                  <a:pt x="2354" y="8537"/>
                </a:lnTo>
                <a:lnTo>
                  <a:pt x="2311" y="8430"/>
                </a:lnTo>
                <a:lnTo>
                  <a:pt x="2290" y="8323"/>
                </a:lnTo>
                <a:lnTo>
                  <a:pt x="2290" y="8323"/>
                </a:lnTo>
                <a:lnTo>
                  <a:pt x="2717" y="8473"/>
                </a:lnTo>
                <a:lnTo>
                  <a:pt x="2931" y="8537"/>
                </a:lnTo>
                <a:lnTo>
                  <a:pt x="3145" y="8559"/>
                </a:lnTo>
                <a:lnTo>
                  <a:pt x="3145" y="8559"/>
                </a:lnTo>
                <a:lnTo>
                  <a:pt x="3295" y="8559"/>
                </a:lnTo>
                <a:lnTo>
                  <a:pt x="3359" y="8537"/>
                </a:lnTo>
                <a:lnTo>
                  <a:pt x="3424" y="8494"/>
                </a:lnTo>
                <a:lnTo>
                  <a:pt x="3488" y="8452"/>
                </a:lnTo>
                <a:lnTo>
                  <a:pt x="3488" y="8409"/>
                </a:lnTo>
                <a:lnTo>
                  <a:pt x="3466" y="8345"/>
                </a:lnTo>
                <a:lnTo>
                  <a:pt x="3402" y="8280"/>
                </a:lnTo>
                <a:lnTo>
                  <a:pt x="3402" y="8280"/>
                </a:lnTo>
                <a:lnTo>
                  <a:pt x="3295" y="8216"/>
                </a:lnTo>
                <a:lnTo>
                  <a:pt x="3145" y="8195"/>
                </a:lnTo>
                <a:lnTo>
                  <a:pt x="2867" y="8152"/>
                </a:lnTo>
                <a:lnTo>
                  <a:pt x="2867" y="8152"/>
                </a:lnTo>
                <a:lnTo>
                  <a:pt x="2653" y="8066"/>
                </a:lnTo>
                <a:lnTo>
                  <a:pt x="2418" y="8002"/>
                </a:lnTo>
                <a:lnTo>
                  <a:pt x="2418" y="8002"/>
                </a:lnTo>
                <a:lnTo>
                  <a:pt x="2311" y="7938"/>
                </a:lnTo>
                <a:lnTo>
                  <a:pt x="2247" y="7874"/>
                </a:lnTo>
                <a:lnTo>
                  <a:pt x="2225" y="7788"/>
                </a:lnTo>
                <a:lnTo>
                  <a:pt x="2225" y="7660"/>
                </a:lnTo>
                <a:lnTo>
                  <a:pt x="2225" y="7660"/>
                </a:lnTo>
                <a:lnTo>
                  <a:pt x="2461" y="7703"/>
                </a:lnTo>
                <a:lnTo>
                  <a:pt x="2717" y="7767"/>
                </a:lnTo>
                <a:lnTo>
                  <a:pt x="2953" y="7810"/>
                </a:lnTo>
                <a:lnTo>
                  <a:pt x="3081" y="7810"/>
                </a:lnTo>
                <a:lnTo>
                  <a:pt x="3210" y="7810"/>
                </a:lnTo>
                <a:lnTo>
                  <a:pt x="3210" y="7810"/>
                </a:lnTo>
                <a:lnTo>
                  <a:pt x="3295" y="7810"/>
                </a:lnTo>
                <a:lnTo>
                  <a:pt x="3402" y="7767"/>
                </a:lnTo>
                <a:lnTo>
                  <a:pt x="3424" y="7724"/>
                </a:lnTo>
                <a:lnTo>
                  <a:pt x="3445" y="7703"/>
                </a:lnTo>
                <a:lnTo>
                  <a:pt x="3466" y="7660"/>
                </a:lnTo>
                <a:lnTo>
                  <a:pt x="3445" y="7596"/>
                </a:lnTo>
                <a:lnTo>
                  <a:pt x="3445" y="7596"/>
                </a:lnTo>
                <a:lnTo>
                  <a:pt x="3424" y="7553"/>
                </a:lnTo>
                <a:lnTo>
                  <a:pt x="3381" y="7532"/>
                </a:lnTo>
                <a:lnTo>
                  <a:pt x="3295" y="7489"/>
                </a:lnTo>
                <a:lnTo>
                  <a:pt x="3103" y="7467"/>
                </a:lnTo>
                <a:lnTo>
                  <a:pt x="3103" y="7467"/>
                </a:lnTo>
                <a:lnTo>
                  <a:pt x="2653" y="7425"/>
                </a:lnTo>
                <a:lnTo>
                  <a:pt x="2397" y="7382"/>
                </a:lnTo>
                <a:lnTo>
                  <a:pt x="2311" y="7360"/>
                </a:lnTo>
                <a:lnTo>
                  <a:pt x="2247" y="7318"/>
                </a:lnTo>
                <a:lnTo>
                  <a:pt x="2247" y="7318"/>
                </a:lnTo>
                <a:lnTo>
                  <a:pt x="2183" y="7232"/>
                </a:lnTo>
                <a:lnTo>
                  <a:pt x="2204" y="7211"/>
                </a:lnTo>
                <a:lnTo>
                  <a:pt x="2204" y="7189"/>
                </a:lnTo>
                <a:lnTo>
                  <a:pt x="2268" y="7168"/>
                </a:lnTo>
                <a:lnTo>
                  <a:pt x="2354" y="7168"/>
                </a:lnTo>
                <a:lnTo>
                  <a:pt x="2568" y="7211"/>
                </a:lnTo>
                <a:lnTo>
                  <a:pt x="2696" y="7211"/>
                </a:lnTo>
                <a:lnTo>
                  <a:pt x="2696" y="7211"/>
                </a:lnTo>
                <a:lnTo>
                  <a:pt x="2803" y="7189"/>
                </a:lnTo>
                <a:lnTo>
                  <a:pt x="2867" y="7125"/>
                </a:lnTo>
                <a:lnTo>
                  <a:pt x="2889" y="7082"/>
                </a:lnTo>
                <a:lnTo>
                  <a:pt x="2889" y="7039"/>
                </a:lnTo>
                <a:lnTo>
                  <a:pt x="2889" y="6975"/>
                </a:lnTo>
                <a:lnTo>
                  <a:pt x="2867" y="6932"/>
                </a:lnTo>
                <a:lnTo>
                  <a:pt x="2867" y="6932"/>
                </a:lnTo>
                <a:lnTo>
                  <a:pt x="2846" y="6890"/>
                </a:lnTo>
                <a:lnTo>
                  <a:pt x="2803" y="6868"/>
                </a:lnTo>
                <a:lnTo>
                  <a:pt x="2717" y="6826"/>
                </a:lnTo>
                <a:lnTo>
                  <a:pt x="2525" y="6804"/>
                </a:lnTo>
                <a:lnTo>
                  <a:pt x="2525" y="6804"/>
                </a:lnTo>
                <a:lnTo>
                  <a:pt x="2439" y="6783"/>
                </a:lnTo>
                <a:lnTo>
                  <a:pt x="2354" y="6740"/>
                </a:lnTo>
                <a:lnTo>
                  <a:pt x="2311" y="6719"/>
                </a:lnTo>
                <a:lnTo>
                  <a:pt x="2290" y="6697"/>
                </a:lnTo>
                <a:lnTo>
                  <a:pt x="2268" y="6654"/>
                </a:lnTo>
                <a:lnTo>
                  <a:pt x="2290" y="6612"/>
                </a:lnTo>
                <a:lnTo>
                  <a:pt x="2290" y="6612"/>
                </a:lnTo>
                <a:lnTo>
                  <a:pt x="2311" y="6569"/>
                </a:lnTo>
                <a:lnTo>
                  <a:pt x="2332" y="6569"/>
                </a:lnTo>
                <a:lnTo>
                  <a:pt x="2418" y="6547"/>
                </a:lnTo>
                <a:lnTo>
                  <a:pt x="2525" y="6569"/>
                </a:lnTo>
                <a:lnTo>
                  <a:pt x="2610" y="6547"/>
                </a:lnTo>
                <a:lnTo>
                  <a:pt x="2610" y="6547"/>
                </a:lnTo>
                <a:lnTo>
                  <a:pt x="2675" y="6505"/>
                </a:lnTo>
                <a:lnTo>
                  <a:pt x="2717" y="6440"/>
                </a:lnTo>
                <a:lnTo>
                  <a:pt x="2696" y="6355"/>
                </a:lnTo>
                <a:lnTo>
                  <a:pt x="2632" y="6291"/>
                </a:lnTo>
                <a:lnTo>
                  <a:pt x="2632" y="6291"/>
                </a:lnTo>
                <a:lnTo>
                  <a:pt x="2589" y="6269"/>
                </a:lnTo>
                <a:lnTo>
                  <a:pt x="2525" y="6248"/>
                </a:lnTo>
                <a:lnTo>
                  <a:pt x="2439" y="6226"/>
                </a:lnTo>
                <a:lnTo>
                  <a:pt x="2439" y="6226"/>
                </a:lnTo>
                <a:lnTo>
                  <a:pt x="2354" y="6184"/>
                </a:lnTo>
                <a:lnTo>
                  <a:pt x="2332" y="6184"/>
                </a:lnTo>
                <a:lnTo>
                  <a:pt x="2311" y="6141"/>
                </a:lnTo>
                <a:lnTo>
                  <a:pt x="2290" y="6055"/>
                </a:lnTo>
                <a:lnTo>
                  <a:pt x="2290" y="6055"/>
                </a:lnTo>
                <a:lnTo>
                  <a:pt x="2247" y="5884"/>
                </a:lnTo>
                <a:lnTo>
                  <a:pt x="2225" y="5713"/>
                </a:lnTo>
                <a:lnTo>
                  <a:pt x="2225" y="5328"/>
                </a:lnTo>
                <a:lnTo>
                  <a:pt x="2247" y="4943"/>
                </a:lnTo>
                <a:lnTo>
                  <a:pt x="2268" y="4600"/>
                </a:lnTo>
                <a:lnTo>
                  <a:pt x="2268" y="4600"/>
                </a:lnTo>
                <a:lnTo>
                  <a:pt x="2632" y="4665"/>
                </a:lnTo>
                <a:lnTo>
                  <a:pt x="2996" y="4707"/>
                </a:lnTo>
                <a:lnTo>
                  <a:pt x="3359" y="4729"/>
                </a:lnTo>
                <a:lnTo>
                  <a:pt x="3744" y="4750"/>
                </a:lnTo>
                <a:lnTo>
                  <a:pt x="4472" y="4750"/>
                </a:lnTo>
                <a:lnTo>
                  <a:pt x="5221" y="4729"/>
                </a:lnTo>
                <a:lnTo>
                  <a:pt x="5221" y="4729"/>
                </a:lnTo>
                <a:lnTo>
                  <a:pt x="5991" y="4707"/>
                </a:lnTo>
                <a:lnTo>
                  <a:pt x="6761" y="4665"/>
                </a:lnTo>
                <a:lnTo>
                  <a:pt x="6761" y="4665"/>
                </a:lnTo>
                <a:lnTo>
                  <a:pt x="7446" y="4579"/>
                </a:lnTo>
                <a:lnTo>
                  <a:pt x="7788" y="4515"/>
                </a:lnTo>
                <a:lnTo>
                  <a:pt x="8109" y="4429"/>
                </a:lnTo>
                <a:lnTo>
                  <a:pt x="8109" y="4429"/>
                </a:lnTo>
                <a:lnTo>
                  <a:pt x="8173" y="4451"/>
                </a:lnTo>
                <a:lnTo>
                  <a:pt x="8216" y="4472"/>
                </a:lnTo>
                <a:lnTo>
                  <a:pt x="8259" y="4515"/>
                </a:lnTo>
                <a:lnTo>
                  <a:pt x="8280" y="4579"/>
                </a:lnTo>
                <a:lnTo>
                  <a:pt x="8280" y="4707"/>
                </a:lnTo>
                <a:lnTo>
                  <a:pt x="8280" y="4836"/>
                </a:lnTo>
                <a:lnTo>
                  <a:pt x="8280" y="4836"/>
                </a:lnTo>
                <a:lnTo>
                  <a:pt x="8302" y="5028"/>
                </a:lnTo>
                <a:lnTo>
                  <a:pt x="8302" y="5135"/>
                </a:lnTo>
                <a:lnTo>
                  <a:pt x="8302" y="5221"/>
                </a:lnTo>
                <a:lnTo>
                  <a:pt x="8302" y="5221"/>
                </a:lnTo>
                <a:lnTo>
                  <a:pt x="8280" y="5328"/>
                </a:lnTo>
                <a:lnTo>
                  <a:pt x="8259" y="5371"/>
                </a:lnTo>
                <a:lnTo>
                  <a:pt x="8216" y="5392"/>
                </a:lnTo>
                <a:lnTo>
                  <a:pt x="8131" y="5435"/>
                </a:lnTo>
                <a:lnTo>
                  <a:pt x="8131" y="5435"/>
                </a:lnTo>
                <a:lnTo>
                  <a:pt x="8002" y="5520"/>
                </a:lnTo>
                <a:lnTo>
                  <a:pt x="7938" y="5627"/>
                </a:lnTo>
                <a:lnTo>
                  <a:pt x="7917" y="5734"/>
                </a:lnTo>
                <a:lnTo>
                  <a:pt x="7917" y="5884"/>
                </a:lnTo>
                <a:lnTo>
                  <a:pt x="7917" y="5884"/>
                </a:lnTo>
                <a:lnTo>
                  <a:pt x="7917" y="5970"/>
                </a:lnTo>
                <a:lnTo>
                  <a:pt x="7959" y="6034"/>
                </a:lnTo>
                <a:lnTo>
                  <a:pt x="7981" y="6098"/>
                </a:lnTo>
                <a:lnTo>
                  <a:pt x="8024" y="6119"/>
                </a:lnTo>
                <a:lnTo>
                  <a:pt x="8152" y="6162"/>
                </a:lnTo>
                <a:lnTo>
                  <a:pt x="8302" y="6205"/>
                </a:lnTo>
                <a:lnTo>
                  <a:pt x="8302" y="6205"/>
                </a:lnTo>
                <a:lnTo>
                  <a:pt x="8366" y="6226"/>
                </a:lnTo>
                <a:lnTo>
                  <a:pt x="8387" y="6226"/>
                </a:lnTo>
                <a:lnTo>
                  <a:pt x="8409" y="6355"/>
                </a:lnTo>
                <a:lnTo>
                  <a:pt x="8409" y="6355"/>
                </a:lnTo>
                <a:lnTo>
                  <a:pt x="8409" y="6462"/>
                </a:lnTo>
                <a:lnTo>
                  <a:pt x="8409" y="6590"/>
                </a:lnTo>
                <a:lnTo>
                  <a:pt x="8387" y="6847"/>
                </a:lnTo>
                <a:lnTo>
                  <a:pt x="8387" y="6847"/>
                </a:lnTo>
                <a:close/>
                <a:moveTo>
                  <a:pt x="8430" y="5799"/>
                </a:moveTo>
                <a:lnTo>
                  <a:pt x="8430" y="5799"/>
                </a:lnTo>
                <a:lnTo>
                  <a:pt x="8387" y="5863"/>
                </a:lnTo>
                <a:lnTo>
                  <a:pt x="8345" y="5905"/>
                </a:lnTo>
                <a:lnTo>
                  <a:pt x="8302" y="5927"/>
                </a:lnTo>
                <a:lnTo>
                  <a:pt x="8238" y="5927"/>
                </a:lnTo>
                <a:lnTo>
                  <a:pt x="8195" y="5905"/>
                </a:lnTo>
                <a:lnTo>
                  <a:pt x="8152" y="5884"/>
                </a:lnTo>
                <a:lnTo>
                  <a:pt x="8109" y="5841"/>
                </a:lnTo>
                <a:lnTo>
                  <a:pt x="8109" y="5756"/>
                </a:lnTo>
                <a:lnTo>
                  <a:pt x="8109" y="5756"/>
                </a:lnTo>
                <a:lnTo>
                  <a:pt x="8131" y="5692"/>
                </a:lnTo>
                <a:lnTo>
                  <a:pt x="8173" y="5649"/>
                </a:lnTo>
                <a:lnTo>
                  <a:pt x="8238" y="5627"/>
                </a:lnTo>
                <a:lnTo>
                  <a:pt x="8302" y="5606"/>
                </a:lnTo>
                <a:lnTo>
                  <a:pt x="8366" y="5627"/>
                </a:lnTo>
                <a:lnTo>
                  <a:pt x="8409" y="5670"/>
                </a:lnTo>
                <a:lnTo>
                  <a:pt x="8430" y="5734"/>
                </a:lnTo>
                <a:lnTo>
                  <a:pt x="8430" y="5799"/>
                </a:lnTo>
                <a:lnTo>
                  <a:pt x="8430" y="5799"/>
                </a:lnTo>
                <a:close/>
                <a:moveTo>
                  <a:pt x="8794" y="5199"/>
                </a:moveTo>
                <a:lnTo>
                  <a:pt x="8794" y="5199"/>
                </a:lnTo>
                <a:lnTo>
                  <a:pt x="8772" y="5135"/>
                </a:lnTo>
                <a:lnTo>
                  <a:pt x="8772" y="5071"/>
                </a:lnTo>
                <a:lnTo>
                  <a:pt x="8772" y="5028"/>
                </a:lnTo>
                <a:lnTo>
                  <a:pt x="8751" y="4964"/>
                </a:lnTo>
                <a:lnTo>
                  <a:pt x="8751" y="4964"/>
                </a:lnTo>
                <a:lnTo>
                  <a:pt x="9008" y="4814"/>
                </a:lnTo>
                <a:lnTo>
                  <a:pt x="9286" y="4686"/>
                </a:lnTo>
                <a:lnTo>
                  <a:pt x="9585" y="4622"/>
                </a:lnTo>
                <a:lnTo>
                  <a:pt x="9885" y="4579"/>
                </a:lnTo>
                <a:lnTo>
                  <a:pt x="9885" y="4579"/>
                </a:lnTo>
                <a:lnTo>
                  <a:pt x="9864" y="4643"/>
                </a:lnTo>
                <a:lnTo>
                  <a:pt x="9821" y="4707"/>
                </a:lnTo>
                <a:lnTo>
                  <a:pt x="9714" y="4814"/>
                </a:lnTo>
                <a:lnTo>
                  <a:pt x="9585" y="4900"/>
                </a:lnTo>
                <a:lnTo>
                  <a:pt x="9414" y="4985"/>
                </a:lnTo>
                <a:lnTo>
                  <a:pt x="9072" y="5092"/>
                </a:lnTo>
                <a:lnTo>
                  <a:pt x="8794" y="5199"/>
                </a:lnTo>
                <a:lnTo>
                  <a:pt x="8794" y="5199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10;p8"/>
          <p:cNvSpPr/>
          <p:nvPr/>
        </p:nvSpPr>
        <p:spPr>
          <a:xfrm>
            <a:off x="3772550" y="1822389"/>
            <a:ext cx="466016" cy="473861"/>
          </a:xfrm>
          <a:custGeom>
            <a:avLst/>
            <a:gdLst/>
            <a:ahLst/>
            <a:cxnLst/>
            <a:rect l="l" t="t" r="r" b="b"/>
            <a:pathLst>
              <a:path w="9565" h="9757" extrusionOk="0">
                <a:moveTo>
                  <a:pt x="9093" y="2931"/>
                </a:moveTo>
                <a:lnTo>
                  <a:pt x="9093" y="2931"/>
                </a:lnTo>
                <a:lnTo>
                  <a:pt x="8815" y="2375"/>
                </a:lnTo>
                <a:lnTo>
                  <a:pt x="8687" y="2097"/>
                </a:lnTo>
                <a:lnTo>
                  <a:pt x="8516" y="1840"/>
                </a:lnTo>
                <a:lnTo>
                  <a:pt x="8516" y="1840"/>
                </a:lnTo>
                <a:lnTo>
                  <a:pt x="8409" y="1669"/>
                </a:lnTo>
                <a:lnTo>
                  <a:pt x="8280" y="1519"/>
                </a:lnTo>
                <a:lnTo>
                  <a:pt x="8002" y="1220"/>
                </a:lnTo>
                <a:lnTo>
                  <a:pt x="7681" y="963"/>
                </a:lnTo>
                <a:lnTo>
                  <a:pt x="7360" y="728"/>
                </a:lnTo>
                <a:lnTo>
                  <a:pt x="7360" y="728"/>
                </a:lnTo>
                <a:lnTo>
                  <a:pt x="6718" y="385"/>
                </a:lnTo>
                <a:lnTo>
                  <a:pt x="6718" y="385"/>
                </a:lnTo>
                <a:lnTo>
                  <a:pt x="6590" y="300"/>
                </a:lnTo>
                <a:lnTo>
                  <a:pt x="6483" y="235"/>
                </a:lnTo>
                <a:lnTo>
                  <a:pt x="6483" y="235"/>
                </a:lnTo>
                <a:lnTo>
                  <a:pt x="6397" y="214"/>
                </a:lnTo>
                <a:lnTo>
                  <a:pt x="6312" y="193"/>
                </a:lnTo>
                <a:lnTo>
                  <a:pt x="6141" y="150"/>
                </a:lnTo>
                <a:lnTo>
                  <a:pt x="6141" y="150"/>
                </a:lnTo>
                <a:lnTo>
                  <a:pt x="5756" y="43"/>
                </a:lnTo>
                <a:lnTo>
                  <a:pt x="5563" y="0"/>
                </a:lnTo>
                <a:lnTo>
                  <a:pt x="5349" y="0"/>
                </a:lnTo>
                <a:lnTo>
                  <a:pt x="4536" y="0"/>
                </a:lnTo>
                <a:lnTo>
                  <a:pt x="4536" y="0"/>
                </a:lnTo>
                <a:lnTo>
                  <a:pt x="4493" y="21"/>
                </a:lnTo>
                <a:lnTo>
                  <a:pt x="4429" y="43"/>
                </a:lnTo>
                <a:lnTo>
                  <a:pt x="4194" y="64"/>
                </a:lnTo>
                <a:lnTo>
                  <a:pt x="3766" y="107"/>
                </a:lnTo>
                <a:lnTo>
                  <a:pt x="3766" y="107"/>
                </a:lnTo>
                <a:lnTo>
                  <a:pt x="3381" y="214"/>
                </a:lnTo>
                <a:lnTo>
                  <a:pt x="3017" y="342"/>
                </a:lnTo>
                <a:lnTo>
                  <a:pt x="3017" y="342"/>
                </a:lnTo>
                <a:lnTo>
                  <a:pt x="2824" y="407"/>
                </a:lnTo>
                <a:lnTo>
                  <a:pt x="2610" y="492"/>
                </a:lnTo>
                <a:lnTo>
                  <a:pt x="2610" y="492"/>
                </a:lnTo>
                <a:lnTo>
                  <a:pt x="2503" y="535"/>
                </a:lnTo>
                <a:lnTo>
                  <a:pt x="2396" y="599"/>
                </a:lnTo>
                <a:lnTo>
                  <a:pt x="2204" y="749"/>
                </a:lnTo>
                <a:lnTo>
                  <a:pt x="2204" y="749"/>
                </a:lnTo>
                <a:lnTo>
                  <a:pt x="1840" y="1006"/>
                </a:lnTo>
                <a:lnTo>
                  <a:pt x="1498" y="1262"/>
                </a:lnTo>
                <a:lnTo>
                  <a:pt x="1498" y="1262"/>
                </a:lnTo>
                <a:lnTo>
                  <a:pt x="1327" y="1412"/>
                </a:lnTo>
                <a:lnTo>
                  <a:pt x="1177" y="1583"/>
                </a:lnTo>
                <a:lnTo>
                  <a:pt x="1027" y="1755"/>
                </a:lnTo>
                <a:lnTo>
                  <a:pt x="899" y="1947"/>
                </a:lnTo>
                <a:lnTo>
                  <a:pt x="642" y="2332"/>
                </a:lnTo>
                <a:lnTo>
                  <a:pt x="428" y="2717"/>
                </a:lnTo>
                <a:lnTo>
                  <a:pt x="428" y="2717"/>
                </a:lnTo>
                <a:lnTo>
                  <a:pt x="342" y="2931"/>
                </a:lnTo>
                <a:lnTo>
                  <a:pt x="278" y="3145"/>
                </a:lnTo>
                <a:lnTo>
                  <a:pt x="214" y="3381"/>
                </a:lnTo>
                <a:lnTo>
                  <a:pt x="150" y="3616"/>
                </a:lnTo>
                <a:lnTo>
                  <a:pt x="86" y="4108"/>
                </a:lnTo>
                <a:lnTo>
                  <a:pt x="22" y="4579"/>
                </a:lnTo>
                <a:lnTo>
                  <a:pt x="22" y="4579"/>
                </a:lnTo>
                <a:lnTo>
                  <a:pt x="0" y="4771"/>
                </a:lnTo>
                <a:lnTo>
                  <a:pt x="0" y="4964"/>
                </a:lnTo>
                <a:lnTo>
                  <a:pt x="43" y="5370"/>
                </a:lnTo>
                <a:lnTo>
                  <a:pt x="107" y="5777"/>
                </a:lnTo>
                <a:lnTo>
                  <a:pt x="150" y="6162"/>
                </a:lnTo>
                <a:lnTo>
                  <a:pt x="150" y="6162"/>
                </a:lnTo>
                <a:lnTo>
                  <a:pt x="150" y="6312"/>
                </a:lnTo>
                <a:lnTo>
                  <a:pt x="193" y="6462"/>
                </a:lnTo>
                <a:lnTo>
                  <a:pt x="278" y="6740"/>
                </a:lnTo>
                <a:lnTo>
                  <a:pt x="428" y="7018"/>
                </a:lnTo>
                <a:lnTo>
                  <a:pt x="578" y="7275"/>
                </a:lnTo>
                <a:lnTo>
                  <a:pt x="578" y="7275"/>
                </a:lnTo>
                <a:lnTo>
                  <a:pt x="770" y="7574"/>
                </a:lnTo>
                <a:lnTo>
                  <a:pt x="1006" y="7852"/>
                </a:lnTo>
                <a:lnTo>
                  <a:pt x="1262" y="8130"/>
                </a:lnTo>
                <a:lnTo>
                  <a:pt x="1519" y="8409"/>
                </a:lnTo>
                <a:lnTo>
                  <a:pt x="1519" y="8409"/>
                </a:lnTo>
                <a:lnTo>
                  <a:pt x="1797" y="8644"/>
                </a:lnTo>
                <a:lnTo>
                  <a:pt x="2076" y="8858"/>
                </a:lnTo>
                <a:lnTo>
                  <a:pt x="2076" y="8858"/>
                </a:lnTo>
                <a:lnTo>
                  <a:pt x="2268" y="8965"/>
                </a:lnTo>
                <a:lnTo>
                  <a:pt x="2461" y="9050"/>
                </a:lnTo>
                <a:lnTo>
                  <a:pt x="2653" y="9115"/>
                </a:lnTo>
                <a:lnTo>
                  <a:pt x="2846" y="9179"/>
                </a:lnTo>
                <a:lnTo>
                  <a:pt x="2846" y="9179"/>
                </a:lnTo>
                <a:lnTo>
                  <a:pt x="3167" y="9350"/>
                </a:lnTo>
                <a:lnTo>
                  <a:pt x="3509" y="9500"/>
                </a:lnTo>
                <a:lnTo>
                  <a:pt x="3509" y="9500"/>
                </a:lnTo>
                <a:lnTo>
                  <a:pt x="3680" y="9564"/>
                </a:lnTo>
                <a:lnTo>
                  <a:pt x="3873" y="9628"/>
                </a:lnTo>
                <a:lnTo>
                  <a:pt x="4258" y="9692"/>
                </a:lnTo>
                <a:lnTo>
                  <a:pt x="4258" y="9692"/>
                </a:lnTo>
                <a:lnTo>
                  <a:pt x="4472" y="9735"/>
                </a:lnTo>
                <a:lnTo>
                  <a:pt x="4686" y="9757"/>
                </a:lnTo>
                <a:lnTo>
                  <a:pt x="5114" y="9757"/>
                </a:lnTo>
                <a:lnTo>
                  <a:pt x="5542" y="9757"/>
                </a:lnTo>
                <a:lnTo>
                  <a:pt x="5970" y="9735"/>
                </a:lnTo>
                <a:lnTo>
                  <a:pt x="5970" y="9735"/>
                </a:lnTo>
                <a:lnTo>
                  <a:pt x="6333" y="9692"/>
                </a:lnTo>
                <a:lnTo>
                  <a:pt x="6697" y="9607"/>
                </a:lnTo>
                <a:lnTo>
                  <a:pt x="6890" y="9543"/>
                </a:lnTo>
                <a:lnTo>
                  <a:pt x="7061" y="9457"/>
                </a:lnTo>
                <a:lnTo>
                  <a:pt x="7232" y="9393"/>
                </a:lnTo>
                <a:lnTo>
                  <a:pt x="7382" y="9286"/>
                </a:lnTo>
                <a:lnTo>
                  <a:pt x="7382" y="9286"/>
                </a:lnTo>
                <a:lnTo>
                  <a:pt x="7660" y="9072"/>
                </a:lnTo>
                <a:lnTo>
                  <a:pt x="7917" y="8858"/>
                </a:lnTo>
                <a:lnTo>
                  <a:pt x="8173" y="8601"/>
                </a:lnTo>
                <a:lnTo>
                  <a:pt x="8409" y="8366"/>
                </a:lnTo>
                <a:lnTo>
                  <a:pt x="8409" y="8366"/>
                </a:lnTo>
                <a:lnTo>
                  <a:pt x="8516" y="8237"/>
                </a:lnTo>
                <a:lnTo>
                  <a:pt x="8601" y="8109"/>
                </a:lnTo>
                <a:lnTo>
                  <a:pt x="8772" y="7810"/>
                </a:lnTo>
                <a:lnTo>
                  <a:pt x="9029" y="7210"/>
                </a:lnTo>
                <a:lnTo>
                  <a:pt x="9029" y="7210"/>
                </a:lnTo>
                <a:lnTo>
                  <a:pt x="9179" y="6847"/>
                </a:lnTo>
                <a:lnTo>
                  <a:pt x="9307" y="6504"/>
                </a:lnTo>
                <a:lnTo>
                  <a:pt x="9414" y="6141"/>
                </a:lnTo>
                <a:lnTo>
                  <a:pt x="9500" y="5777"/>
                </a:lnTo>
                <a:lnTo>
                  <a:pt x="9500" y="5777"/>
                </a:lnTo>
                <a:lnTo>
                  <a:pt x="9543" y="5435"/>
                </a:lnTo>
                <a:lnTo>
                  <a:pt x="9564" y="5071"/>
                </a:lnTo>
                <a:lnTo>
                  <a:pt x="9543" y="4686"/>
                </a:lnTo>
                <a:lnTo>
                  <a:pt x="9500" y="4322"/>
                </a:lnTo>
                <a:lnTo>
                  <a:pt x="9436" y="3937"/>
                </a:lnTo>
                <a:lnTo>
                  <a:pt x="9350" y="3595"/>
                </a:lnTo>
                <a:lnTo>
                  <a:pt x="9222" y="3252"/>
                </a:lnTo>
                <a:lnTo>
                  <a:pt x="9093" y="2931"/>
                </a:lnTo>
                <a:lnTo>
                  <a:pt x="9093" y="2931"/>
                </a:lnTo>
                <a:close/>
                <a:moveTo>
                  <a:pt x="8580" y="6890"/>
                </a:moveTo>
                <a:lnTo>
                  <a:pt x="8580" y="6890"/>
                </a:lnTo>
                <a:lnTo>
                  <a:pt x="8430" y="7253"/>
                </a:lnTo>
                <a:lnTo>
                  <a:pt x="8259" y="7638"/>
                </a:lnTo>
                <a:lnTo>
                  <a:pt x="8152" y="7810"/>
                </a:lnTo>
                <a:lnTo>
                  <a:pt x="8024" y="7981"/>
                </a:lnTo>
                <a:lnTo>
                  <a:pt x="7895" y="8130"/>
                </a:lnTo>
                <a:lnTo>
                  <a:pt x="7745" y="8259"/>
                </a:lnTo>
                <a:lnTo>
                  <a:pt x="7745" y="8259"/>
                </a:lnTo>
                <a:lnTo>
                  <a:pt x="7382" y="8537"/>
                </a:lnTo>
                <a:lnTo>
                  <a:pt x="6997" y="8794"/>
                </a:lnTo>
                <a:lnTo>
                  <a:pt x="6997" y="8794"/>
                </a:lnTo>
                <a:lnTo>
                  <a:pt x="6825" y="8901"/>
                </a:lnTo>
                <a:lnTo>
                  <a:pt x="6611" y="8986"/>
                </a:lnTo>
                <a:lnTo>
                  <a:pt x="6205" y="9136"/>
                </a:lnTo>
                <a:lnTo>
                  <a:pt x="5670" y="9136"/>
                </a:lnTo>
                <a:lnTo>
                  <a:pt x="5670" y="9136"/>
                </a:lnTo>
                <a:lnTo>
                  <a:pt x="5392" y="9157"/>
                </a:lnTo>
                <a:lnTo>
                  <a:pt x="5221" y="9157"/>
                </a:lnTo>
                <a:lnTo>
                  <a:pt x="5157" y="9157"/>
                </a:lnTo>
                <a:lnTo>
                  <a:pt x="5114" y="9136"/>
                </a:lnTo>
                <a:lnTo>
                  <a:pt x="5114" y="9136"/>
                </a:lnTo>
                <a:lnTo>
                  <a:pt x="5071" y="9093"/>
                </a:lnTo>
                <a:lnTo>
                  <a:pt x="5071" y="9093"/>
                </a:lnTo>
                <a:lnTo>
                  <a:pt x="5092" y="9093"/>
                </a:lnTo>
                <a:lnTo>
                  <a:pt x="5114" y="9072"/>
                </a:lnTo>
                <a:lnTo>
                  <a:pt x="5114" y="9029"/>
                </a:lnTo>
                <a:lnTo>
                  <a:pt x="5114" y="9029"/>
                </a:lnTo>
                <a:lnTo>
                  <a:pt x="5157" y="8944"/>
                </a:lnTo>
                <a:lnTo>
                  <a:pt x="5157" y="8879"/>
                </a:lnTo>
                <a:lnTo>
                  <a:pt x="5135" y="8815"/>
                </a:lnTo>
                <a:lnTo>
                  <a:pt x="5135" y="8815"/>
                </a:lnTo>
                <a:lnTo>
                  <a:pt x="5092" y="8772"/>
                </a:lnTo>
                <a:lnTo>
                  <a:pt x="5050" y="8751"/>
                </a:lnTo>
                <a:lnTo>
                  <a:pt x="4985" y="8751"/>
                </a:lnTo>
                <a:lnTo>
                  <a:pt x="4943" y="8751"/>
                </a:lnTo>
                <a:lnTo>
                  <a:pt x="4836" y="8794"/>
                </a:lnTo>
                <a:lnTo>
                  <a:pt x="4729" y="8901"/>
                </a:lnTo>
                <a:lnTo>
                  <a:pt x="4729" y="8901"/>
                </a:lnTo>
                <a:lnTo>
                  <a:pt x="4686" y="9029"/>
                </a:lnTo>
                <a:lnTo>
                  <a:pt x="4643" y="9093"/>
                </a:lnTo>
                <a:lnTo>
                  <a:pt x="4622" y="9136"/>
                </a:lnTo>
                <a:lnTo>
                  <a:pt x="4622" y="9136"/>
                </a:lnTo>
                <a:lnTo>
                  <a:pt x="4557" y="9136"/>
                </a:lnTo>
                <a:lnTo>
                  <a:pt x="4472" y="9115"/>
                </a:lnTo>
                <a:lnTo>
                  <a:pt x="4386" y="9093"/>
                </a:lnTo>
                <a:lnTo>
                  <a:pt x="4301" y="9093"/>
                </a:lnTo>
                <a:lnTo>
                  <a:pt x="4301" y="9093"/>
                </a:lnTo>
                <a:lnTo>
                  <a:pt x="4322" y="9008"/>
                </a:lnTo>
                <a:lnTo>
                  <a:pt x="4365" y="8901"/>
                </a:lnTo>
                <a:lnTo>
                  <a:pt x="4386" y="8858"/>
                </a:lnTo>
                <a:lnTo>
                  <a:pt x="4365" y="8815"/>
                </a:lnTo>
                <a:lnTo>
                  <a:pt x="4343" y="8772"/>
                </a:lnTo>
                <a:lnTo>
                  <a:pt x="4279" y="8751"/>
                </a:lnTo>
                <a:lnTo>
                  <a:pt x="4279" y="8751"/>
                </a:lnTo>
                <a:lnTo>
                  <a:pt x="4237" y="8751"/>
                </a:lnTo>
                <a:lnTo>
                  <a:pt x="4215" y="8772"/>
                </a:lnTo>
                <a:lnTo>
                  <a:pt x="4172" y="8837"/>
                </a:lnTo>
                <a:lnTo>
                  <a:pt x="4130" y="8901"/>
                </a:lnTo>
                <a:lnTo>
                  <a:pt x="4108" y="8965"/>
                </a:lnTo>
                <a:lnTo>
                  <a:pt x="4108" y="8965"/>
                </a:lnTo>
                <a:lnTo>
                  <a:pt x="4023" y="9008"/>
                </a:lnTo>
                <a:lnTo>
                  <a:pt x="3937" y="9029"/>
                </a:lnTo>
                <a:lnTo>
                  <a:pt x="3851" y="9029"/>
                </a:lnTo>
                <a:lnTo>
                  <a:pt x="3766" y="9008"/>
                </a:lnTo>
                <a:lnTo>
                  <a:pt x="3680" y="8944"/>
                </a:lnTo>
                <a:lnTo>
                  <a:pt x="3637" y="8879"/>
                </a:lnTo>
                <a:lnTo>
                  <a:pt x="3637" y="8815"/>
                </a:lnTo>
                <a:lnTo>
                  <a:pt x="3680" y="8730"/>
                </a:lnTo>
                <a:lnTo>
                  <a:pt x="3680" y="8730"/>
                </a:lnTo>
                <a:lnTo>
                  <a:pt x="3744" y="8644"/>
                </a:lnTo>
                <a:lnTo>
                  <a:pt x="3787" y="8601"/>
                </a:lnTo>
                <a:lnTo>
                  <a:pt x="3830" y="8537"/>
                </a:lnTo>
                <a:lnTo>
                  <a:pt x="3830" y="8430"/>
                </a:lnTo>
                <a:lnTo>
                  <a:pt x="3830" y="8430"/>
                </a:lnTo>
                <a:lnTo>
                  <a:pt x="3809" y="8366"/>
                </a:lnTo>
                <a:lnTo>
                  <a:pt x="3766" y="8323"/>
                </a:lnTo>
                <a:lnTo>
                  <a:pt x="3723" y="8302"/>
                </a:lnTo>
                <a:lnTo>
                  <a:pt x="3680" y="8280"/>
                </a:lnTo>
                <a:lnTo>
                  <a:pt x="3573" y="8280"/>
                </a:lnTo>
                <a:lnTo>
                  <a:pt x="3466" y="8323"/>
                </a:lnTo>
                <a:lnTo>
                  <a:pt x="3466" y="8323"/>
                </a:lnTo>
                <a:lnTo>
                  <a:pt x="3381" y="8387"/>
                </a:lnTo>
                <a:lnTo>
                  <a:pt x="3316" y="8451"/>
                </a:lnTo>
                <a:lnTo>
                  <a:pt x="3274" y="8537"/>
                </a:lnTo>
                <a:lnTo>
                  <a:pt x="3210" y="8623"/>
                </a:lnTo>
                <a:lnTo>
                  <a:pt x="3210" y="8623"/>
                </a:lnTo>
                <a:lnTo>
                  <a:pt x="3145" y="8665"/>
                </a:lnTo>
                <a:lnTo>
                  <a:pt x="3103" y="8687"/>
                </a:lnTo>
                <a:lnTo>
                  <a:pt x="3060" y="8687"/>
                </a:lnTo>
                <a:lnTo>
                  <a:pt x="3017" y="8687"/>
                </a:lnTo>
                <a:lnTo>
                  <a:pt x="2931" y="8644"/>
                </a:lnTo>
                <a:lnTo>
                  <a:pt x="2824" y="8580"/>
                </a:lnTo>
                <a:lnTo>
                  <a:pt x="2824" y="8580"/>
                </a:lnTo>
                <a:lnTo>
                  <a:pt x="2889" y="8473"/>
                </a:lnTo>
                <a:lnTo>
                  <a:pt x="2996" y="8344"/>
                </a:lnTo>
                <a:lnTo>
                  <a:pt x="3081" y="8216"/>
                </a:lnTo>
                <a:lnTo>
                  <a:pt x="3103" y="8152"/>
                </a:lnTo>
                <a:lnTo>
                  <a:pt x="3103" y="8088"/>
                </a:lnTo>
                <a:lnTo>
                  <a:pt x="3103" y="8088"/>
                </a:lnTo>
                <a:lnTo>
                  <a:pt x="3081" y="8023"/>
                </a:lnTo>
                <a:lnTo>
                  <a:pt x="3060" y="7981"/>
                </a:lnTo>
                <a:lnTo>
                  <a:pt x="3017" y="7959"/>
                </a:lnTo>
                <a:lnTo>
                  <a:pt x="2996" y="7938"/>
                </a:lnTo>
                <a:lnTo>
                  <a:pt x="2910" y="7938"/>
                </a:lnTo>
                <a:lnTo>
                  <a:pt x="2803" y="7981"/>
                </a:lnTo>
                <a:lnTo>
                  <a:pt x="2803" y="7981"/>
                </a:lnTo>
                <a:lnTo>
                  <a:pt x="2739" y="8066"/>
                </a:lnTo>
                <a:lnTo>
                  <a:pt x="2675" y="8152"/>
                </a:lnTo>
                <a:lnTo>
                  <a:pt x="2610" y="8237"/>
                </a:lnTo>
                <a:lnTo>
                  <a:pt x="2546" y="8302"/>
                </a:lnTo>
                <a:lnTo>
                  <a:pt x="2546" y="8302"/>
                </a:lnTo>
                <a:lnTo>
                  <a:pt x="2482" y="8366"/>
                </a:lnTo>
                <a:lnTo>
                  <a:pt x="2439" y="8366"/>
                </a:lnTo>
                <a:lnTo>
                  <a:pt x="2375" y="8323"/>
                </a:lnTo>
                <a:lnTo>
                  <a:pt x="2375" y="8323"/>
                </a:lnTo>
                <a:lnTo>
                  <a:pt x="2311" y="8302"/>
                </a:lnTo>
                <a:lnTo>
                  <a:pt x="2268" y="8259"/>
                </a:lnTo>
                <a:lnTo>
                  <a:pt x="2225" y="8216"/>
                </a:lnTo>
                <a:lnTo>
                  <a:pt x="2161" y="8195"/>
                </a:lnTo>
                <a:lnTo>
                  <a:pt x="2161" y="8195"/>
                </a:lnTo>
                <a:lnTo>
                  <a:pt x="2247" y="8045"/>
                </a:lnTo>
                <a:lnTo>
                  <a:pt x="2354" y="7917"/>
                </a:lnTo>
                <a:lnTo>
                  <a:pt x="2461" y="7767"/>
                </a:lnTo>
                <a:lnTo>
                  <a:pt x="2546" y="7617"/>
                </a:lnTo>
                <a:lnTo>
                  <a:pt x="2546" y="7617"/>
                </a:lnTo>
                <a:lnTo>
                  <a:pt x="2589" y="7531"/>
                </a:lnTo>
                <a:lnTo>
                  <a:pt x="2632" y="7446"/>
                </a:lnTo>
                <a:lnTo>
                  <a:pt x="2632" y="7403"/>
                </a:lnTo>
                <a:lnTo>
                  <a:pt x="2610" y="7382"/>
                </a:lnTo>
                <a:lnTo>
                  <a:pt x="2589" y="7339"/>
                </a:lnTo>
                <a:lnTo>
                  <a:pt x="2546" y="7317"/>
                </a:lnTo>
                <a:lnTo>
                  <a:pt x="2546" y="7317"/>
                </a:lnTo>
                <a:lnTo>
                  <a:pt x="2503" y="7317"/>
                </a:lnTo>
                <a:lnTo>
                  <a:pt x="2439" y="7317"/>
                </a:lnTo>
                <a:lnTo>
                  <a:pt x="2332" y="7360"/>
                </a:lnTo>
                <a:lnTo>
                  <a:pt x="2332" y="7360"/>
                </a:lnTo>
                <a:lnTo>
                  <a:pt x="2268" y="7403"/>
                </a:lnTo>
                <a:lnTo>
                  <a:pt x="2225" y="7446"/>
                </a:lnTo>
                <a:lnTo>
                  <a:pt x="2118" y="7574"/>
                </a:lnTo>
                <a:lnTo>
                  <a:pt x="2054" y="7681"/>
                </a:lnTo>
                <a:lnTo>
                  <a:pt x="1947" y="7788"/>
                </a:lnTo>
                <a:lnTo>
                  <a:pt x="1947" y="7788"/>
                </a:lnTo>
                <a:lnTo>
                  <a:pt x="1904" y="7831"/>
                </a:lnTo>
                <a:lnTo>
                  <a:pt x="1862" y="7874"/>
                </a:lnTo>
                <a:lnTo>
                  <a:pt x="1840" y="7874"/>
                </a:lnTo>
                <a:lnTo>
                  <a:pt x="1755" y="7852"/>
                </a:lnTo>
                <a:lnTo>
                  <a:pt x="1755" y="7852"/>
                </a:lnTo>
                <a:lnTo>
                  <a:pt x="1690" y="7810"/>
                </a:lnTo>
                <a:lnTo>
                  <a:pt x="1626" y="7724"/>
                </a:lnTo>
                <a:lnTo>
                  <a:pt x="1605" y="7638"/>
                </a:lnTo>
                <a:lnTo>
                  <a:pt x="1626" y="7574"/>
                </a:lnTo>
                <a:lnTo>
                  <a:pt x="1626" y="7574"/>
                </a:lnTo>
                <a:lnTo>
                  <a:pt x="1648" y="7510"/>
                </a:lnTo>
                <a:lnTo>
                  <a:pt x="1690" y="7446"/>
                </a:lnTo>
                <a:lnTo>
                  <a:pt x="1819" y="7339"/>
                </a:lnTo>
                <a:lnTo>
                  <a:pt x="1926" y="7232"/>
                </a:lnTo>
                <a:lnTo>
                  <a:pt x="2033" y="7125"/>
                </a:lnTo>
                <a:lnTo>
                  <a:pt x="2033" y="7125"/>
                </a:lnTo>
                <a:lnTo>
                  <a:pt x="2076" y="7061"/>
                </a:lnTo>
                <a:lnTo>
                  <a:pt x="2118" y="6997"/>
                </a:lnTo>
                <a:lnTo>
                  <a:pt x="2118" y="6932"/>
                </a:lnTo>
                <a:lnTo>
                  <a:pt x="2054" y="6868"/>
                </a:lnTo>
                <a:lnTo>
                  <a:pt x="2054" y="6868"/>
                </a:lnTo>
                <a:lnTo>
                  <a:pt x="1990" y="6825"/>
                </a:lnTo>
                <a:lnTo>
                  <a:pt x="1926" y="6804"/>
                </a:lnTo>
                <a:lnTo>
                  <a:pt x="1840" y="6825"/>
                </a:lnTo>
                <a:lnTo>
                  <a:pt x="1755" y="6847"/>
                </a:lnTo>
                <a:lnTo>
                  <a:pt x="1755" y="6847"/>
                </a:lnTo>
                <a:lnTo>
                  <a:pt x="1648" y="6911"/>
                </a:lnTo>
                <a:lnTo>
                  <a:pt x="1562" y="7018"/>
                </a:lnTo>
                <a:lnTo>
                  <a:pt x="1476" y="7103"/>
                </a:lnTo>
                <a:lnTo>
                  <a:pt x="1369" y="7189"/>
                </a:lnTo>
                <a:lnTo>
                  <a:pt x="1369" y="7189"/>
                </a:lnTo>
                <a:lnTo>
                  <a:pt x="1284" y="7232"/>
                </a:lnTo>
                <a:lnTo>
                  <a:pt x="1220" y="7232"/>
                </a:lnTo>
                <a:lnTo>
                  <a:pt x="1198" y="7232"/>
                </a:lnTo>
                <a:lnTo>
                  <a:pt x="1177" y="7189"/>
                </a:lnTo>
                <a:lnTo>
                  <a:pt x="1156" y="7082"/>
                </a:lnTo>
                <a:lnTo>
                  <a:pt x="1156" y="7082"/>
                </a:lnTo>
                <a:lnTo>
                  <a:pt x="1177" y="7018"/>
                </a:lnTo>
                <a:lnTo>
                  <a:pt x="1198" y="6954"/>
                </a:lnTo>
                <a:lnTo>
                  <a:pt x="1262" y="6825"/>
                </a:lnTo>
                <a:lnTo>
                  <a:pt x="1262" y="6825"/>
                </a:lnTo>
                <a:lnTo>
                  <a:pt x="1434" y="6611"/>
                </a:lnTo>
                <a:lnTo>
                  <a:pt x="1690" y="6290"/>
                </a:lnTo>
                <a:lnTo>
                  <a:pt x="1776" y="6119"/>
                </a:lnTo>
                <a:lnTo>
                  <a:pt x="1797" y="6055"/>
                </a:lnTo>
                <a:lnTo>
                  <a:pt x="1797" y="5991"/>
                </a:lnTo>
                <a:lnTo>
                  <a:pt x="1797" y="5948"/>
                </a:lnTo>
                <a:lnTo>
                  <a:pt x="1755" y="5927"/>
                </a:lnTo>
                <a:lnTo>
                  <a:pt x="1712" y="5905"/>
                </a:lnTo>
                <a:lnTo>
                  <a:pt x="1626" y="5927"/>
                </a:lnTo>
                <a:lnTo>
                  <a:pt x="1626" y="5927"/>
                </a:lnTo>
                <a:lnTo>
                  <a:pt x="1541" y="5948"/>
                </a:lnTo>
                <a:lnTo>
                  <a:pt x="1476" y="5970"/>
                </a:lnTo>
                <a:lnTo>
                  <a:pt x="1327" y="6076"/>
                </a:lnTo>
                <a:lnTo>
                  <a:pt x="1091" y="6312"/>
                </a:lnTo>
                <a:lnTo>
                  <a:pt x="1091" y="6312"/>
                </a:lnTo>
                <a:lnTo>
                  <a:pt x="963" y="6376"/>
                </a:lnTo>
                <a:lnTo>
                  <a:pt x="920" y="6397"/>
                </a:lnTo>
                <a:lnTo>
                  <a:pt x="877" y="6376"/>
                </a:lnTo>
                <a:lnTo>
                  <a:pt x="856" y="6333"/>
                </a:lnTo>
                <a:lnTo>
                  <a:pt x="835" y="6290"/>
                </a:lnTo>
                <a:lnTo>
                  <a:pt x="813" y="6141"/>
                </a:lnTo>
                <a:lnTo>
                  <a:pt x="813" y="6141"/>
                </a:lnTo>
                <a:lnTo>
                  <a:pt x="770" y="6098"/>
                </a:lnTo>
                <a:lnTo>
                  <a:pt x="770" y="6055"/>
                </a:lnTo>
                <a:lnTo>
                  <a:pt x="792" y="6012"/>
                </a:lnTo>
                <a:lnTo>
                  <a:pt x="856" y="5970"/>
                </a:lnTo>
                <a:lnTo>
                  <a:pt x="856" y="5970"/>
                </a:lnTo>
                <a:lnTo>
                  <a:pt x="1027" y="5820"/>
                </a:lnTo>
                <a:lnTo>
                  <a:pt x="1027" y="5820"/>
                </a:lnTo>
                <a:lnTo>
                  <a:pt x="1241" y="5606"/>
                </a:lnTo>
                <a:lnTo>
                  <a:pt x="1241" y="5606"/>
                </a:lnTo>
                <a:lnTo>
                  <a:pt x="1348" y="5499"/>
                </a:lnTo>
                <a:lnTo>
                  <a:pt x="1476" y="5349"/>
                </a:lnTo>
                <a:lnTo>
                  <a:pt x="1519" y="5285"/>
                </a:lnTo>
                <a:lnTo>
                  <a:pt x="1541" y="5221"/>
                </a:lnTo>
                <a:lnTo>
                  <a:pt x="1541" y="5135"/>
                </a:lnTo>
                <a:lnTo>
                  <a:pt x="1476" y="5071"/>
                </a:lnTo>
                <a:lnTo>
                  <a:pt x="1476" y="5071"/>
                </a:lnTo>
                <a:lnTo>
                  <a:pt x="1434" y="5028"/>
                </a:lnTo>
                <a:lnTo>
                  <a:pt x="1369" y="5007"/>
                </a:lnTo>
                <a:lnTo>
                  <a:pt x="1305" y="5007"/>
                </a:lnTo>
                <a:lnTo>
                  <a:pt x="1262" y="5007"/>
                </a:lnTo>
                <a:lnTo>
                  <a:pt x="1156" y="5071"/>
                </a:lnTo>
                <a:lnTo>
                  <a:pt x="1049" y="5178"/>
                </a:lnTo>
                <a:lnTo>
                  <a:pt x="835" y="5413"/>
                </a:lnTo>
                <a:lnTo>
                  <a:pt x="728" y="5499"/>
                </a:lnTo>
                <a:lnTo>
                  <a:pt x="642" y="5563"/>
                </a:lnTo>
                <a:lnTo>
                  <a:pt x="642" y="5563"/>
                </a:lnTo>
                <a:lnTo>
                  <a:pt x="663" y="5328"/>
                </a:lnTo>
                <a:lnTo>
                  <a:pt x="728" y="5156"/>
                </a:lnTo>
                <a:lnTo>
                  <a:pt x="813" y="4985"/>
                </a:lnTo>
                <a:lnTo>
                  <a:pt x="963" y="4814"/>
                </a:lnTo>
                <a:lnTo>
                  <a:pt x="963" y="4814"/>
                </a:lnTo>
                <a:lnTo>
                  <a:pt x="1156" y="4600"/>
                </a:lnTo>
                <a:lnTo>
                  <a:pt x="1262" y="4493"/>
                </a:lnTo>
                <a:lnTo>
                  <a:pt x="1327" y="4386"/>
                </a:lnTo>
                <a:lnTo>
                  <a:pt x="1327" y="4386"/>
                </a:lnTo>
                <a:lnTo>
                  <a:pt x="1369" y="4279"/>
                </a:lnTo>
                <a:lnTo>
                  <a:pt x="1369" y="4215"/>
                </a:lnTo>
                <a:lnTo>
                  <a:pt x="1369" y="4151"/>
                </a:lnTo>
                <a:lnTo>
                  <a:pt x="1348" y="4087"/>
                </a:lnTo>
                <a:lnTo>
                  <a:pt x="1305" y="4044"/>
                </a:lnTo>
                <a:lnTo>
                  <a:pt x="1262" y="4022"/>
                </a:lnTo>
                <a:lnTo>
                  <a:pt x="1198" y="4001"/>
                </a:lnTo>
                <a:lnTo>
                  <a:pt x="1198" y="4001"/>
                </a:lnTo>
                <a:lnTo>
                  <a:pt x="1113" y="4001"/>
                </a:lnTo>
                <a:lnTo>
                  <a:pt x="1027" y="4022"/>
                </a:lnTo>
                <a:lnTo>
                  <a:pt x="963" y="4087"/>
                </a:lnTo>
                <a:lnTo>
                  <a:pt x="899" y="4151"/>
                </a:lnTo>
                <a:lnTo>
                  <a:pt x="792" y="4301"/>
                </a:lnTo>
                <a:lnTo>
                  <a:pt x="685" y="4429"/>
                </a:lnTo>
                <a:lnTo>
                  <a:pt x="685" y="4429"/>
                </a:lnTo>
                <a:lnTo>
                  <a:pt x="642" y="4408"/>
                </a:lnTo>
                <a:lnTo>
                  <a:pt x="621" y="4365"/>
                </a:lnTo>
                <a:lnTo>
                  <a:pt x="599" y="4322"/>
                </a:lnTo>
                <a:lnTo>
                  <a:pt x="621" y="4279"/>
                </a:lnTo>
                <a:lnTo>
                  <a:pt x="685" y="4129"/>
                </a:lnTo>
                <a:lnTo>
                  <a:pt x="792" y="3980"/>
                </a:lnTo>
                <a:lnTo>
                  <a:pt x="1027" y="3702"/>
                </a:lnTo>
                <a:lnTo>
                  <a:pt x="1177" y="3552"/>
                </a:lnTo>
                <a:lnTo>
                  <a:pt x="1177" y="3552"/>
                </a:lnTo>
                <a:lnTo>
                  <a:pt x="1284" y="3445"/>
                </a:lnTo>
                <a:lnTo>
                  <a:pt x="1369" y="3316"/>
                </a:lnTo>
                <a:lnTo>
                  <a:pt x="1412" y="3274"/>
                </a:lnTo>
                <a:lnTo>
                  <a:pt x="1391" y="3209"/>
                </a:lnTo>
                <a:lnTo>
                  <a:pt x="1348" y="3167"/>
                </a:lnTo>
                <a:lnTo>
                  <a:pt x="1241" y="3145"/>
                </a:lnTo>
                <a:lnTo>
                  <a:pt x="1241" y="3145"/>
                </a:lnTo>
                <a:lnTo>
                  <a:pt x="1177" y="3145"/>
                </a:lnTo>
                <a:lnTo>
                  <a:pt x="1113" y="3167"/>
                </a:lnTo>
                <a:lnTo>
                  <a:pt x="1006" y="3231"/>
                </a:lnTo>
                <a:lnTo>
                  <a:pt x="877" y="3316"/>
                </a:lnTo>
                <a:lnTo>
                  <a:pt x="813" y="3423"/>
                </a:lnTo>
                <a:lnTo>
                  <a:pt x="813" y="3423"/>
                </a:lnTo>
                <a:lnTo>
                  <a:pt x="770" y="3381"/>
                </a:lnTo>
                <a:lnTo>
                  <a:pt x="770" y="3295"/>
                </a:lnTo>
                <a:lnTo>
                  <a:pt x="792" y="3231"/>
                </a:lnTo>
                <a:lnTo>
                  <a:pt x="835" y="3145"/>
                </a:lnTo>
                <a:lnTo>
                  <a:pt x="1006" y="2867"/>
                </a:lnTo>
                <a:lnTo>
                  <a:pt x="1006" y="2867"/>
                </a:lnTo>
                <a:lnTo>
                  <a:pt x="1027" y="2760"/>
                </a:lnTo>
                <a:lnTo>
                  <a:pt x="1049" y="2675"/>
                </a:lnTo>
                <a:lnTo>
                  <a:pt x="1070" y="2568"/>
                </a:lnTo>
                <a:lnTo>
                  <a:pt x="1134" y="2482"/>
                </a:lnTo>
                <a:lnTo>
                  <a:pt x="1134" y="2482"/>
                </a:lnTo>
                <a:lnTo>
                  <a:pt x="1262" y="2268"/>
                </a:lnTo>
                <a:lnTo>
                  <a:pt x="1391" y="2054"/>
                </a:lnTo>
                <a:lnTo>
                  <a:pt x="1391" y="2054"/>
                </a:lnTo>
                <a:lnTo>
                  <a:pt x="1541" y="1883"/>
                </a:lnTo>
                <a:lnTo>
                  <a:pt x="1733" y="1733"/>
                </a:lnTo>
                <a:lnTo>
                  <a:pt x="2140" y="1455"/>
                </a:lnTo>
                <a:lnTo>
                  <a:pt x="2140" y="1455"/>
                </a:lnTo>
                <a:lnTo>
                  <a:pt x="2525" y="1155"/>
                </a:lnTo>
                <a:lnTo>
                  <a:pt x="2739" y="1027"/>
                </a:lnTo>
                <a:lnTo>
                  <a:pt x="2974" y="920"/>
                </a:lnTo>
                <a:lnTo>
                  <a:pt x="2974" y="920"/>
                </a:lnTo>
                <a:lnTo>
                  <a:pt x="3381" y="770"/>
                </a:lnTo>
                <a:lnTo>
                  <a:pt x="3787" y="621"/>
                </a:lnTo>
                <a:lnTo>
                  <a:pt x="4001" y="535"/>
                </a:lnTo>
                <a:lnTo>
                  <a:pt x="4215" y="492"/>
                </a:lnTo>
                <a:lnTo>
                  <a:pt x="4429" y="471"/>
                </a:lnTo>
                <a:lnTo>
                  <a:pt x="4643" y="471"/>
                </a:lnTo>
                <a:lnTo>
                  <a:pt x="4643" y="471"/>
                </a:lnTo>
                <a:lnTo>
                  <a:pt x="5092" y="471"/>
                </a:lnTo>
                <a:lnTo>
                  <a:pt x="5328" y="471"/>
                </a:lnTo>
                <a:lnTo>
                  <a:pt x="5542" y="492"/>
                </a:lnTo>
                <a:lnTo>
                  <a:pt x="5542" y="492"/>
                </a:lnTo>
                <a:lnTo>
                  <a:pt x="5777" y="556"/>
                </a:lnTo>
                <a:lnTo>
                  <a:pt x="6012" y="642"/>
                </a:lnTo>
                <a:lnTo>
                  <a:pt x="6440" y="835"/>
                </a:lnTo>
                <a:lnTo>
                  <a:pt x="6440" y="835"/>
                </a:lnTo>
                <a:lnTo>
                  <a:pt x="6783" y="1006"/>
                </a:lnTo>
                <a:lnTo>
                  <a:pt x="7104" y="1220"/>
                </a:lnTo>
                <a:lnTo>
                  <a:pt x="7403" y="1455"/>
                </a:lnTo>
                <a:lnTo>
                  <a:pt x="7681" y="1712"/>
                </a:lnTo>
                <a:lnTo>
                  <a:pt x="7681" y="1712"/>
                </a:lnTo>
                <a:lnTo>
                  <a:pt x="7810" y="1883"/>
                </a:lnTo>
                <a:lnTo>
                  <a:pt x="7938" y="2075"/>
                </a:lnTo>
                <a:lnTo>
                  <a:pt x="8173" y="2461"/>
                </a:lnTo>
                <a:lnTo>
                  <a:pt x="8173" y="2461"/>
                </a:lnTo>
                <a:lnTo>
                  <a:pt x="8409" y="2803"/>
                </a:lnTo>
                <a:lnTo>
                  <a:pt x="8516" y="2995"/>
                </a:lnTo>
                <a:lnTo>
                  <a:pt x="8623" y="3167"/>
                </a:lnTo>
                <a:lnTo>
                  <a:pt x="8623" y="3167"/>
                </a:lnTo>
                <a:lnTo>
                  <a:pt x="8708" y="3402"/>
                </a:lnTo>
                <a:lnTo>
                  <a:pt x="8794" y="3616"/>
                </a:lnTo>
                <a:lnTo>
                  <a:pt x="8858" y="3851"/>
                </a:lnTo>
                <a:lnTo>
                  <a:pt x="8901" y="4087"/>
                </a:lnTo>
                <a:lnTo>
                  <a:pt x="8944" y="4301"/>
                </a:lnTo>
                <a:lnTo>
                  <a:pt x="8965" y="4557"/>
                </a:lnTo>
                <a:lnTo>
                  <a:pt x="8965" y="5028"/>
                </a:lnTo>
                <a:lnTo>
                  <a:pt x="8922" y="5499"/>
                </a:lnTo>
                <a:lnTo>
                  <a:pt x="8858" y="5970"/>
                </a:lnTo>
                <a:lnTo>
                  <a:pt x="8730" y="6440"/>
                </a:lnTo>
                <a:lnTo>
                  <a:pt x="8580" y="6890"/>
                </a:lnTo>
                <a:lnTo>
                  <a:pt x="8580" y="6890"/>
                </a:lnTo>
                <a:close/>
                <a:moveTo>
                  <a:pt x="5777" y="3616"/>
                </a:moveTo>
                <a:lnTo>
                  <a:pt x="5777" y="3616"/>
                </a:lnTo>
                <a:lnTo>
                  <a:pt x="5649" y="3466"/>
                </a:lnTo>
                <a:lnTo>
                  <a:pt x="5563" y="3402"/>
                </a:lnTo>
                <a:lnTo>
                  <a:pt x="5477" y="3381"/>
                </a:lnTo>
                <a:lnTo>
                  <a:pt x="5477" y="3381"/>
                </a:lnTo>
                <a:lnTo>
                  <a:pt x="5392" y="3381"/>
                </a:lnTo>
                <a:lnTo>
                  <a:pt x="5328" y="3381"/>
                </a:lnTo>
                <a:lnTo>
                  <a:pt x="5263" y="3402"/>
                </a:lnTo>
                <a:lnTo>
                  <a:pt x="5221" y="3423"/>
                </a:lnTo>
                <a:lnTo>
                  <a:pt x="5199" y="3466"/>
                </a:lnTo>
                <a:lnTo>
                  <a:pt x="5178" y="3509"/>
                </a:lnTo>
                <a:lnTo>
                  <a:pt x="5178" y="3616"/>
                </a:lnTo>
                <a:lnTo>
                  <a:pt x="5199" y="3723"/>
                </a:lnTo>
                <a:lnTo>
                  <a:pt x="5242" y="3851"/>
                </a:lnTo>
                <a:lnTo>
                  <a:pt x="5349" y="4044"/>
                </a:lnTo>
                <a:lnTo>
                  <a:pt x="5349" y="4044"/>
                </a:lnTo>
                <a:lnTo>
                  <a:pt x="5477" y="4215"/>
                </a:lnTo>
                <a:lnTo>
                  <a:pt x="5627" y="4386"/>
                </a:lnTo>
                <a:lnTo>
                  <a:pt x="5627" y="4386"/>
                </a:lnTo>
                <a:lnTo>
                  <a:pt x="5756" y="4515"/>
                </a:lnTo>
                <a:lnTo>
                  <a:pt x="5841" y="4579"/>
                </a:lnTo>
                <a:lnTo>
                  <a:pt x="5884" y="4643"/>
                </a:lnTo>
                <a:lnTo>
                  <a:pt x="5884" y="4643"/>
                </a:lnTo>
                <a:lnTo>
                  <a:pt x="5884" y="4707"/>
                </a:lnTo>
                <a:lnTo>
                  <a:pt x="5884" y="4750"/>
                </a:lnTo>
                <a:lnTo>
                  <a:pt x="5841" y="4793"/>
                </a:lnTo>
                <a:lnTo>
                  <a:pt x="5777" y="4793"/>
                </a:lnTo>
                <a:lnTo>
                  <a:pt x="5627" y="4793"/>
                </a:lnTo>
                <a:lnTo>
                  <a:pt x="5499" y="4793"/>
                </a:lnTo>
                <a:lnTo>
                  <a:pt x="5499" y="4793"/>
                </a:lnTo>
                <a:lnTo>
                  <a:pt x="4836" y="4771"/>
                </a:lnTo>
                <a:lnTo>
                  <a:pt x="4836" y="4771"/>
                </a:lnTo>
                <a:lnTo>
                  <a:pt x="4472" y="4750"/>
                </a:lnTo>
                <a:lnTo>
                  <a:pt x="4108" y="4729"/>
                </a:lnTo>
                <a:lnTo>
                  <a:pt x="4108" y="4729"/>
                </a:lnTo>
                <a:lnTo>
                  <a:pt x="3937" y="4729"/>
                </a:lnTo>
                <a:lnTo>
                  <a:pt x="3809" y="4750"/>
                </a:lnTo>
                <a:lnTo>
                  <a:pt x="3766" y="4771"/>
                </a:lnTo>
                <a:lnTo>
                  <a:pt x="3723" y="4814"/>
                </a:lnTo>
                <a:lnTo>
                  <a:pt x="3680" y="4857"/>
                </a:lnTo>
                <a:lnTo>
                  <a:pt x="3637" y="4943"/>
                </a:lnTo>
                <a:lnTo>
                  <a:pt x="3637" y="4943"/>
                </a:lnTo>
                <a:lnTo>
                  <a:pt x="3595" y="5092"/>
                </a:lnTo>
                <a:lnTo>
                  <a:pt x="3595" y="5156"/>
                </a:lnTo>
                <a:lnTo>
                  <a:pt x="3595" y="5221"/>
                </a:lnTo>
                <a:lnTo>
                  <a:pt x="3616" y="5263"/>
                </a:lnTo>
                <a:lnTo>
                  <a:pt x="3659" y="5306"/>
                </a:lnTo>
                <a:lnTo>
                  <a:pt x="3723" y="5328"/>
                </a:lnTo>
                <a:lnTo>
                  <a:pt x="3809" y="5349"/>
                </a:lnTo>
                <a:lnTo>
                  <a:pt x="3809" y="5349"/>
                </a:lnTo>
                <a:lnTo>
                  <a:pt x="3980" y="5370"/>
                </a:lnTo>
                <a:lnTo>
                  <a:pt x="4151" y="5370"/>
                </a:lnTo>
                <a:lnTo>
                  <a:pt x="4493" y="5370"/>
                </a:lnTo>
                <a:lnTo>
                  <a:pt x="4493" y="5370"/>
                </a:lnTo>
                <a:lnTo>
                  <a:pt x="5970" y="5328"/>
                </a:lnTo>
                <a:lnTo>
                  <a:pt x="5970" y="5328"/>
                </a:lnTo>
                <a:lnTo>
                  <a:pt x="5884" y="5435"/>
                </a:lnTo>
                <a:lnTo>
                  <a:pt x="5798" y="5542"/>
                </a:lnTo>
                <a:lnTo>
                  <a:pt x="5584" y="5713"/>
                </a:lnTo>
                <a:lnTo>
                  <a:pt x="5370" y="5863"/>
                </a:lnTo>
                <a:lnTo>
                  <a:pt x="5157" y="6034"/>
                </a:lnTo>
                <a:lnTo>
                  <a:pt x="5157" y="6034"/>
                </a:lnTo>
                <a:lnTo>
                  <a:pt x="5071" y="6119"/>
                </a:lnTo>
                <a:lnTo>
                  <a:pt x="5007" y="6226"/>
                </a:lnTo>
                <a:lnTo>
                  <a:pt x="4964" y="6333"/>
                </a:lnTo>
                <a:lnTo>
                  <a:pt x="4985" y="6376"/>
                </a:lnTo>
                <a:lnTo>
                  <a:pt x="5007" y="6440"/>
                </a:lnTo>
                <a:lnTo>
                  <a:pt x="5007" y="6440"/>
                </a:lnTo>
                <a:lnTo>
                  <a:pt x="5071" y="6547"/>
                </a:lnTo>
                <a:lnTo>
                  <a:pt x="5178" y="6611"/>
                </a:lnTo>
                <a:lnTo>
                  <a:pt x="5306" y="6654"/>
                </a:lnTo>
                <a:lnTo>
                  <a:pt x="5435" y="6654"/>
                </a:lnTo>
                <a:lnTo>
                  <a:pt x="5435" y="6654"/>
                </a:lnTo>
                <a:lnTo>
                  <a:pt x="5542" y="6590"/>
                </a:lnTo>
                <a:lnTo>
                  <a:pt x="5627" y="6526"/>
                </a:lnTo>
                <a:lnTo>
                  <a:pt x="5798" y="6333"/>
                </a:lnTo>
                <a:lnTo>
                  <a:pt x="5798" y="6333"/>
                </a:lnTo>
                <a:lnTo>
                  <a:pt x="5905" y="6226"/>
                </a:lnTo>
                <a:lnTo>
                  <a:pt x="6034" y="6141"/>
                </a:lnTo>
                <a:lnTo>
                  <a:pt x="6162" y="6034"/>
                </a:lnTo>
                <a:lnTo>
                  <a:pt x="6290" y="5948"/>
                </a:lnTo>
                <a:lnTo>
                  <a:pt x="6290" y="5948"/>
                </a:lnTo>
                <a:lnTo>
                  <a:pt x="6483" y="5756"/>
                </a:lnTo>
                <a:lnTo>
                  <a:pt x="6676" y="5520"/>
                </a:lnTo>
                <a:lnTo>
                  <a:pt x="6847" y="5285"/>
                </a:lnTo>
                <a:lnTo>
                  <a:pt x="6911" y="5178"/>
                </a:lnTo>
                <a:lnTo>
                  <a:pt x="6954" y="5049"/>
                </a:lnTo>
                <a:lnTo>
                  <a:pt x="6954" y="5049"/>
                </a:lnTo>
                <a:lnTo>
                  <a:pt x="6569" y="4515"/>
                </a:lnTo>
                <a:lnTo>
                  <a:pt x="6355" y="4236"/>
                </a:lnTo>
                <a:lnTo>
                  <a:pt x="6141" y="3980"/>
                </a:lnTo>
                <a:lnTo>
                  <a:pt x="6141" y="3980"/>
                </a:lnTo>
                <a:lnTo>
                  <a:pt x="5970" y="3787"/>
                </a:lnTo>
                <a:lnTo>
                  <a:pt x="5777" y="3616"/>
                </a:lnTo>
                <a:lnTo>
                  <a:pt x="5777" y="3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9951FC21-72FA-29DD-ADEA-63067FB77A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BD90B422-0554-CC34-D9A6-850DE7E29010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498204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0;p8"/>
          <p:cNvSpPr/>
          <p:nvPr/>
        </p:nvSpPr>
        <p:spPr>
          <a:xfrm rot="10800000">
            <a:off x="3772550" y="1822389"/>
            <a:ext cx="466016" cy="473861"/>
          </a:xfrm>
          <a:custGeom>
            <a:avLst/>
            <a:gdLst/>
            <a:ahLst/>
            <a:cxnLst/>
            <a:rect l="l" t="t" r="r" b="b"/>
            <a:pathLst>
              <a:path w="9565" h="9757" extrusionOk="0">
                <a:moveTo>
                  <a:pt x="9093" y="2931"/>
                </a:moveTo>
                <a:lnTo>
                  <a:pt x="9093" y="2931"/>
                </a:lnTo>
                <a:lnTo>
                  <a:pt x="8815" y="2375"/>
                </a:lnTo>
                <a:lnTo>
                  <a:pt x="8687" y="2097"/>
                </a:lnTo>
                <a:lnTo>
                  <a:pt x="8516" y="1840"/>
                </a:lnTo>
                <a:lnTo>
                  <a:pt x="8516" y="1840"/>
                </a:lnTo>
                <a:lnTo>
                  <a:pt x="8409" y="1669"/>
                </a:lnTo>
                <a:lnTo>
                  <a:pt x="8280" y="1519"/>
                </a:lnTo>
                <a:lnTo>
                  <a:pt x="8002" y="1220"/>
                </a:lnTo>
                <a:lnTo>
                  <a:pt x="7681" y="963"/>
                </a:lnTo>
                <a:lnTo>
                  <a:pt x="7360" y="728"/>
                </a:lnTo>
                <a:lnTo>
                  <a:pt x="7360" y="728"/>
                </a:lnTo>
                <a:lnTo>
                  <a:pt x="6718" y="385"/>
                </a:lnTo>
                <a:lnTo>
                  <a:pt x="6718" y="385"/>
                </a:lnTo>
                <a:lnTo>
                  <a:pt x="6590" y="300"/>
                </a:lnTo>
                <a:lnTo>
                  <a:pt x="6483" y="235"/>
                </a:lnTo>
                <a:lnTo>
                  <a:pt x="6483" y="235"/>
                </a:lnTo>
                <a:lnTo>
                  <a:pt x="6397" y="214"/>
                </a:lnTo>
                <a:lnTo>
                  <a:pt x="6312" y="193"/>
                </a:lnTo>
                <a:lnTo>
                  <a:pt x="6141" y="150"/>
                </a:lnTo>
                <a:lnTo>
                  <a:pt x="6141" y="150"/>
                </a:lnTo>
                <a:lnTo>
                  <a:pt x="5756" y="43"/>
                </a:lnTo>
                <a:lnTo>
                  <a:pt x="5563" y="0"/>
                </a:lnTo>
                <a:lnTo>
                  <a:pt x="5349" y="0"/>
                </a:lnTo>
                <a:lnTo>
                  <a:pt x="4536" y="0"/>
                </a:lnTo>
                <a:lnTo>
                  <a:pt x="4536" y="0"/>
                </a:lnTo>
                <a:lnTo>
                  <a:pt x="4493" y="21"/>
                </a:lnTo>
                <a:lnTo>
                  <a:pt x="4429" y="43"/>
                </a:lnTo>
                <a:lnTo>
                  <a:pt x="4194" y="64"/>
                </a:lnTo>
                <a:lnTo>
                  <a:pt x="3766" y="107"/>
                </a:lnTo>
                <a:lnTo>
                  <a:pt x="3766" y="107"/>
                </a:lnTo>
                <a:lnTo>
                  <a:pt x="3381" y="214"/>
                </a:lnTo>
                <a:lnTo>
                  <a:pt x="3017" y="342"/>
                </a:lnTo>
                <a:lnTo>
                  <a:pt x="3017" y="342"/>
                </a:lnTo>
                <a:lnTo>
                  <a:pt x="2824" y="407"/>
                </a:lnTo>
                <a:lnTo>
                  <a:pt x="2610" y="492"/>
                </a:lnTo>
                <a:lnTo>
                  <a:pt x="2610" y="492"/>
                </a:lnTo>
                <a:lnTo>
                  <a:pt x="2503" y="535"/>
                </a:lnTo>
                <a:lnTo>
                  <a:pt x="2396" y="599"/>
                </a:lnTo>
                <a:lnTo>
                  <a:pt x="2204" y="749"/>
                </a:lnTo>
                <a:lnTo>
                  <a:pt x="2204" y="749"/>
                </a:lnTo>
                <a:lnTo>
                  <a:pt x="1840" y="1006"/>
                </a:lnTo>
                <a:lnTo>
                  <a:pt x="1498" y="1262"/>
                </a:lnTo>
                <a:lnTo>
                  <a:pt x="1498" y="1262"/>
                </a:lnTo>
                <a:lnTo>
                  <a:pt x="1327" y="1412"/>
                </a:lnTo>
                <a:lnTo>
                  <a:pt x="1177" y="1583"/>
                </a:lnTo>
                <a:lnTo>
                  <a:pt x="1027" y="1755"/>
                </a:lnTo>
                <a:lnTo>
                  <a:pt x="899" y="1947"/>
                </a:lnTo>
                <a:lnTo>
                  <a:pt x="642" y="2332"/>
                </a:lnTo>
                <a:lnTo>
                  <a:pt x="428" y="2717"/>
                </a:lnTo>
                <a:lnTo>
                  <a:pt x="428" y="2717"/>
                </a:lnTo>
                <a:lnTo>
                  <a:pt x="342" y="2931"/>
                </a:lnTo>
                <a:lnTo>
                  <a:pt x="278" y="3145"/>
                </a:lnTo>
                <a:lnTo>
                  <a:pt x="214" y="3381"/>
                </a:lnTo>
                <a:lnTo>
                  <a:pt x="150" y="3616"/>
                </a:lnTo>
                <a:lnTo>
                  <a:pt x="86" y="4108"/>
                </a:lnTo>
                <a:lnTo>
                  <a:pt x="22" y="4579"/>
                </a:lnTo>
                <a:lnTo>
                  <a:pt x="22" y="4579"/>
                </a:lnTo>
                <a:lnTo>
                  <a:pt x="0" y="4771"/>
                </a:lnTo>
                <a:lnTo>
                  <a:pt x="0" y="4964"/>
                </a:lnTo>
                <a:lnTo>
                  <a:pt x="43" y="5370"/>
                </a:lnTo>
                <a:lnTo>
                  <a:pt x="107" y="5777"/>
                </a:lnTo>
                <a:lnTo>
                  <a:pt x="150" y="6162"/>
                </a:lnTo>
                <a:lnTo>
                  <a:pt x="150" y="6162"/>
                </a:lnTo>
                <a:lnTo>
                  <a:pt x="150" y="6312"/>
                </a:lnTo>
                <a:lnTo>
                  <a:pt x="193" y="6462"/>
                </a:lnTo>
                <a:lnTo>
                  <a:pt x="278" y="6740"/>
                </a:lnTo>
                <a:lnTo>
                  <a:pt x="428" y="7018"/>
                </a:lnTo>
                <a:lnTo>
                  <a:pt x="578" y="7275"/>
                </a:lnTo>
                <a:lnTo>
                  <a:pt x="578" y="7275"/>
                </a:lnTo>
                <a:lnTo>
                  <a:pt x="770" y="7574"/>
                </a:lnTo>
                <a:lnTo>
                  <a:pt x="1006" y="7852"/>
                </a:lnTo>
                <a:lnTo>
                  <a:pt x="1262" y="8130"/>
                </a:lnTo>
                <a:lnTo>
                  <a:pt x="1519" y="8409"/>
                </a:lnTo>
                <a:lnTo>
                  <a:pt x="1519" y="8409"/>
                </a:lnTo>
                <a:lnTo>
                  <a:pt x="1797" y="8644"/>
                </a:lnTo>
                <a:lnTo>
                  <a:pt x="2076" y="8858"/>
                </a:lnTo>
                <a:lnTo>
                  <a:pt x="2076" y="8858"/>
                </a:lnTo>
                <a:lnTo>
                  <a:pt x="2268" y="8965"/>
                </a:lnTo>
                <a:lnTo>
                  <a:pt x="2461" y="9050"/>
                </a:lnTo>
                <a:lnTo>
                  <a:pt x="2653" y="9115"/>
                </a:lnTo>
                <a:lnTo>
                  <a:pt x="2846" y="9179"/>
                </a:lnTo>
                <a:lnTo>
                  <a:pt x="2846" y="9179"/>
                </a:lnTo>
                <a:lnTo>
                  <a:pt x="3167" y="9350"/>
                </a:lnTo>
                <a:lnTo>
                  <a:pt x="3509" y="9500"/>
                </a:lnTo>
                <a:lnTo>
                  <a:pt x="3509" y="9500"/>
                </a:lnTo>
                <a:lnTo>
                  <a:pt x="3680" y="9564"/>
                </a:lnTo>
                <a:lnTo>
                  <a:pt x="3873" y="9628"/>
                </a:lnTo>
                <a:lnTo>
                  <a:pt x="4258" y="9692"/>
                </a:lnTo>
                <a:lnTo>
                  <a:pt x="4258" y="9692"/>
                </a:lnTo>
                <a:lnTo>
                  <a:pt x="4472" y="9735"/>
                </a:lnTo>
                <a:lnTo>
                  <a:pt x="4686" y="9757"/>
                </a:lnTo>
                <a:lnTo>
                  <a:pt x="5114" y="9757"/>
                </a:lnTo>
                <a:lnTo>
                  <a:pt x="5542" y="9757"/>
                </a:lnTo>
                <a:lnTo>
                  <a:pt x="5970" y="9735"/>
                </a:lnTo>
                <a:lnTo>
                  <a:pt x="5970" y="9735"/>
                </a:lnTo>
                <a:lnTo>
                  <a:pt x="6333" y="9692"/>
                </a:lnTo>
                <a:lnTo>
                  <a:pt x="6697" y="9607"/>
                </a:lnTo>
                <a:lnTo>
                  <a:pt x="6890" y="9543"/>
                </a:lnTo>
                <a:lnTo>
                  <a:pt x="7061" y="9457"/>
                </a:lnTo>
                <a:lnTo>
                  <a:pt x="7232" y="9393"/>
                </a:lnTo>
                <a:lnTo>
                  <a:pt x="7382" y="9286"/>
                </a:lnTo>
                <a:lnTo>
                  <a:pt x="7382" y="9286"/>
                </a:lnTo>
                <a:lnTo>
                  <a:pt x="7660" y="9072"/>
                </a:lnTo>
                <a:lnTo>
                  <a:pt x="7917" y="8858"/>
                </a:lnTo>
                <a:lnTo>
                  <a:pt x="8173" y="8601"/>
                </a:lnTo>
                <a:lnTo>
                  <a:pt x="8409" y="8366"/>
                </a:lnTo>
                <a:lnTo>
                  <a:pt x="8409" y="8366"/>
                </a:lnTo>
                <a:lnTo>
                  <a:pt x="8516" y="8237"/>
                </a:lnTo>
                <a:lnTo>
                  <a:pt x="8601" y="8109"/>
                </a:lnTo>
                <a:lnTo>
                  <a:pt x="8772" y="7810"/>
                </a:lnTo>
                <a:lnTo>
                  <a:pt x="9029" y="7210"/>
                </a:lnTo>
                <a:lnTo>
                  <a:pt x="9029" y="7210"/>
                </a:lnTo>
                <a:lnTo>
                  <a:pt x="9179" y="6847"/>
                </a:lnTo>
                <a:lnTo>
                  <a:pt x="9307" y="6504"/>
                </a:lnTo>
                <a:lnTo>
                  <a:pt x="9414" y="6141"/>
                </a:lnTo>
                <a:lnTo>
                  <a:pt x="9500" y="5777"/>
                </a:lnTo>
                <a:lnTo>
                  <a:pt x="9500" y="5777"/>
                </a:lnTo>
                <a:lnTo>
                  <a:pt x="9543" y="5435"/>
                </a:lnTo>
                <a:lnTo>
                  <a:pt x="9564" y="5071"/>
                </a:lnTo>
                <a:lnTo>
                  <a:pt x="9543" y="4686"/>
                </a:lnTo>
                <a:lnTo>
                  <a:pt x="9500" y="4322"/>
                </a:lnTo>
                <a:lnTo>
                  <a:pt x="9436" y="3937"/>
                </a:lnTo>
                <a:lnTo>
                  <a:pt x="9350" y="3595"/>
                </a:lnTo>
                <a:lnTo>
                  <a:pt x="9222" y="3252"/>
                </a:lnTo>
                <a:lnTo>
                  <a:pt x="9093" y="2931"/>
                </a:lnTo>
                <a:lnTo>
                  <a:pt x="9093" y="2931"/>
                </a:lnTo>
                <a:close/>
                <a:moveTo>
                  <a:pt x="8580" y="6890"/>
                </a:moveTo>
                <a:lnTo>
                  <a:pt x="8580" y="6890"/>
                </a:lnTo>
                <a:lnTo>
                  <a:pt x="8430" y="7253"/>
                </a:lnTo>
                <a:lnTo>
                  <a:pt x="8259" y="7638"/>
                </a:lnTo>
                <a:lnTo>
                  <a:pt x="8152" y="7810"/>
                </a:lnTo>
                <a:lnTo>
                  <a:pt x="8024" y="7981"/>
                </a:lnTo>
                <a:lnTo>
                  <a:pt x="7895" y="8130"/>
                </a:lnTo>
                <a:lnTo>
                  <a:pt x="7745" y="8259"/>
                </a:lnTo>
                <a:lnTo>
                  <a:pt x="7745" y="8259"/>
                </a:lnTo>
                <a:lnTo>
                  <a:pt x="7382" y="8537"/>
                </a:lnTo>
                <a:lnTo>
                  <a:pt x="6997" y="8794"/>
                </a:lnTo>
                <a:lnTo>
                  <a:pt x="6997" y="8794"/>
                </a:lnTo>
                <a:lnTo>
                  <a:pt x="6825" y="8901"/>
                </a:lnTo>
                <a:lnTo>
                  <a:pt x="6611" y="8986"/>
                </a:lnTo>
                <a:lnTo>
                  <a:pt x="6205" y="9136"/>
                </a:lnTo>
                <a:lnTo>
                  <a:pt x="5670" y="9136"/>
                </a:lnTo>
                <a:lnTo>
                  <a:pt x="5670" y="9136"/>
                </a:lnTo>
                <a:lnTo>
                  <a:pt x="5392" y="9157"/>
                </a:lnTo>
                <a:lnTo>
                  <a:pt x="5221" y="9157"/>
                </a:lnTo>
                <a:lnTo>
                  <a:pt x="5157" y="9157"/>
                </a:lnTo>
                <a:lnTo>
                  <a:pt x="5114" y="9136"/>
                </a:lnTo>
                <a:lnTo>
                  <a:pt x="5114" y="9136"/>
                </a:lnTo>
                <a:lnTo>
                  <a:pt x="5071" y="9093"/>
                </a:lnTo>
                <a:lnTo>
                  <a:pt x="5071" y="9093"/>
                </a:lnTo>
                <a:lnTo>
                  <a:pt x="5092" y="9093"/>
                </a:lnTo>
                <a:lnTo>
                  <a:pt x="5114" y="9072"/>
                </a:lnTo>
                <a:lnTo>
                  <a:pt x="5114" y="9029"/>
                </a:lnTo>
                <a:lnTo>
                  <a:pt x="5114" y="9029"/>
                </a:lnTo>
                <a:lnTo>
                  <a:pt x="5157" y="8944"/>
                </a:lnTo>
                <a:lnTo>
                  <a:pt x="5157" y="8879"/>
                </a:lnTo>
                <a:lnTo>
                  <a:pt x="5135" y="8815"/>
                </a:lnTo>
                <a:lnTo>
                  <a:pt x="5135" y="8815"/>
                </a:lnTo>
                <a:lnTo>
                  <a:pt x="5092" y="8772"/>
                </a:lnTo>
                <a:lnTo>
                  <a:pt x="5050" y="8751"/>
                </a:lnTo>
                <a:lnTo>
                  <a:pt x="4985" y="8751"/>
                </a:lnTo>
                <a:lnTo>
                  <a:pt x="4943" y="8751"/>
                </a:lnTo>
                <a:lnTo>
                  <a:pt x="4836" y="8794"/>
                </a:lnTo>
                <a:lnTo>
                  <a:pt x="4729" y="8901"/>
                </a:lnTo>
                <a:lnTo>
                  <a:pt x="4729" y="8901"/>
                </a:lnTo>
                <a:lnTo>
                  <a:pt x="4686" y="9029"/>
                </a:lnTo>
                <a:lnTo>
                  <a:pt x="4643" y="9093"/>
                </a:lnTo>
                <a:lnTo>
                  <a:pt x="4622" y="9136"/>
                </a:lnTo>
                <a:lnTo>
                  <a:pt x="4622" y="9136"/>
                </a:lnTo>
                <a:lnTo>
                  <a:pt x="4557" y="9136"/>
                </a:lnTo>
                <a:lnTo>
                  <a:pt x="4472" y="9115"/>
                </a:lnTo>
                <a:lnTo>
                  <a:pt x="4386" y="9093"/>
                </a:lnTo>
                <a:lnTo>
                  <a:pt x="4301" y="9093"/>
                </a:lnTo>
                <a:lnTo>
                  <a:pt x="4301" y="9093"/>
                </a:lnTo>
                <a:lnTo>
                  <a:pt x="4322" y="9008"/>
                </a:lnTo>
                <a:lnTo>
                  <a:pt x="4365" y="8901"/>
                </a:lnTo>
                <a:lnTo>
                  <a:pt x="4386" y="8858"/>
                </a:lnTo>
                <a:lnTo>
                  <a:pt x="4365" y="8815"/>
                </a:lnTo>
                <a:lnTo>
                  <a:pt x="4343" y="8772"/>
                </a:lnTo>
                <a:lnTo>
                  <a:pt x="4279" y="8751"/>
                </a:lnTo>
                <a:lnTo>
                  <a:pt x="4279" y="8751"/>
                </a:lnTo>
                <a:lnTo>
                  <a:pt x="4237" y="8751"/>
                </a:lnTo>
                <a:lnTo>
                  <a:pt x="4215" y="8772"/>
                </a:lnTo>
                <a:lnTo>
                  <a:pt x="4172" y="8837"/>
                </a:lnTo>
                <a:lnTo>
                  <a:pt x="4130" y="8901"/>
                </a:lnTo>
                <a:lnTo>
                  <a:pt x="4108" y="8965"/>
                </a:lnTo>
                <a:lnTo>
                  <a:pt x="4108" y="8965"/>
                </a:lnTo>
                <a:lnTo>
                  <a:pt x="4023" y="9008"/>
                </a:lnTo>
                <a:lnTo>
                  <a:pt x="3937" y="9029"/>
                </a:lnTo>
                <a:lnTo>
                  <a:pt x="3851" y="9029"/>
                </a:lnTo>
                <a:lnTo>
                  <a:pt x="3766" y="9008"/>
                </a:lnTo>
                <a:lnTo>
                  <a:pt x="3680" y="8944"/>
                </a:lnTo>
                <a:lnTo>
                  <a:pt x="3637" y="8879"/>
                </a:lnTo>
                <a:lnTo>
                  <a:pt x="3637" y="8815"/>
                </a:lnTo>
                <a:lnTo>
                  <a:pt x="3680" y="8730"/>
                </a:lnTo>
                <a:lnTo>
                  <a:pt x="3680" y="8730"/>
                </a:lnTo>
                <a:lnTo>
                  <a:pt x="3744" y="8644"/>
                </a:lnTo>
                <a:lnTo>
                  <a:pt x="3787" y="8601"/>
                </a:lnTo>
                <a:lnTo>
                  <a:pt x="3830" y="8537"/>
                </a:lnTo>
                <a:lnTo>
                  <a:pt x="3830" y="8430"/>
                </a:lnTo>
                <a:lnTo>
                  <a:pt x="3830" y="8430"/>
                </a:lnTo>
                <a:lnTo>
                  <a:pt x="3809" y="8366"/>
                </a:lnTo>
                <a:lnTo>
                  <a:pt x="3766" y="8323"/>
                </a:lnTo>
                <a:lnTo>
                  <a:pt x="3723" y="8302"/>
                </a:lnTo>
                <a:lnTo>
                  <a:pt x="3680" y="8280"/>
                </a:lnTo>
                <a:lnTo>
                  <a:pt x="3573" y="8280"/>
                </a:lnTo>
                <a:lnTo>
                  <a:pt x="3466" y="8323"/>
                </a:lnTo>
                <a:lnTo>
                  <a:pt x="3466" y="8323"/>
                </a:lnTo>
                <a:lnTo>
                  <a:pt x="3381" y="8387"/>
                </a:lnTo>
                <a:lnTo>
                  <a:pt x="3316" y="8451"/>
                </a:lnTo>
                <a:lnTo>
                  <a:pt x="3274" y="8537"/>
                </a:lnTo>
                <a:lnTo>
                  <a:pt x="3210" y="8623"/>
                </a:lnTo>
                <a:lnTo>
                  <a:pt x="3210" y="8623"/>
                </a:lnTo>
                <a:lnTo>
                  <a:pt x="3145" y="8665"/>
                </a:lnTo>
                <a:lnTo>
                  <a:pt x="3103" y="8687"/>
                </a:lnTo>
                <a:lnTo>
                  <a:pt x="3060" y="8687"/>
                </a:lnTo>
                <a:lnTo>
                  <a:pt x="3017" y="8687"/>
                </a:lnTo>
                <a:lnTo>
                  <a:pt x="2931" y="8644"/>
                </a:lnTo>
                <a:lnTo>
                  <a:pt x="2824" y="8580"/>
                </a:lnTo>
                <a:lnTo>
                  <a:pt x="2824" y="8580"/>
                </a:lnTo>
                <a:lnTo>
                  <a:pt x="2889" y="8473"/>
                </a:lnTo>
                <a:lnTo>
                  <a:pt x="2996" y="8344"/>
                </a:lnTo>
                <a:lnTo>
                  <a:pt x="3081" y="8216"/>
                </a:lnTo>
                <a:lnTo>
                  <a:pt x="3103" y="8152"/>
                </a:lnTo>
                <a:lnTo>
                  <a:pt x="3103" y="8088"/>
                </a:lnTo>
                <a:lnTo>
                  <a:pt x="3103" y="8088"/>
                </a:lnTo>
                <a:lnTo>
                  <a:pt x="3081" y="8023"/>
                </a:lnTo>
                <a:lnTo>
                  <a:pt x="3060" y="7981"/>
                </a:lnTo>
                <a:lnTo>
                  <a:pt x="3017" y="7959"/>
                </a:lnTo>
                <a:lnTo>
                  <a:pt x="2996" y="7938"/>
                </a:lnTo>
                <a:lnTo>
                  <a:pt x="2910" y="7938"/>
                </a:lnTo>
                <a:lnTo>
                  <a:pt x="2803" y="7981"/>
                </a:lnTo>
                <a:lnTo>
                  <a:pt x="2803" y="7981"/>
                </a:lnTo>
                <a:lnTo>
                  <a:pt x="2739" y="8066"/>
                </a:lnTo>
                <a:lnTo>
                  <a:pt x="2675" y="8152"/>
                </a:lnTo>
                <a:lnTo>
                  <a:pt x="2610" y="8237"/>
                </a:lnTo>
                <a:lnTo>
                  <a:pt x="2546" y="8302"/>
                </a:lnTo>
                <a:lnTo>
                  <a:pt x="2546" y="8302"/>
                </a:lnTo>
                <a:lnTo>
                  <a:pt x="2482" y="8366"/>
                </a:lnTo>
                <a:lnTo>
                  <a:pt x="2439" y="8366"/>
                </a:lnTo>
                <a:lnTo>
                  <a:pt x="2375" y="8323"/>
                </a:lnTo>
                <a:lnTo>
                  <a:pt x="2375" y="8323"/>
                </a:lnTo>
                <a:lnTo>
                  <a:pt x="2311" y="8302"/>
                </a:lnTo>
                <a:lnTo>
                  <a:pt x="2268" y="8259"/>
                </a:lnTo>
                <a:lnTo>
                  <a:pt x="2225" y="8216"/>
                </a:lnTo>
                <a:lnTo>
                  <a:pt x="2161" y="8195"/>
                </a:lnTo>
                <a:lnTo>
                  <a:pt x="2161" y="8195"/>
                </a:lnTo>
                <a:lnTo>
                  <a:pt x="2247" y="8045"/>
                </a:lnTo>
                <a:lnTo>
                  <a:pt x="2354" y="7917"/>
                </a:lnTo>
                <a:lnTo>
                  <a:pt x="2461" y="7767"/>
                </a:lnTo>
                <a:lnTo>
                  <a:pt x="2546" y="7617"/>
                </a:lnTo>
                <a:lnTo>
                  <a:pt x="2546" y="7617"/>
                </a:lnTo>
                <a:lnTo>
                  <a:pt x="2589" y="7531"/>
                </a:lnTo>
                <a:lnTo>
                  <a:pt x="2632" y="7446"/>
                </a:lnTo>
                <a:lnTo>
                  <a:pt x="2632" y="7403"/>
                </a:lnTo>
                <a:lnTo>
                  <a:pt x="2610" y="7382"/>
                </a:lnTo>
                <a:lnTo>
                  <a:pt x="2589" y="7339"/>
                </a:lnTo>
                <a:lnTo>
                  <a:pt x="2546" y="7317"/>
                </a:lnTo>
                <a:lnTo>
                  <a:pt x="2546" y="7317"/>
                </a:lnTo>
                <a:lnTo>
                  <a:pt x="2503" y="7317"/>
                </a:lnTo>
                <a:lnTo>
                  <a:pt x="2439" y="7317"/>
                </a:lnTo>
                <a:lnTo>
                  <a:pt x="2332" y="7360"/>
                </a:lnTo>
                <a:lnTo>
                  <a:pt x="2332" y="7360"/>
                </a:lnTo>
                <a:lnTo>
                  <a:pt x="2268" y="7403"/>
                </a:lnTo>
                <a:lnTo>
                  <a:pt x="2225" y="7446"/>
                </a:lnTo>
                <a:lnTo>
                  <a:pt x="2118" y="7574"/>
                </a:lnTo>
                <a:lnTo>
                  <a:pt x="2054" y="7681"/>
                </a:lnTo>
                <a:lnTo>
                  <a:pt x="1947" y="7788"/>
                </a:lnTo>
                <a:lnTo>
                  <a:pt x="1947" y="7788"/>
                </a:lnTo>
                <a:lnTo>
                  <a:pt x="1904" y="7831"/>
                </a:lnTo>
                <a:lnTo>
                  <a:pt x="1862" y="7874"/>
                </a:lnTo>
                <a:lnTo>
                  <a:pt x="1840" y="7874"/>
                </a:lnTo>
                <a:lnTo>
                  <a:pt x="1755" y="7852"/>
                </a:lnTo>
                <a:lnTo>
                  <a:pt x="1755" y="7852"/>
                </a:lnTo>
                <a:lnTo>
                  <a:pt x="1690" y="7810"/>
                </a:lnTo>
                <a:lnTo>
                  <a:pt x="1626" y="7724"/>
                </a:lnTo>
                <a:lnTo>
                  <a:pt x="1605" y="7638"/>
                </a:lnTo>
                <a:lnTo>
                  <a:pt x="1626" y="7574"/>
                </a:lnTo>
                <a:lnTo>
                  <a:pt x="1626" y="7574"/>
                </a:lnTo>
                <a:lnTo>
                  <a:pt x="1648" y="7510"/>
                </a:lnTo>
                <a:lnTo>
                  <a:pt x="1690" y="7446"/>
                </a:lnTo>
                <a:lnTo>
                  <a:pt x="1819" y="7339"/>
                </a:lnTo>
                <a:lnTo>
                  <a:pt x="1926" y="7232"/>
                </a:lnTo>
                <a:lnTo>
                  <a:pt x="2033" y="7125"/>
                </a:lnTo>
                <a:lnTo>
                  <a:pt x="2033" y="7125"/>
                </a:lnTo>
                <a:lnTo>
                  <a:pt x="2076" y="7061"/>
                </a:lnTo>
                <a:lnTo>
                  <a:pt x="2118" y="6997"/>
                </a:lnTo>
                <a:lnTo>
                  <a:pt x="2118" y="6932"/>
                </a:lnTo>
                <a:lnTo>
                  <a:pt x="2054" y="6868"/>
                </a:lnTo>
                <a:lnTo>
                  <a:pt x="2054" y="6868"/>
                </a:lnTo>
                <a:lnTo>
                  <a:pt x="1990" y="6825"/>
                </a:lnTo>
                <a:lnTo>
                  <a:pt x="1926" y="6804"/>
                </a:lnTo>
                <a:lnTo>
                  <a:pt x="1840" y="6825"/>
                </a:lnTo>
                <a:lnTo>
                  <a:pt x="1755" y="6847"/>
                </a:lnTo>
                <a:lnTo>
                  <a:pt x="1755" y="6847"/>
                </a:lnTo>
                <a:lnTo>
                  <a:pt x="1648" y="6911"/>
                </a:lnTo>
                <a:lnTo>
                  <a:pt x="1562" y="7018"/>
                </a:lnTo>
                <a:lnTo>
                  <a:pt x="1476" y="7103"/>
                </a:lnTo>
                <a:lnTo>
                  <a:pt x="1369" y="7189"/>
                </a:lnTo>
                <a:lnTo>
                  <a:pt x="1369" y="7189"/>
                </a:lnTo>
                <a:lnTo>
                  <a:pt x="1284" y="7232"/>
                </a:lnTo>
                <a:lnTo>
                  <a:pt x="1220" y="7232"/>
                </a:lnTo>
                <a:lnTo>
                  <a:pt x="1198" y="7232"/>
                </a:lnTo>
                <a:lnTo>
                  <a:pt x="1177" y="7189"/>
                </a:lnTo>
                <a:lnTo>
                  <a:pt x="1156" y="7082"/>
                </a:lnTo>
                <a:lnTo>
                  <a:pt x="1156" y="7082"/>
                </a:lnTo>
                <a:lnTo>
                  <a:pt x="1177" y="7018"/>
                </a:lnTo>
                <a:lnTo>
                  <a:pt x="1198" y="6954"/>
                </a:lnTo>
                <a:lnTo>
                  <a:pt x="1262" y="6825"/>
                </a:lnTo>
                <a:lnTo>
                  <a:pt x="1262" y="6825"/>
                </a:lnTo>
                <a:lnTo>
                  <a:pt x="1434" y="6611"/>
                </a:lnTo>
                <a:lnTo>
                  <a:pt x="1690" y="6290"/>
                </a:lnTo>
                <a:lnTo>
                  <a:pt x="1776" y="6119"/>
                </a:lnTo>
                <a:lnTo>
                  <a:pt x="1797" y="6055"/>
                </a:lnTo>
                <a:lnTo>
                  <a:pt x="1797" y="5991"/>
                </a:lnTo>
                <a:lnTo>
                  <a:pt x="1797" y="5948"/>
                </a:lnTo>
                <a:lnTo>
                  <a:pt x="1755" y="5927"/>
                </a:lnTo>
                <a:lnTo>
                  <a:pt x="1712" y="5905"/>
                </a:lnTo>
                <a:lnTo>
                  <a:pt x="1626" y="5927"/>
                </a:lnTo>
                <a:lnTo>
                  <a:pt x="1626" y="5927"/>
                </a:lnTo>
                <a:lnTo>
                  <a:pt x="1541" y="5948"/>
                </a:lnTo>
                <a:lnTo>
                  <a:pt x="1476" y="5970"/>
                </a:lnTo>
                <a:lnTo>
                  <a:pt x="1327" y="6076"/>
                </a:lnTo>
                <a:lnTo>
                  <a:pt x="1091" y="6312"/>
                </a:lnTo>
                <a:lnTo>
                  <a:pt x="1091" y="6312"/>
                </a:lnTo>
                <a:lnTo>
                  <a:pt x="963" y="6376"/>
                </a:lnTo>
                <a:lnTo>
                  <a:pt x="920" y="6397"/>
                </a:lnTo>
                <a:lnTo>
                  <a:pt x="877" y="6376"/>
                </a:lnTo>
                <a:lnTo>
                  <a:pt x="856" y="6333"/>
                </a:lnTo>
                <a:lnTo>
                  <a:pt x="835" y="6290"/>
                </a:lnTo>
                <a:lnTo>
                  <a:pt x="813" y="6141"/>
                </a:lnTo>
                <a:lnTo>
                  <a:pt x="813" y="6141"/>
                </a:lnTo>
                <a:lnTo>
                  <a:pt x="770" y="6098"/>
                </a:lnTo>
                <a:lnTo>
                  <a:pt x="770" y="6055"/>
                </a:lnTo>
                <a:lnTo>
                  <a:pt x="792" y="6012"/>
                </a:lnTo>
                <a:lnTo>
                  <a:pt x="856" y="5970"/>
                </a:lnTo>
                <a:lnTo>
                  <a:pt x="856" y="5970"/>
                </a:lnTo>
                <a:lnTo>
                  <a:pt x="1027" y="5820"/>
                </a:lnTo>
                <a:lnTo>
                  <a:pt x="1027" y="5820"/>
                </a:lnTo>
                <a:lnTo>
                  <a:pt x="1241" y="5606"/>
                </a:lnTo>
                <a:lnTo>
                  <a:pt x="1241" y="5606"/>
                </a:lnTo>
                <a:lnTo>
                  <a:pt x="1348" y="5499"/>
                </a:lnTo>
                <a:lnTo>
                  <a:pt x="1476" y="5349"/>
                </a:lnTo>
                <a:lnTo>
                  <a:pt x="1519" y="5285"/>
                </a:lnTo>
                <a:lnTo>
                  <a:pt x="1541" y="5221"/>
                </a:lnTo>
                <a:lnTo>
                  <a:pt x="1541" y="5135"/>
                </a:lnTo>
                <a:lnTo>
                  <a:pt x="1476" y="5071"/>
                </a:lnTo>
                <a:lnTo>
                  <a:pt x="1476" y="5071"/>
                </a:lnTo>
                <a:lnTo>
                  <a:pt x="1434" y="5028"/>
                </a:lnTo>
                <a:lnTo>
                  <a:pt x="1369" y="5007"/>
                </a:lnTo>
                <a:lnTo>
                  <a:pt x="1305" y="5007"/>
                </a:lnTo>
                <a:lnTo>
                  <a:pt x="1262" y="5007"/>
                </a:lnTo>
                <a:lnTo>
                  <a:pt x="1156" y="5071"/>
                </a:lnTo>
                <a:lnTo>
                  <a:pt x="1049" y="5178"/>
                </a:lnTo>
                <a:lnTo>
                  <a:pt x="835" y="5413"/>
                </a:lnTo>
                <a:lnTo>
                  <a:pt x="728" y="5499"/>
                </a:lnTo>
                <a:lnTo>
                  <a:pt x="642" y="5563"/>
                </a:lnTo>
                <a:lnTo>
                  <a:pt x="642" y="5563"/>
                </a:lnTo>
                <a:lnTo>
                  <a:pt x="663" y="5328"/>
                </a:lnTo>
                <a:lnTo>
                  <a:pt x="728" y="5156"/>
                </a:lnTo>
                <a:lnTo>
                  <a:pt x="813" y="4985"/>
                </a:lnTo>
                <a:lnTo>
                  <a:pt x="963" y="4814"/>
                </a:lnTo>
                <a:lnTo>
                  <a:pt x="963" y="4814"/>
                </a:lnTo>
                <a:lnTo>
                  <a:pt x="1156" y="4600"/>
                </a:lnTo>
                <a:lnTo>
                  <a:pt x="1262" y="4493"/>
                </a:lnTo>
                <a:lnTo>
                  <a:pt x="1327" y="4386"/>
                </a:lnTo>
                <a:lnTo>
                  <a:pt x="1327" y="4386"/>
                </a:lnTo>
                <a:lnTo>
                  <a:pt x="1369" y="4279"/>
                </a:lnTo>
                <a:lnTo>
                  <a:pt x="1369" y="4215"/>
                </a:lnTo>
                <a:lnTo>
                  <a:pt x="1369" y="4151"/>
                </a:lnTo>
                <a:lnTo>
                  <a:pt x="1348" y="4087"/>
                </a:lnTo>
                <a:lnTo>
                  <a:pt x="1305" y="4044"/>
                </a:lnTo>
                <a:lnTo>
                  <a:pt x="1262" y="4022"/>
                </a:lnTo>
                <a:lnTo>
                  <a:pt x="1198" y="4001"/>
                </a:lnTo>
                <a:lnTo>
                  <a:pt x="1198" y="4001"/>
                </a:lnTo>
                <a:lnTo>
                  <a:pt x="1113" y="4001"/>
                </a:lnTo>
                <a:lnTo>
                  <a:pt x="1027" y="4022"/>
                </a:lnTo>
                <a:lnTo>
                  <a:pt x="963" y="4087"/>
                </a:lnTo>
                <a:lnTo>
                  <a:pt x="899" y="4151"/>
                </a:lnTo>
                <a:lnTo>
                  <a:pt x="792" y="4301"/>
                </a:lnTo>
                <a:lnTo>
                  <a:pt x="685" y="4429"/>
                </a:lnTo>
                <a:lnTo>
                  <a:pt x="685" y="4429"/>
                </a:lnTo>
                <a:lnTo>
                  <a:pt x="642" y="4408"/>
                </a:lnTo>
                <a:lnTo>
                  <a:pt x="621" y="4365"/>
                </a:lnTo>
                <a:lnTo>
                  <a:pt x="599" y="4322"/>
                </a:lnTo>
                <a:lnTo>
                  <a:pt x="621" y="4279"/>
                </a:lnTo>
                <a:lnTo>
                  <a:pt x="685" y="4129"/>
                </a:lnTo>
                <a:lnTo>
                  <a:pt x="792" y="3980"/>
                </a:lnTo>
                <a:lnTo>
                  <a:pt x="1027" y="3702"/>
                </a:lnTo>
                <a:lnTo>
                  <a:pt x="1177" y="3552"/>
                </a:lnTo>
                <a:lnTo>
                  <a:pt x="1177" y="3552"/>
                </a:lnTo>
                <a:lnTo>
                  <a:pt x="1284" y="3445"/>
                </a:lnTo>
                <a:lnTo>
                  <a:pt x="1369" y="3316"/>
                </a:lnTo>
                <a:lnTo>
                  <a:pt x="1412" y="3274"/>
                </a:lnTo>
                <a:lnTo>
                  <a:pt x="1391" y="3209"/>
                </a:lnTo>
                <a:lnTo>
                  <a:pt x="1348" y="3167"/>
                </a:lnTo>
                <a:lnTo>
                  <a:pt x="1241" y="3145"/>
                </a:lnTo>
                <a:lnTo>
                  <a:pt x="1241" y="3145"/>
                </a:lnTo>
                <a:lnTo>
                  <a:pt x="1177" y="3145"/>
                </a:lnTo>
                <a:lnTo>
                  <a:pt x="1113" y="3167"/>
                </a:lnTo>
                <a:lnTo>
                  <a:pt x="1006" y="3231"/>
                </a:lnTo>
                <a:lnTo>
                  <a:pt x="877" y="3316"/>
                </a:lnTo>
                <a:lnTo>
                  <a:pt x="813" y="3423"/>
                </a:lnTo>
                <a:lnTo>
                  <a:pt x="813" y="3423"/>
                </a:lnTo>
                <a:lnTo>
                  <a:pt x="770" y="3381"/>
                </a:lnTo>
                <a:lnTo>
                  <a:pt x="770" y="3295"/>
                </a:lnTo>
                <a:lnTo>
                  <a:pt x="792" y="3231"/>
                </a:lnTo>
                <a:lnTo>
                  <a:pt x="835" y="3145"/>
                </a:lnTo>
                <a:lnTo>
                  <a:pt x="1006" y="2867"/>
                </a:lnTo>
                <a:lnTo>
                  <a:pt x="1006" y="2867"/>
                </a:lnTo>
                <a:lnTo>
                  <a:pt x="1027" y="2760"/>
                </a:lnTo>
                <a:lnTo>
                  <a:pt x="1049" y="2675"/>
                </a:lnTo>
                <a:lnTo>
                  <a:pt x="1070" y="2568"/>
                </a:lnTo>
                <a:lnTo>
                  <a:pt x="1134" y="2482"/>
                </a:lnTo>
                <a:lnTo>
                  <a:pt x="1134" y="2482"/>
                </a:lnTo>
                <a:lnTo>
                  <a:pt x="1262" y="2268"/>
                </a:lnTo>
                <a:lnTo>
                  <a:pt x="1391" y="2054"/>
                </a:lnTo>
                <a:lnTo>
                  <a:pt x="1391" y="2054"/>
                </a:lnTo>
                <a:lnTo>
                  <a:pt x="1541" y="1883"/>
                </a:lnTo>
                <a:lnTo>
                  <a:pt x="1733" y="1733"/>
                </a:lnTo>
                <a:lnTo>
                  <a:pt x="2140" y="1455"/>
                </a:lnTo>
                <a:lnTo>
                  <a:pt x="2140" y="1455"/>
                </a:lnTo>
                <a:lnTo>
                  <a:pt x="2525" y="1155"/>
                </a:lnTo>
                <a:lnTo>
                  <a:pt x="2739" y="1027"/>
                </a:lnTo>
                <a:lnTo>
                  <a:pt x="2974" y="920"/>
                </a:lnTo>
                <a:lnTo>
                  <a:pt x="2974" y="920"/>
                </a:lnTo>
                <a:lnTo>
                  <a:pt x="3381" y="770"/>
                </a:lnTo>
                <a:lnTo>
                  <a:pt x="3787" y="621"/>
                </a:lnTo>
                <a:lnTo>
                  <a:pt x="4001" y="535"/>
                </a:lnTo>
                <a:lnTo>
                  <a:pt x="4215" y="492"/>
                </a:lnTo>
                <a:lnTo>
                  <a:pt x="4429" y="471"/>
                </a:lnTo>
                <a:lnTo>
                  <a:pt x="4643" y="471"/>
                </a:lnTo>
                <a:lnTo>
                  <a:pt x="4643" y="471"/>
                </a:lnTo>
                <a:lnTo>
                  <a:pt x="5092" y="471"/>
                </a:lnTo>
                <a:lnTo>
                  <a:pt x="5328" y="471"/>
                </a:lnTo>
                <a:lnTo>
                  <a:pt x="5542" y="492"/>
                </a:lnTo>
                <a:lnTo>
                  <a:pt x="5542" y="492"/>
                </a:lnTo>
                <a:lnTo>
                  <a:pt x="5777" y="556"/>
                </a:lnTo>
                <a:lnTo>
                  <a:pt x="6012" y="642"/>
                </a:lnTo>
                <a:lnTo>
                  <a:pt x="6440" y="835"/>
                </a:lnTo>
                <a:lnTo>
                  <a:pt x="6440" y="835"/>
                </a:lnTo>
                <a:lnTo>
                  <a:pt x="6783" y="1006"/>
                </a:lnTo>
                <a:lnTo>
                  <a:pt x="7104" y="1220"/>
                </a:lnTo>
                <a:lnTo>
                  <a:pt x="7403" y="1455"/>
                </a:lnTo>
                <a:lnTo>
                  <a:pt x="7681" y="1712"/>
                </a:lnTo>
                <a:lnTo>
                  <a:pt x="7681" y="1712"/>
                </a:lnTo>
                <a:lnTo>
                  <a:pt x="7810" y="1883"/>
                </a:lnTo>
                <a:lnTo>
                  <a:pt x="7938" y="2075"/>
                </a:lnTo>
                <a:lnTo>
                  <a:pt x="8173" y="2461"/>
                </a:lnTo>
                <a:lnTo>
                  <a:pt x="8173" y="2461"/>
                </a:lnTo>
                <a:lnTo>
                  <a:pt x="8409" y="2803"/>
                </a:lnTo>
                <a:lnTo>
                  <a:pt x="8516" y="2995"/>
                </a:lnTo>
                <a:lnTo>
                  <a:pt x="8623" y="3167"/>
                </a:lnTo>
                <a:lnTo>
                  <a:pt x="8623" y="3167"/>
                </a:lnTo>
                <a:lnTo>
                  <a:pt x="8708" y="3402"/>
                </a:lnTo>
                <a:lnTo>
                  <a:pt x="8794" y="3616"/>
                </a:lnTo>
                <a:lnTo>
                  <a:pt x="8858" y="3851"/>
                </a:lnTo>
                <a:lnTo>
                  <a:pt x="8901" y="4087"/>
                </a:lnTo>
                <a:lnTo>
                  <a:pt x="8944" y="4301"/>
                </a:lnTo>
                <a:lnTo>
                  <a:pt x="8965" y="4557"/>
                </a:lnTo>
                <a:lnTo>
                  <a:pt x="8965" y="5028"/>
                </a:lnTo>
                <a:lnTo>
                  <a:pt x="8922" y="5499"/>
                </a:lnTo>
                <a:lnTo>
                  <a:pt x="8858" y="5970"/>
                </a:lnTo>
                <a:lnTo>
                  <a:pt x="8730" y="6440"/>
                </a:lnTo>
                <a:lnTo>
                  <a:pt x="8580" y="6890"/>
                </a:lnTo>
                <a:lnTo>
                  <a:pt x="8580" y="6890"/>
                </a:lnTo>
                <a:close/>
                <a:moveTo>
                  <a:pt x="5777" y="3616"/>
                </a:moveTo>
                <a:lnTo>
                  <a:pt x="5777" y="3616"/>
                </a:lnTo>
                <a:lnTo>
                  <a:pt x="5649" y="3466"/>
                </a:lnTo>
                <a:lnTo>
                  <a:pt x="5563" y="3402"/>
                </a:lnTo>
                <a:lnTo>
                  <a:pt x="5477" y="3381"/>
                </a:lnTo>
                <a:lnTo>
                  <a:pt x="5477" y="3381"/>
                </a:lnTo>
                <a:lnTo>
                  <a:pt x="5392" y="3381"/>
                </a:lnTo>
                <a:lnTo>
                  <a:pt x="5328" y="3381"/>
                </a:lnTo>
                <a:lnTo>
                  <a:pt x="5263" y="3402"/>
                </a:lnTo>
                <a:lnTo>
                  <a:pt x="5221" y="3423"/>
                </a:lnTo>
                <a:lnTo>
                  <a:pt x="5199" y="3466"/>
                </a:lnTo>
                <a:lnTo>
                  <a:pt x="5178" y="3509"/>
                </a:lnTo>
                <a:lnTo>
                  <a:pt x="5178" y="3616"/>
                </a:lnTo>
                <a:lnTo>
                  <a:pt x="5199" y="3723"/>
                </a:lnTo>
                <a:lnTo>
                  <a:pt x="5242" y="3851"/>
                </a:lnTo>
                <a:lnTo>
                  <a:pt x="5349" y="4044"/>
                </a:lnTo>
                <a:lnTo>
                  <a:pt x="5349" y="4044"/>
                </a:lnTo>
                <a:lnTo>
                  <a:pt x="5477" y="4215"/>
                </a:lnTo>
                <a:lnTo>
                  <a:pt x="5627" y="4386"/>
                </a:lnTo>
                <a:lnTo>
                  <a:pt x="5627" y="4386"/>
                </a:lnTo>
                <a:lnTo>
                  <a:pt x="5756" y="4515"/>
                </a:lnTo>
                <a:lnTo>
                  <a:pt x="5841" y="4579"/>
                </a:lnTo>
                <a:lnTo>
                  <a:pt x="5884" y="4643"/>
                </a:lnTo>
                <a:lnTo>
                  <a:pt x="5884" y="4643"/>
                </a:lnTo>
                <a:lnTo>
                  <a:pt x="5884" y="4707"/>
                </a:lnTo>
                <a:lnTo>
                  <a:pt x="5884" y="4750"/>
                </a:lnTo>
                <a:lnTo>
                  <a:pt x="5841" y="4793"/>
                </a:lnTo>
                <a:lnTo>
                  <a:pt x="5777" y="4793"/>
                </a:lnTo>
                <a:lnTo>
                  <a:pt x="5627" y="4793"/>
                </a:lnTo>
                <a:lnTo>
                  <a:pt x="5499" y="4793"/>
                </a:lnTo>
                <a:lnTo>
                  <a:pt x="5499" y="4793"/>
                </a:lnTo>
                <a:lnTo>
                  <a:pt x="4836" y="4771"/>
                </a:lnTo>
                <a:lnTo>
                  <a:pt x="4836" y="4771"/>
                </a:lnTo>
                <a:lnTo>
                  <a:pt x="4472" y="4750"/>
                </a:lnTo>
                <a:lnTo>
                  <a:pt x="4108" y="4729"/>
                </a:lnTo>
                <a:lnTo>
                  <a:pt x="4108" y="4729"/>
                </a:lnTo>
                <a:lnTo>
                  <a:pt x="3937" y="4729"/>
                </a:lnTo>
                <a:lnTo>
                  <a:pt x="3809" y="4750"/>
                </a:lnTo>
                <a:lnTo>
                  <a:pt x="3766" y="4771"/>
                </a:lnTo>
                <a:lnTo>
                  <a:pt x="3723" y="4814"/>
                </a:lnTo>
                <a:lnTo>
                  <a:pt x="3680" y="4857"/>
                </a:lnTo>
                <a:lnTo>
                  <a:pt x="3637" y="4943"/>
                </a:lnTo>
                <a:lnTo>
                  <a:pt x="3637" y="4943"/>
                </a:lnTo>
                <a:lnTo>
                  <a:pt x="3595" y="5092"/>
                </a:lnTo>
                <a:lnTo>
                  <a:pt x="3595" y="5156"/>
                </a:lnTo>
                <a:lnTo>
                  <a:pt x="3595" y="5221"/>
                </a:lnTo>
                <a:lnTo>
                  <a:pt x="3616" y="5263"/>
                </a:lnTo>
                <a:lnTo>
                  <a:pt x="3659" y="5306"/>
                </a:lnTo>
                <a:lnTo>
                  <a:pt x="3723" y="5328"/>
                </a:lnTo>
                <a:lnTo>
                  <a:pt x="3809" y="5349"/>
                </a:lnTo>
                <a:lnTo>
                  <a:pt x="3809" y="5349"/>
                </a:lnTo>
                <a:lnTo>
                  <a:pt x="3980" y="5370"/>
                </a:lnTo>
                <a:lnTo>
                  <a:pt x="4151" y="5370"/>
                </a:lnTo>
                <a:lnTo>
                  <a:pt x="4493" y="5370"/>
                </a:lnTo>
                <a:lnTo>
                  <a:pt x="4493" y="5370"/>
                </a:lnTo>
                <a:lnTo>
                  <a:pt x="5970" y="5328"/>
                </a:lnTo>
                <a:lnTo>
                  <a:pt x="5970" y="5328"/>
                </a:lnTo>
                <a:lnTo>
                  <a:pt x="5884" y="5435"/>
                </a:lnTo>
                <a:lnTo>
                  <a:pt x="5798" y="5542"/>
                </a:lnTo>
                <a:lnTo>
                  <a:pt x="5584" y="5713"/>
                </a:lnTo>
                <a:lnTo>
                  <a:pt x="5370" y="5863"/>
                </a:lnTo>
                <a:lnTo>
                  <a:pt x="5157" y="6034"/>
                </a:lnTo>
                <a:lnTo>
                  <a:pt x="5157" y="6034"/>
                </a:lnTo>
                <a:lnTo>
                  <a:pt x="5071" y="6119"/>
                </a:lnTo>
                <a:lnTo>
                  <a:pt x="5007" y="6226"/>
                </a:lnTo>
                <a:lnTo>
                  <a:pt x="4964" y="6333"/>
                </a:lnTo>
                <a:lnTo>
                  <a:pt x="4985" y="6376"/>
                </a:lnTo>
                <a:lnTo>
                  <a:pt x="5007" y="6440"/>
                </a:lnTo>
                <a:lnTo>
                  <a:pt x="5007" y="6440"/>
                </a:lnTo>
                <a:lnTo>
                  <a:pt x="5071" y="6547"/>
                </a:lnTo>
                <a:lnTo>
                  <a:pt x="5178" y="6611"/>
                </a:lnTo>
                <a:lnTo>
                  <a:pt x="5306" y="6654"/>
                </a:lnTo>
                <a:lnTo>
                  <a:pt x="5435" y="6654"/>
                </a:lnTo>
                <a:lnTo>
                  <a:pt x="5435" y="6654"/>
                </a:lnTo>
                <a:lnTo>
                  <a:pt x="5542" y="6590"/>
                </a:lnTo>
                <a:lnTo>
                  <a:pt x="5627" y="6526"/>
                </a:lnTo>
                <a:lnTo>
                  <a:pt x="5798" y="6333"/>
                </a:lnTo>
                <a:lnTo>
                  <a:pt x="5798" y="6333"/>
                </a:lnTo>
                <a:lnTo>
                  <a:pt x="5905" y="6226"/>
                </a:lnTo>
                <a:lnTo>
                  <a:pt x="6034" y="6141"/>
                </a:lnTo>
                <a:lnTo>
                  <a:pt x="6162" y="6034"/>
                </a:lnTo>
                <a:lnTo>
                  <a:pt x="6290" y="5948"/>
                </a:lnTo>
                <a:lnTo>
                  <a:pt x="6290" y="5948"/>
                </a:lnTo>
                <a:lnTo>
                  <a:pt x="6483" y="5756"/>
                </a:lnTo>
                <a:lnTo>
                  <a:pt x="6676" y="5520"/>
                </a:lnTo>
                <a:lnTo>
                  <a:pt x="6847" y="5285"/>
                </a:lnTo>
                <a:lnTo>
                  <a:pt x="6911" y="5178"/>
                </a:lnTo>
                <a:lnTo>
                  <a:pt x="6954" y="5049"/>
                </a:lnTo>
                <a:lnTo>
                  <a:pt x="6954" y="5049"/>
                </a:lnTo>
                <a:lnTo>
                  <a:pt x="6569" y="4515"/>
                </a:lnTo>
                <a:lnTo>
                  <a:pt x="6355" y="4236"/>
                </a:lnTo>
                <a:lnTo>
                  <a:pt x="6141" y="3980"/>
                </a:lnTo>
                <a:lnTo>
                  <a:pt x="6141" y="3980"/>
                </a:lnTo>
                <a:lnTo>
                  <a:pt x="5970" y="3787"/>
                </a:lnTo>
                <a:lnTo>
                  <a:pt x="5777" y="3616"/>
                </a:lnTo>
                <a:lnTo>
                  <a:pt x="5777" y="3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76;p8"/>
          <p:cNvSpPr/>
          <p:nvPr/>
        </p:nvSpPr>
        <p:spPr>
          <a:xfrm>
            <a:off x="4948514" y="1590595"/>
            <a:ext cx="1260181" cy="937451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3;p8"/>
          <p:cNvSpPr/>
          <p:nvPr/>
        </p:nvSpPr>
        <p:spPr>
          <a:xfrm>
            <a:off x="2065645" y="1590595"/>
            <a:ext cx="1079890" cy="911671"/>
          </a:xfrm>
          <a:custGeom>
            <a:avLst/>
            <a:gdLst/>
            <a:ahLst/>
            <a:cxnLst/>
            <a:rect l="l" t="t" r="r" b="b"/>
            <a:pathLst>
              <a:path w="9201" h="9137" extrusionOk="0">
                <a:moveTo>
                  <a:pt x="1006" y="2483"/>
                </a:moveTo>
                <a:lnTo>
                  <a:pt x="1006" y="2483"/>
                </a:lnTo>
                <a:lnTo>
                  <a:pt x="1049" y="2440"/>
                </a:lnTo>
                <a:lnTo>
                  <a:pt x="1091" y="2376"/>
                </a:lnTo>
                <a:lnTo>
                  <a:pt x="1156" y="2162"/>
                </a:lnTo>
                <a:lnTo>
                  <a:pt x="1198" y="2055"/>
                </a:lnTo>
                <a:lnTo>
                  <a:pt x="1241" y="1969"/>
                </a:lnTo>
                <a:lnTo>
                  <a:pt x="1284" y="1927"/>
                </a:lnTo>
                <a:lnTo>
                  <a:pt x="1305" y="1927"/>
                </a:lnTo>
                <a:lnTo>
                  <a:pt x="1348" y="1948"/>
                </a:lnTo>
                <a:lnTo>
                  <a:pt x="1348" y="1948"/>
                </a:lnTo>
                <a:lnTo>
                  <a:pt x="1412" y="2012"/>
                </a:lnTo>
                <a:lnTo>
                  <a:pt x="1477" y="2119"/>
                </a:lnTo>
                <a:lnTo>
                  <a:pt x="1541" y="2376"/>
                </a:lnTo>
                <a:lnTo>
                  <a:pt x="1605" y="2504"/>
                </a:lnTo>
                <a:lnTo>
                  <a:pt x="1669" y="2590"/>
                </a:lnTo>
                <a:lnTo>
                  <a:pt x="1712" y="2633"/>
                </a:lnTo>
                <a:lnTo>
                  <a:pt x="1755" y="2654"/>
                </a:lnTo>
                <a:lnTo>
                  <a:pt x="1819" y="2654"/>
                </a:lnTo>
                <a:lnTo>
                  <a:pt x="1905" y="2654"/>
                </a:lnTo>
                <a:lnTo>
                  <a:pt x="1905" y="2654"/>
                </a:lnTo>
                <a:lnTo>
                  <a:pt x="1969" y="2633"/>
                </a:lnTo>
                <a:lnTo>
                  <a:pt x="2012" y="2590"/>
                </a:lnTo>
                <a:lnTo>
                  <a:pt x="2054" y="2568"/>
                </a:lnTo>
                <a:lnTo>
                  <a:pt x="2076" y="2504"/>
                </a:lnTo>
                <a:lnTo>
                  <a:pt x="2097" y="2397"/>
                </a:lnTo>
                <a:lnTo>
                  <a:pt x="2054" y="2269"/>
                </a:lnTo>
                <a:lnTo>
                  <a:pt x="2012" y="2140"/>
                </a:lnTo>
                <a:lnTo>
                  <a:pt x="1969" y="2012"/>
                </a:lnTo>
                <a:lnTo>
                  <a:pt x="1862" y="1820"/>
                </a:lnTo>
                <a:lnTo>
                  <a:pt x="1862" y="1820"/>
                </a:lnTo>
                <a:lnTo>
                  <a:pt x="2012" y="1841"/>
                </a:lnTo>
                <a:lnTo>
                  <a:pt x="2183" y="1862"/>
                </a:lnTo>
                <a:lnTo>
                  <a:pt x="2268" y="1862"/>
                </a:lnTo>
                <a:lnTo>
                  <a:pt x="2354" y="1841"/>
                </a:lnTo>
                <a:lnTo>
                  <a:pt x="2397" y="1820"/>
                </a:lnTo>
                <a:lnTo>
                  <a:pt x="2418" y="1755"/>
                </a:lnTo>
                <a:lnTo>
                  <a:pt x="2418" y="1755"/>
                </a:lnTo>
                <a:lnTo>
                  <a:pt x="2418" y="1713"/>
                </a:lnTo>
                <a:lnTo>
                  <a:pt x="2397" y="1670"/>
                </a:lnTo>
                <a:lnTo>
                  <a:pt x="2332" y="1606"/>
                </a:lnTo>
                <a:lnTo>
                  <a:pt x="2247" y="1563"/>
                </a:lnTo>
                <a:lnTo>
                  <a:pt x="2118" y="1520"/>
                </a:lnTo>
                <a:lnTo>
                  <a:pt x="1883" y="1456"/>
                </a:lnTo>
                <a:lnTo>
                  <a:pt x="1733" y="1413"/>
                </a:lnTo>
                <a:lnTo>
                  <a:pt x="1733" y="1413"/>
                </a:lnTo>
                <a:lnTo>
                  <a:pt x="1798" y="1327"/>
                </a:lnTo>
                <a:lnTo>
                  <a:pt x="1905" y="1263"/>
                </a:lnTo>
                <a:lnTo>
                  <a:pt x="2140" y="1135"/>
                </a:lnTo>
                <a:lnTo>
                  <a:pt x="2397" y="1028"/>
                </a:lnTo>
                <a:lnTo>
                  <a:pt x="2611" y="921"/>
                </a:lnTo>
                <a:lnTo>
                  <a:pt x="2611" y="921"/>
                </a:lnTo>
                <a:lnTo>
                  <a:pt x="2782" y="793"/>
                </a:lnTo>
                <a:lnTo>
                  <a:pt x="2889" y="686"/>
                </a:lnTo>
                <a:lnTo>
                  <a:pt x="2996" y="579"/>
                </a:lnTo>
                <a:lnTo>
                  <a:pt x="3060" y="472"/>
                </a:lnTo>
                <a:lnTo>
                  <a:pt x="3081" y="429"/>
                </a:lnTo>
                <a:lnTo>
                  <a:pt x="3081" y="386"/>
                </a:lnTo>
                <a:lnTo>
                  <a:pt x="3060" y="365"/>
                </a:lnTo>
                <a:lnTo>
                  <a:pt x="3039" y="322"/>
                </a:lnTo>
                <a:lnTo>
                  <a:pt x="2974" y="322"/>
                </a:lnTo>
                <a:lnTo>
                  <a:pt x="2889" y="300"/>
                </a:lnTo>
                <a:lnTo>
                  <a:pt x="2889" y="300"/>
                </a:lnTo>
                <a:lnTo>
                  <a:pt x="2653" y="429"/>
                </a:lnTo>
                <a:lnTo>
                  <a:pt x="2225" y="686"/>
                </a:lnTo>
                <a:lnTo>
                  <a:pt x="1798" y="942"/>
                </a:lnTo>
                <a:lnTo>
                  <a:pt x="1648" y="1006"/>
                </a:lnTo>
                <a:lnTo>
                  <a:pt x="1605" y="1028"/>
                </a:lnTo>
                <a:lnTo>
                  <a:pt x="1584" y="1028"/>
                </a:lnTo>
                <a:lnTo>
                  <a:pt x="1584" y="1028"/>
                </a:lnTo>
                <a:lnTo>
                  <a:pt x="1691" y="707"/>
                </a:lnTo>
                <a:lnTo>
                  <a:pt x="1712" y="536"/>
                </a:lnTo>
                <a:lnTo>
                  <a:pt x="1712" y="472"/>
                </a:lnTo>
                <a:lnTo>
                  <a:pt x="1691" y="407"/>
                </a:lnTo>
                <a:lnTo>
                  <a:pt x="1691" y="407"/>
                </a:lnTo>
                <a:lnTo>
                  <a:pt x="1669" y="365"/>
                </a:lnTo>
                <a:lnTo>
                  <a:pt x="1626" y="322"/>
                </a:lnTo>
                <a:lnTo>
                  <a:pt x="1605" y="322"/>
                </a:lnTo>
                <a:lnTo>
                  <a:pt x="1562" y="322"/>
                </a:lnTo>
                <a:lnTo>
                  <a:pt x="1498" y="386"/>
                </a:lnTo>
                <a:lnTo>
                  <a:pt x="1434" y="472"/>
                </a:lnTo>
                <a:lnTo>
                  <a:pt x="1327" y="686"/>
                </a:lnTo>
                <a:lnTo>
                  <a:pt x="1263" y="835"/>
                </a:lnTo>
                <a:lnTo>
                  <a:pt x="1263" y="835"/>
                </a:lnTo>
                <a:lnTo>
                  <a:pt x="1263" y="900"/>
                </a:lnTo>
                <a:lnTo>
                  <a:pt x="1263" y="964"/>
                </a:lnTo>
                <a:lnTo>
                  <a:pt x="1263" y="964"/>
                </a:lnTo>
                <a:lnTo>
                  <a:pt x="1156" y="686"/>
                </a:lnTo>
                <a:lnTo>
                  <a:pt x="1070" y="493"/>
                </a:lnTo>
                <a:lnTo>
                  <a:pt x="963" y="300"/>
                </a:lnTo>
                <a:lnTo>
                  <a:pt x="856" y="151"/>
                </a:lnTo>
                <a:lnTo>
                  <a:pt x="792" y="86"/>
                </a:lnTo>
                <a:lnTo>
                  <a:pt x="728" y="44"/>
                </a:lnTo>
                <a:lnTo>
                  <a:pt x="664" y="1"/>
                </a:lnTo>
                <a:lnTo>
                  <a:pt x="599" y="1"/>
                </a:lnTo>
                <a:lnTo>
                  <a:pt x="535" y="44"/>
                </a:lnTo>
                <a:lnTo>
                  <a:pt x="471" y="108"/>
                </a:lnTo>
                <a:lnTo>
                  <a:pt x="471" y="108"/>
                </a:lnTo>
                <a:lnTo>
                  <a:pt x="471" y="151"/>
                </a:lnTo>
                <a:lnTo>
                  <a:pt x="471" y="193"/>
                </a:lnTo>
                <a:lnTo>
                  <a:pt x="492" y="343"/>
                </a:lnTo>
                <a:lnTo>
                  <a:pt x="557" y="514"/>
                </a:lnTo>
                <a:lnTo>
                  <a:pt x="642" y="707"/>
                </a:lnTo>
                <a:lnTo>
                  <a:pt x="813" y="1049"/>
                </a:lnTo>
                <a:lnTo>
                  <a:pt x="899" y="1199"/>
                </a:lnTo>
                <a:lnTo>
                  <a:pt x="899" y="1199"/>
                </a:lnTo>
                <a:lnTo>
                  <a:pt x="749" y="1156"/>
                </a:lnTo>
                <a:lnTo>
                  <a:pt x="578" y="1092"/>
                </a:lnTo>
                <a:lnTo>
                  <a:pt x="385" y="1049"/>
                </a:lnTo>
                <a:lnTo>
                  <a:pt x="321" y="1049"/>
                </a:lnTo>
                <a:lnTo>
                  <a:pt x="257" y="1071"/>
                </a:lnTo>
                <a:lnTo>
                  <a:pt x="257" y="1071"/>
                </a:lnTo>
                <a:lnTo>
                  <a:pt x="214" y="1113"/>
                </a:lnTo>
                <a:lnTo>
                  <a:pt x="193" y="1156"/>
                </a:lnTo>
                <a:lnTo>
                  <a:pt x="193" y="1178"/>
                </a:lnTo>
                <a:lnTo>
                  <a:pt x="214" y="1220"/>
                </a:lnTo>
                <a:lnTo>
                  <a:pt x="278" y="1285"/>
                </a:lnTo>
                <a:lnTo>
                  <a:pt x="385" y="1349"/>
                </a:lnTo>
                <a:lnTo>
                  <a:pt x="621" y="1456"/>
                </a:lnTo>
                <a:lnTo>
                  <a:pt x="728" y="1499"/>
                </a:lnTo>
                <a:lnTo>
                  <a:pt x="771" y="1541"/>
                </a:lnTo>
                <a:lnTo>
                  <a:pt x="771" y="1541"/>
                </a:lnTo>
                <a:lnTo>
                  <a:pt x="578" y="1648"/>
                </a:lnTo>
                <a:lnTo>
                  <a:pt x="321" y="1798"/>
                </a:lnTo>
                <a:lnTo>
                  <a:pt x="193" y="1884"/>
                </a:lnTo>
                <a:lnTo>
                  <a:pt x="86" y="1969"/>
                </a:lnTo>
                <a:lnTo>
                  <a:pt x="22" y="2055"/>
                </a:lnTo>
                <a:lnTo>
                  <a:pt x="0" y="2119"/>
                </a:lnTo>
                <a:lnTo>
                  <a:pt x="0" y="2162"/>
                </a:lnTo>
                <a:lnTo>
                  <a:pt x="0" y="2162"/>
                </a:lnTo>
                <a:lnTo>
                  <a:pt x="22" y="2205"/>
                </a:lnTo>
                <a:lnTo>
                  <a:pt x="65" y="2247"/>
                </a:lnTo>
                <a:lnTo>
                  <a:pt x="107" y="2247"/>
                </a:lnTo>
                <a:lnTo>
                  <a:pt x="171" y="2247"/>
                </a:lnTo>
                <a:lnTo>
                  <a:pt x="300" y="2226"/>
                </a:lnTo>
                <a:lnTo>
                  <a:pt x="450" y="2162"/>
                </a:lnTo>
                <a:lnTo>
                  <a:pt x="728" y="2012"/>
                </a:lnTo>
                <a:lnTo>
                  <a:pt x="920" y="1905"/>
                </a:lnTo>
                <a:lnTo>
                  <a:pt x="920" y="1905"/>
                </a:lnTo>
                <a:lnTo>
                  <a:pt x="878" y="1948"/>
                </a:lnTo>
                <a:lnTo>
                  <a:pt x="835" y="2033"/>
                </a:lnTo>
                <a:lnTo>
                  <a:pt x="813" y="2140"/>
                </a:lnTo>
                <a:lnTo>
                  <a:pt x="813" y="2247"/>
                </a:lnTo>
                <a:lnTo>
                  <a:pt x="835" y="2354"/>
                </a:lnTo>
                <a:lnTo>
                  <a:pt x="856" y="2440"/>
                </a:lnTo>
                <a:lnTo>
                  <a:pt x="920" y="2504"/>
                </a:lnTo>
                <a:lnTo>
                  <a:pt x="963" y="2504"/>
                </a:lnTo>
                <a:lnTo>
                  <a:pt x="1006" y="2483"/>
                </a:lnTo>
                <a:lnTo>
                  <a:pt x="1006" y="2483"/>
                </a:lnTo>
                <a:close/>
                <a:moveTo>
                  <a:pt x="8238" y="1884"/>
                </a:moveTo>
                <a:lnTo>
                  <a:pt x="8238" y="1884"/>
                </a:lnTo>
                <a:lnTo>
                  <a:pt x="8516" y="1734"/>
                </a:lnTo>
                <a:lnTo>
                  <a:pt x="8708" y="1606"/>
                </a:lnTo>
                <a:lnTo>
                  <a:pt x="8922" y="1477"/>
                </a:lnTo>
                <a:lnTo>
                  <a:pt x="9072" y="1327"/>
                </a:lnTo>
                <a:lnTo>
                  <a:pt x="9136" y="1263"/>
                </a:lnTo>
                <a:lnTo>
                  <a:pt x="9179" y="1178"/>
                </a:lnTo>
                <a:lnTo>
                  <a:pt x="9200" y="1113"/>
                </a:lnTo>
                <a:lnTo>
                  <a:pt x="9179" y="1028"/>
                </a:lnTo>
                <a:lnTo>
                  <a:pt x="9136" y="964"/>
                </a:lnTo>
                <a:lnTo>
                  <a:pt x="9072" y="900"/>
                </a:lnTo>
                <a:lnTo>
                  <a:pt x="9072" y="900"/>
                </a:lnTo>
                <a:lnTo>
                  <a:pt x="9008" y="857"/>
                </a:lnTo>
                <a:lnTo>
                  <a:pt x="8965" y="835"/>
                </a:lnTo>
                <a:lnTo>
                  <a:pt x="8837" y="835"/>
                </a:lnTo>
                <a:lnTo>
                  <a:pt x="8708" y="878"/>
                </a:lnTo>
                <a:lnTo>
                  <a:pt x="8580" y="942"/>
                </a:lnTo>
                <a:lnTo>
                  <a:pt x="8345" y="1071"/>
                </a:lnTo>
                <a:lnTo>
                  <a:pt x="8216" y="1135"/>
                </a:lnTo>
                <a:lnTo>
                  <a:pt x="8131" y="1199"/>
                </a:lnTo>
                <a:lnTo>
                  <a:pt x="8131" y="1199"/>
                </a:lnTo>
                <a:lnTo>
                  <a:pt x="8152" y="1156"/>
                </a:lnTo>
                <a:lnTo>
                  <a:pt x="8195" y="1092"/>
                </a:lnTo>
                <a:lnTo>
                  <a:pt x="8216" y="921"/>
                </a:lnTo>
                <a:lnTo>
                  <a:pt x="8238" y="600"/>
                </a:lnTo>
                <a:lnTo>
                  <a:pt x="8238" y="600"/>
                </a:lnTo>
                <a:lnTo>
                  <a:pt x="8238" y="450"/>
                </a:lnTo>
                <a:lnTo>
                  <a:pt x="8216" y="279"/>
                </a:lnTo>
                <a:lnTo>
                  <a:pt x="8195" y="215"/>
                </a:lnTo>
                <a:lnTo>
                  <a:pt x="8152" y="151"/>
                </a:lnTo>
                <a:lnTo>
                  <a:pt x="8088" y="108"/>
                </a:lnTo>
                <a:lnTo>
                  <a:pt x="8002" y="108"/>
                </a:lnTo>
                <a:lnTo>
                  <a:pt x="8002" y="108"/>
                </a:lnTo>
                <a:lnTo>
                  <a:pt x="7874" y="129"/>
                </a:lnTo>
                <a:lnTo>
                  <a:pt x="7788" y="172"/>
                </a:lnTo>
                <a:lnTo>
                  <a:pt x="7703" y="258"/>
                </a:lnTo>
                <a:lnTo>
                  <a:pt x="7660" y="365"/>
                </a:lnTo>
                <a:lnTo>
                  <a:pt x="7617" y="493"/>
                </a:lnTo>
                <a:lnTo>
                  <a:pt x="7596" y="600"/>
                </a:lnTo>
                <a:lnTo>
                  <a:pt x="7553" y="835"/>
                </a:lnTo>
                <a:lnTo>
                  <a:pt x="7553" y="835"/>
                </a:lnTo>
                <a:lnTo>
                  <a:pt x="7532" y="1071"/>
                </a:lnTo>
                <a:lnTo>
                  <a:pt x="7489" y="1178"/>
                </a:lnTo>
                <a:lnTo>
                  <a:pt x="7446" y="1263"/>
                </a:lnTo>
                <a:lnTo>
                  <a:pt x="7446" y="1263"/>
                </a:lnTo>
                <a:lnTo>
                  <a:pt x="7403" y="1306"/>
                </a:lnTo>
                <a:lnTo>
                  <a:pt x="7360" y="1306"/>
                </a:lnTo>
                <a:lnTo>
                  <a:pt x="7253" y="1263"/>
                </a:lnTo>
                <a:lnTo>
                  <a:pt x="7253" y="1263"/>
                </a:lnTo>
                <a:lnTo>
                  <a:pt x="7125" y="1199"/>
                </a:lnTo>
                <a:lnTo>
                  <a:pt x="6997" y="1113"/>
                </a:lnTo>
                <a:lnTo>
                  <a:pt x="6997" y="1113"/>
                </a:lnTo>
                <a:lnTo>
                  <a:pt x="6826" y="985"/>
                </a:lnTo>
                <a:lnTo>
                  <a:pt x="6633" y="835"/>
                </a:lnTo>
                <a:lnTo>
                  <a:pt x="6526" y="771"/>
                </a:lnTo>
                <a:lnTo>
                  <a:pt x="6419" y="728"/>
                </a:lnTo>
                <a:lnTo>
                  <a:pt x="6312" y="707"/>
                </a:lnTo>
                <a:lnTo>
                  <a:pt x="6205" y="707"/>
                </a:lnTo>
                <a:lnTo>
                  <a:pt x="6205" y="707"/>
                </a:lnTo>
                <a:lnTo>
                  <a:pt x="6141" y="728"/>
                </a:lnTo>
                <a:lnTo>
                  <a:pt x="6098" y="771"/>
                </a:lnTo>
                <a:lnTo>
                  <a:pt x="6077" y="793"/>
                </a:lnTo>
                <a:lnTo>
                  <a:pt x="6055" y="835"/>
                </a:lnTo>
                <a:lnTo>
                  <a:pt x="6055" y="942"/>
                </a:lnTo>
                <a:lnTo>
                  <a:pt x="6098" y="1028"/>
                </a:lnTo>
                <a:lnTo>
                  <a:pt x="6162" y="1135"/>
                </a:lnTo>
                <a:lnTo>
                  <a:pt x="6248" y="1220"/>
                </a:lnTo>
                <a:lnTo>
                  <a:pt x="6419" y="1370"/>
                </a:lnTo>
                <a:lnTo>
                  <a:pt x="6419" y="1370"/>
                </a:lnTo>
                <a:lnTo>
                  <a:pt x="6761" y="1563"/>
                </a:lnTo>
                <a:lnTo>
                  <a:pt x="6868" y="1627"/>
                </a:lnTo>
                <a:lnTo>
                  <a:pt x="6933" y="1691"/>
                </a:lnTo>
                <a:lnTo>
                  <a:pt x="6997" y="1755"/>
                </a:lnTo>
                <a:lnTo>
                  <a:pt x="6997" y="1820"/>
                </a:lnTo>
                <a:lnTo>
                  <a:pt x="6997" y="1820"/>
                </a:lnTo>
                <a:lnTo>
                  <a:pt x="6975" y="1862"/>
                </a:lnTo>
                <a:lnTo>
                  <a:pt x="6933" y="1884"/>
                </a:lnTo>
                <a:lnTo>
                  <a:pt x="6761" y="1991"/>
                </a:lnTo>
                <a:lnTo>
                  <a:pt x="6462" y="2140"/>
                </a:lnTo>
                <a:lnTo>
                  <a:pt x="6462" y="2140"/>
                </a:lnTo>
                <a:lnTo>
                  <a:pt x="6269" y="2226"/>
                </a:lnTo>
                <a:lnTo>
                  <a:pt x="6162" y="2290"/>
                </a:lnTo>
                <a:lnTo>
                  <a:pt x="6077" y="2354"/>
                </a:lnTo>
                <a:lnTo>
                  <a:pt x="6077" y="2354"/>
                </a:lnTo>
                <a:lnTo>
                  <a:pt x="6034" y="2419"/>
                </a:lnTo>
                <a:lnTo>
                  <a:pt x="5991" y="2483"/>
                </a:lnTo>
                <a:lnTo>
                  <a:pt x="5948" y="2568"/>
                </a:lnTo>
                <a:lnTo>
                  <a:pt x="5948" y="2633"/>
                </a:lnTo>
                <a:lnTo>
                  <a:pt x="5948" y="2697"/>
                </a:lnTo>
                <a:lnTo>
                  <a:pt x="5991" y="2761"/>
                </a:lnTo>
                <a:lnTo>
                  <a:pt x="6055" y="2804"/>
                </a:lnTo>
                <a:lnTo>
                  <a:pt x="6141" y="2825"/>
                </a:lnTo>
                <a:lnTo>
                  <a:pt x="6141" y="2825"/>
                </a:lnTo>
                <a:lnTo>
                  <a:pt x="6269" y="2825"/>
                </a:lnTo>
                <a:lnTo>
                  <a:pt x="6398" y="2825"/>
                </a:lnTo>
                <a:lnTo>
                  <a:pt x="6526" y="2782"/>
                </a:lnTo>
                <a:lnTo>
                  <a:pt x="6654" y="2718"/>
                </a:lnTo>
                <a:lnTo>
                  <a:pt x="6911" y="2611"/>
                </a:lnTo>
                <a:lnTo>
                  <a:pt x="7018" y="2568"/>
                </a:lnTo>
                <a:lnTo>
                  <a:pt x="7146" y="2547"/>
                </a:lnTo>
                <a:lnTo>
                  <a:pt x="7146" y="2547"/>
                </a:lnTo>
                <a:lnTo>
                  <a:pt x="7061" y="2761"/>
                </a:lnTo>
                <a:lnTo>
                  <a:pt x="6975" y="3039"/>
                </a:lnTo>
                <a:lnTo>
                  <a:pt x="6954" y="3189"/>
                </a:lnTo>
                <a:lnTo>
                  <a:pt x="6954" y="3339"/>
                </a:lnTo>
                <a:lnTo>
                  <a:pt x="6954" y="3467"/>
                </a:lnTo>
                <a:lnTo>
                  <a:pt x="6997" y="3553"/>
                </a:lnTo>
                <a:lnTo>
                  <a:pt x="6997" y="3553"/>
                </a:lnTo>
                <a:lnTo>
                  <a:pt x="7040" y="3617"/>
                </a:lnTo>
                <a:lnTo>
                  <a:pt x="7104" y="3638"/>
                </a:lnTo>
                <a:lnTo>
                  <a:pt x="7146" y="3617"/>
                </a:lnTo>
                <a:lnTo>
                  <a:pt x="7211" y="3595"/>
                </a:lnTo>
                <a:lnTo>
                  <a:pt x="7318" y="3510"/>
                </a:lnTo>
                <a:lnTo>
                  <a:pt x="7382" y="3403"/>
                </a:lnTo>
                <a:lnTo>
                  <a:pt x="7382" y="3403"/>
                </a:lnTo>
                <a:lnTo>
                  <a:pt x="7489" y="3146"/>
                </a:lnTo>
                <a:lnTo>
                  <a:pt x="7574" y="2868"/>
                </a:lnTo>
                <a:lnTo>
                  <a:pt x="7681" y="2590"/>
                </a:lnTo>
                <a:lnTo>
                  <a:pt x="7724" y="2461"/>
                </a:lnTo>
                <a:lnTo>
                  <a:pt x="7810" y="2333"/>
                </a:lnTo>
                <a:lnTo>
                  <a:pt x="7810" y="2333"/>
                </a:lnTo>
                <a:lnTo>
                  <a:pt x="8088" y="2526"/>
                </a:lnTo>
                <a:lnTo>
                  <a:pt x="8302" y="2654"/>
                </a:lnTo>
                <a:lnTo>
                  <a:pt x="8516" y="2782"/>
                </a:lnTo>
                <a:lnTo>
                  <a:pt x="8730" y="2868"/>
                </a:lnTo>
                <a:lnTo>
                  <a:pt x="8837" y="2889"/>
                </a:lnTo>
                <a:lnTo>
                  <a:pt x="8922" y="2889"/>
                </a:lnTo>
                <a:lnTo>
                  <a:pt x="8987" y="2868"/>
                </a:lnTo>
                <a:lnTo>
                  <a:pt x="9029" y="2825"/>
                </a:lnTo>
                <a:lnTo>
                  <a:pt x="9051" y="2740"/>
                </a:lnTo>
                <a:lnTo>
                  <a:pt x="9072" y="2611"/>
                </a:lnTo>
                <a:lnTo>
                  <a:pt x="9072" y="2611"/>
                </a:lnTo>
                <a:lnTo>
                  <a:pt x="9051" y="2547"/>
                </a:lnTo>
                <a:lnTo>
                  <a:pt x="9029" y="2483"/>
                </a:lnTo>
                <a:lnTo>
                  <a:pt x="8944" y="2376"/>
                </a:lnTo>
                <a:lnTo>
                  <a:pt x="8837" y="2290"/>
                </a:lnTo>
                <a:lnTo>
                  <a:pt x="8708" y="2205"/>
                </a:lnTo>
                <a:lnTo>
                  <a:pt x="8452" y="2055"/>
                </a:lnTo>
                <a:lnTo>
                  <a:pt x="8323" y="1969"/>
                </a:lnTo>
                <a:lnTo>
                  <a:pt x="8238" y="1884"/>
                </a:lnTo>
                <a:lnTo>
                  <a:pt x="8238" y="1884"/>
                </a:lnTo>
                <a:close/>
                <a:moveTo>
                  <a:pt x="6633" y="6676"/>
                </a:moveTo>
                <a:lnTo>
                  <a:pt x="6633" y="6676"/>
                </a:lnTo>
                <a:lnTo>
                  <a:pt x="6440" y="6741"/>
                </a:lnTo>
                <a:lnTo>
                  <a:pt x="6248" y="6848"/>
                </a:lnTo>
                <a:lnTo>
                  <a:pt x="6034" y="6912"/>
                </a:lnTo>
                <a:lnTo>
                  <a:pt x="5948" y="6933"/>
                </a:lnTo>
                <a:lnTo>
                  <a:pt x="5841" y="6933"/>
                </a:lnTo>
                <a:lnTo>
                  <a:pt x="5841" y="6933"/>
                </a:lnTo>
                <a:lnTo>
                  <a:pt x="5734" y="6890"/>
                </a:lnTo>
                <a:lnTo>
                  <a:pt x="5627" y="6826"/>
                </a:lnTo>
                <a:lnTo>
                  <a:pt x="5435" y="6698"/>
                </a:lnTo>
                <a:lnTo>
                  <a:pt x="5435" y="6698"/>
                </a:lnTo>
                <a:lnTo>
                  <a:pt x="4857" y="6313"/>
                </a:lnTo>
                <a:lnTo>
                  <a:pt x="4857" y="6313"/>
                </a:lnTo>
                <a:lnTo>
                  <a:pt x="5199" y="6035"/>
                </a:lnTo>
                <a:lnTo>
                  <a:pt x="5392" y="5906"/>
                </a:lnTo>
                <a:lnTo>
                  <a:pt x="5585" y="5778"/>
                </a:lnTo>
                <a:lnTo>
                  <a:pt x="5585" y="5778"/>
                </a:lnTo>
                <a:lnTo>
                  <a:pt x="5670" y="5756"/>
                </a:lnTo>
                <a:lnTo>
                  <a:pt x="5777" y="5735"/>
                </a:lnTo>
                <a:lnTo>
                  <a:pt x="5863" y="5735"/>
                </a:lnTo>
                <a:lnTo>
                  <a:pt x="5948" y="5756"/>
                </a:lnTo>
                <a:lnTo>
                  <a:pt x="6119" y="5821"/>
                </a:lnTo>
                <a:lnTo>
                  <a:pt x="6312" y="5885"/>
                </a:lnTo>
                <a:lnTo>
                  <a:pt x="6312" y="5885"/>
                </a:lnTo>
                <a:lnTo>
                  <a:pt x="6440" y="5928"/>
                </a:lnTo>
                <a:lnTo>
                  <a:pt x="6612" y="5928"/>
                </a:lnTo>
                <a:lnTo>
                  <a:pt x="6697" y="5928"/>
                </a:lnTo>
                <a:lnTo>
                  <a:pt x="6761" y="5885"/>
                </a:lnTo>
                <a:lnTo>
                  <a:pt x="6826" y="5842"/>
                </a:lnTo>
                <a:lnTo>
                  <a:pt x="6868" y="5778"/>
                </a:lnTo>
                <a:lnTo>
                  <a:pt x="6868" y="5778"/>
                </a:lnTo>
                <a:lnTo>
                  <a:pt x="6868" y="5692"/>
                </a:lnTo>
                <a:lnTo>
                  <a:pt x="6826" y="5628"/>
                </a:lnTo>
                <a:lnTo>
                  <a:pt x="6740" y="5585"/>
                </a:lnTo>
                <a:lnTo>
                  <a:pt x="6654" y="5542"/>
                </a:lnTo>
                <a:lnTo>
                  <a:pt x="6440" y="5478"/>
                </a:lnTo>
                <a:lnTo>
                  <a:pt x="6355" y="5457"/>
                </a:lnTo>
                <a:lnTo>
                  <a:pt x="6291" y="5435"/>
                </a:lnTo>
                <a:lnTo>
                  <a:pt x="6291" y="5435"/>
                </a:lnTo>
                <a:lnTo>
                  <a:pt x="6462" y="5328"/>
                </a:lnTo>
                <a:lnTo>
                  <a:pt x="6676" y="5157"/>
                </a:lnTo>
                <a:lnTo>
                  <a:pt x="6761" y="5050"/>
                </a:lnTo>
                <a:lnTo>
                  <a:pt x="6804" y="4965"/>
                </a:lnTo>
                <a:lnTo>
                  <a:pt x="6826" y="4922"/>
                </a:lnTo>
                <a:lnTo>
                  <a:pt x="6826" y="4879"/>
                </a:lnTo>
                <a:lnTo>
                  <a:pt x="6804" y="4836"/>
                </a:lnTo>
                <a:lnTo>
                  <a:pt x="6761" y="4794"/>
                </a:lnTo>
                <a:lnTo>
                  <a:pt x="6761" y="4794"/>
                </a:lnTo>
                <a:lnTo>
                  <a:pt x="6697" y="4772"/>
                </a:lnTo>
                <a:lnTo>
                  <a:pt x="6590" y="4794"/>
                </a:lnTo>
                <a:lnTo>
                  <a:pt x="6333" y="4858"/>
                </a:lnTo>
                <a:lnTo>
                  <a:pt x="5991" y="5008"/>
                </a:lnTo>
                <a:lnTo>
                  <a:pt x="5991" y="5008"/>
                </a:lnTo>
                <a:lnTo>
                  <a:pt x="6055" y="4836"/>
                </a:lnTo>
                <a:lnTo>
                  <a:pt x="6098" y="4644"/>
                </a:lnTo>
                <a:lnTo>
                  <a:pt x="6077" y="4537"/>
                </a:lnTo>
                <a:lnTo>
                  <a:pt x="6055" y="4451"/>
                </a:lnTo>
                <a:lnTo>
                  <a:pt x="6013" y="4408"/>
                </a:lnTo>
                <a:lnTo>
                  <a:pt x="5927" y="4387"/>
                </a:lnTo>
                <a:lnTo>
                  <a:pt x="5927" y="4387"/>
                </a:lnTo>
                <a:lnTo>
                  <a:pt x="5841" y="4408"/>
                </a:lnTo>
                <a:lnTo>
                  <a:pt x="5756" y="4473"/>
                </a:lnTo>
                <a:lnTo>
                  <a:pt x="5692" y="4537"/>
                </a:lnTo>
                <a:lnTo>
                  <a:pt x="5627" y="4622"/>
                </a:lnTo>
                <a:lnTo>
                  <a:pt x="5542" y="4836"/>
                </a:lnTo>
                <a:lnTo>
                  <a:pt x="5478" y="4986"/>
                </a:lnTo>
                <a:lnTo>
                  <a:pt x="5478" y="4986"/>
                </a:lnTo>
                <a:lnTo>
                  <a:pt x="5413" y="5179"/>
                </a:lnTo>
                <a:lnTo>
                  <a:pt x="5349" y="5307"/>
                </a:lnTo>
                <a:lnTo>
                  <a:pt x="5306" y="5371"/>
                </a:lnTo>
                <a:lnTo>
                  <a:pt x="5264" y="5414"/>
                </a:lnTo>
                <a:lnTo>
                  <a:pt x="5092" y="5500"/>
                </a:lnTo>
                <a:lnTo>
                  <a:pt x="5092" y="5500"/>
                </a:lnTo>
                <a:lnTo>
                  <a:pt x="4793" y="5649"/>
                </a:lnTo>
                <a:lnTo>
                  <a:pt x="4515" y="5778"/>
                </a:lnTo>
                <a:lnTo>
                  <a:pt x="4515" y="5778"/>
                </a:lnTo>
                <a:lnTo>
                  <a:pt x="4472" y="5221"/>
                </a:lnTo>
                <a:lnTo>
                  <a:pt x="4472" y="5221"/>
                </a:lnTo>
                <a:lnTo>
                  <a:pt x="4429" y="5008"/>
                </a:lnTo>
                <a:lnTo>
                  <a:pt x="4429" y="4901"/>
                </a:lnTo>
                <a:lnTo>
                  <a:pt x="4429" y="4794"/>
                </a:lnTo>
                <a:lnTo>
                  <a:pt x="4429" y="4794"/>
                </a:lnTo>
                <a:lnTo>
                  <a:pt x="4472" y="4729"/>
                </a:lnTo>
                <a:lnTo>
                  <a:pt x="4515" y="4687"/>
                </a:lnTo>
                <a:lnTo>
                  <a:pt x="4622" y="4601"/>
                </a:lnTo>
                <a:lnTo>
                  <a:pt x="4750" y="4515"/>
                </a:lnTo>
                <a:lnTo>
                  <a:pt x="4857" y="4430"/>
                </a:lnTo>
                <a:lnTo>
                  <a:pt x="4857" y="4430"/>
                </a:lnTo>
                <a:lnTo>
                  <a:pt x="4964" y="4301"/>
                </a:lnTo>
                <a:lnTo>
                  <a:pt x="5007" y="4216"/>
                </a:lnTo>
                <a:lnTo>
                  <a:pt x="5050" y="4130"/>
                </a:lnTo>
                <a:lnTo>
                  <a:pt x="5050" y="4066"/>
                </a:lnTo>
                <a:lnTo>
                  <a:pt x="5050" y="4002"/>
                </a:lnTo>
                <a:lnTo>
                  <a:pt x="4986" y="3959"/>
                </a:lnTo>
                <a:lnTo>
                  <a:pt x="4900" y="3938"/>
                </a:lnTo>
                <a:lnTo>
                  <a:pt x="4900" y="3938"/>
                </a:lnTo>
                <a:lnTo>
                  <a:pt x="4814" y="3981"/>
                </a:lnTo>
                <a:lnTo>
                  <a:pt x="4686" y="4045"/>
                </a:lnTo>
                <a:lnTo>
                  <a:pt x="4472" y="4216"/>
                </a:lnTo>
                <a:lnTo>
                  <a:pt x="4472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216"/>
                </a:lnTo>
                <a:lnTo>
                  <a:pt x="4451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173"/>
                </a:lnTo>
                <a:lnTo>
                  <a:pt x="4451" y="4173"/>
                </a:lnTo>
                <a:lnTo>
                  <a:pt x="4451" y="4216"/>
                </a:lnTo>
                <a:lnTo>
                  <a:pt x="4451" y="4216"/>
                </a:lnTo>
                <a:lnTo>
                  <a:pt x="4472" y="4216"/>
                </a:lnTo>
                <a:lnTo>
                  <a:pt x="4472" y="4216"/>
                </a:lnTo>
                <a:lnTo>
                  <a:pt x="4472" y="4045"/>
                </a:lnTo>
                <a:lnTo>
                  <a:pt x="4472" y="3831"/>
                </a:lnTo>
                <a:lnTo>
                  <a:pt x="4408" y="3638"/>
                </a:lnTo>
                <a:lnTo>
                  <a:pt x="4365" y="3553"/>
                </a:lnTo>
                <a:lnTo>
                  <a:pt x="4322" y="3510"/>
                </a:lnTo>
                <a:lnTo>
                  <a:pt x="4322" y="3510"/>
                </a:lnTo>
                <a:lnTo>
                  <a:pt x="4258" y="3488"/>
                </a:lnTo>
                <a:lnTo>
                  <a:pt x="4194" y="3467"/>
                </a:lnTo>
                <a:lnTo>
                  <a:pt x="4151" y="3467"/>
                </a:lnTo>
                <a:lnTo>
                  <a:pt x="4087" y="3488"/>
                </a:lnTo>
                <a:lnTo>
                  <a:pt x="4044" y="3531"/>
                </a:lnTo>
                <a:lnTo>
                  <a:pt x="4023" y="3574"/>
                </a:lnTo>
                <a:lnTo>
                  <a:pt x="3959" y="3702"/>
                </a:lnTo>
                <a:lnTo>
                  <a:pt x="3937" y="3852"/>
                </a:lnTo>
                <a:lnTo>
                  <a:pt x="3916" y="4002"/>
                </a:lnTo>
                <a:lnTo>
                  <a:pt x="3916" y="4237"/>
                </a:lnTo>
                <a:lnTo>
                  <a:pt x="3916" y="4237"/>
                </a:lnTo>
                <a:lnTo>
                  <a:pt x="3787" y="4130"/>
                </a:lnTo>
                <a:lnTo>
                  <a:pt x="3638" y="4045"/>
                </a:lnTo>
                <a:lnTo>
                  <a:pt x="3552" y="4023"/>
                </a:lnTo>
                <a:lnTo>
                  <a:pt x="3466" y="4023"/>
                </a:lnTo>
                <a:lnTo>
                  <a:pt x="3402" y="4045"/>
                </a:lnTo>
                <a:lnTo>
                  <a:pt x="3359" y="4109"/>
                </a:lnTo>
                <a:lnTo>
                  <a:pt x="3359" y="4109"/>
                </a:lnTo>
                <a:lnTo>
                  <a:pt x="3359" y="4173"/>
                </a:lnTo>
                <a:lnTo>
                  <a:pt x="3381" y="4259"/>
                </a:lnTo>
                <a:lnTo>
                  <a:pt x="3424" y="4323"/>
                </a:lnTo>
                <a:lnTo>
                  <a:pt x="3488" y="4387"/>
                </a:lnTo>
                <a:lnTo>
                  <a:pt x="3638" y="4515"/>
                </a:lnTo>
                <a:lnTo>
                  <a:pt x="3745" y="4601"/>
                </a:lnTo>
                <a:lnTo>
                  <a:pt x="3745" y="4601"/>
                </a:lnTo>
                <a:lnTo>
                  <a:pt x="3852" y="4729"/>
                </a:lnTo>
                <a:lnTo>
                  <a:pt x="3916" y="4858"/>
                </a:lnTo>
                <a:lnTo>
                  <a:pt x="3937" y="5008"/>
                </a:lnTo>
                <a:lnTo>
                  <a:pt x="3937" y="5179"/>
                </a:lnTo>
                <a:lnTo>
                  <a:pt x="3937" y="5179"/>
                </a:lnTo>
                <a:lnTo>
                  <a:pt x="3916" y="5521"/>
                </a:lnTo>
                <a:lnTo>
                  <a:pt x="3916" y="5521"/>
                </a:lnTo>
                <a:lnTo>
                  <a:pt x="3916" y="5607"/>
                </a:lnTo>
                <a:lnTo>
                  <a:pt x="3894" y="5692"/>
                </a:lnTo>
                <a:lnTo>
                  <a:pt x="3894" y="5692"/>
                </a:lnTo>
                <a:lnTo>
                  <a:pt x="3873" y="5735"/>
                </a:lnTo>
                <a:lnTo>
                  <a:pt x="3830" y="5756"/>
                </a:lnTo>
                <a:lnTo>
                  <a:pt x="3787" y="5735"/>
                </a:lnTo>
                <a:lnTo>
                  <a:pt x="3723" y="5671"/>
                </a:lnTo>
                <a:lnTo>
                  <a:pt x="3723" y="5671"/>
                </a:lnTo>
                <a:lnTo>
                  <a:pt x="3616" y="5628"/>
                </a:lnTo>
                <a:lnTo>
                  <a:pt x="3488" y="5542"/>
                </a:lnTo>
                <a:lnTo>
                  <a:pt x="3252" y="5393"/>
                </a:lnTo>
                <a:lnTo>
                  <a:pt x="3252" y="5393"/>
                </a:lnTo>
                <a:lnTo>
                  <a:pt x="3039" y="5286"/>
                </a:lnTo>
                <a:lnTo>
                  <a:pt x="2825" y="5179"/>
                </a:lnTo>
                <a:lnTo>
                  <a:pt x="2825" y="5179"/>
                </a:lnTo>
                <a:lnTo>
                  <a:pt x="2739" y="5114"/>
                </a:lnTo>
                <a:lnTo>
                  <a:pt x="2675" y="5050"/>
                </a:lnTo>
                <a:lnTo>
                  <a:pt x="2632" y="4986"/>
                </a:lnTo>
                <a:lnTo>
                  <a:pt x="2611" y="4901"/>
                </a:lnTo>
                <a:lnTo>
                  <a:pt x="2546" y="4729"/>
                </a:lnTo>
                <a:lnTo>
                  <a:pt x="2504" y="4558"/>
                </a:lnTo>
                <a:lnTo>
                  <a:pt x="2504" y="4558"/>
                </a:lnTo>
                <a:lnTo>
                  <a:pt x="2439" y="4430"/>
                </a:lnTo>
                <a:lnTo>
                  <a:pt x="2354" y="4280"/>
                </a:lnTo>
                <a:lnTo>
                  <a:pt x="2290" y="4216"/>
                </a:lnTo>
                <a:lnTo>
                  <a:pt x="2225" y="4194"/>
                </a:lnTo>
                <a:lnTo>
                  <a:pt x="2161" y="4194"/>
                </a:lnTo>
                <a:lnTo>
                  <a:pt x="2076" y="4259"/>
                </a:lnTo>
                <a:lnTo>
                  <a:pt x="2076" y="4259"/>
                </a:lnTo>
                <a:lnTo>
                  <a:pt x="2054" y="4323"/>
                </a:lnTo>
                <a:lnTo>
                  <a:pt x="2033" y="4366"/>
                </a:lnTo>
                <a:lnTo>
                  <a:pt x="2054" y="4515"/>
                </a:lnTo>
                <a:lnTo>
                  <a:pt x="2076" y="4644"/>
                </a:lnTo>
                <a:lnTo>
                  <a:pt x="2097" y="4772"/>
                </a:lnTo>
                <a:lnTo>
                  <a:pt x="2097" y="4772"/>
                </a:lnTo>
                <a:lnTo>
                  <a:pt x="1969" y="4729"/>
                </a:lnTo>
                <a:lnTo>
                  <a:pt x="1755" y="4665"/>
                </a:lnTo>
                <a:lnTo>
                  <a:pt x="1584" y="4665"/>
                </a:lnTo>
                <a:lnTo>
                  <a:pt x="1498" y="4665"/>
                </a:lnTo>
                <a:lnTo>
                  <a:pt x="1434" y="4708"/>
                </a:lnTo>
                <a:lnTo>
                  <a:pt x="1434" y="4708"/>
                </a:lnTo>
                <a:lnTo>
                  <a:pt x="1412" y="4751"/>
                </a:lnTo>
                <a:lnTo>
                  <a:pt x="1412" y="4772"/>
                </a:lnTo>
                <a:lnTo>
                  <a:pt x="1455" y="4858"/>
                </a:lnTo>
                <a:lnTo>
                  <a:pt x="1541" y="4943"/>
                </a:lnTo>
                <a:lnTo>
                  <a:pt x="1669" y="5008"/>
                </a:lnTo>
                <a:lnTo>
                  <a:pt x="1926" y="5157"/>
                </a:lnTo>
                <a:lnTo>
                  <a:pt x="2097" y="5264"/>
                </a:lnTo>
                <a:lnTo>
                  <a:pt x="2097" y="5264"/>
                </a:lnTo>
                <a:lnTo>
                  <a:pt x="2012" y="5286"/>
                </a:lnTo>
                <a:lnTo>
                  <a:pt x="1926" y="5286"/>
                </a:lnTo>
                <a:lnTo>
                  <a:pt x="1712" y="5286"/>
                </a:lnTo>
                <a:lnTo>
                  <a:pt x="1605" y="5286"/>
                </a:lnTo>
                <a:lnTo>
                  <a:pt x="1519" y="5286"/>
                </a:lnTo>
                <a:lnTo>
                  <a:pt x="1434" y="5328"/>
                </a:lnTo>
                <a:lnTo>
                  <a:pt x="1370" y="5371"/>
                </a:lnTo>
                <a:lnTo>
                  <a:pt x="1370" y="5371"/>
                </a:lnTo>
                <a:lnTo>
                  <a:pt x="1327" y="5435"/>
                </a:lnTo>
                <a:lnTo>
                  <a:pt x="1305" y="5478"/>
                </a:lnTo>
                <a:lnTo>
                  <a:pt x="1305" y="5521"/>
                </a:lnTo>
                <a:lnTo>
                  <a:pt x="1327" y="5564"/>
                </a:lnTo>
                <a:lnTo>
                  <a:pt x="1391" y="5607"/>
                </a:lnTo>
                <a:lnTo>
                  <a:pt x="1477" y="5649"/>
                </a:lnTo>
                <a:lnTo>
                  <a:pt x="1605" y="5671"/>
                </a:lnTo>
                <a:lnTo>
                  <a:pt x="1733" y="5692"/>
                </a:lnTo>
                <a:lnTo>
                  <a:pt x="1905" y="5692"/>
                </a:lnTo>
                <a:lnTo>
                  <a:pt x="1905" y="5692"/>
                </a:lnTo>
                <a:lnTo>
                  <a:pt x="2311" y="5692"/>
                </a:lnTo>
                <a:lnTo>
                  <a:pt x="2311" y="5692"/>
                </a:lnTo>
                <a:lnTo>
                  <a:pt x="2482" y="5671"/>
                </a:lnTo>
                <a:lnTo>
                  <a:pt x="2568" y="5649"/>
                </a:lnTo>
                <a:lnTo>
                  <a:pt x="2653" y="5671"/>
                </a:lnTo>
                <a:lnTo>
                  <a:pt x="2653" y="5671"/>
                </a:lnTo>
                <a:lnTo>
                  <a:pt x="2760" y="5735"/>
                </a:lnTo>
                <a:lnTo>
                  <a:pt x="2889" y="5821"/>
                </a:lnTo>
                <a:lnTo>
                  <a:pt x="3017" y="5928"/>
                </a:lnTo>
                <a:lnTo>
                  <a:pt x="3124" y="5992"/>
                </a:lnTo>
                <a:lnTo>
                  <a:pt x="3124" y="5992"/>
                </a:lnTo>
                <a:lnTo>
                  <a:pt x="3381" y="6120"/>
                </a:lnTo>
                <a:lnTo>
                  <a:pt x="3509" y="6184"/>
                </a:lnTo>
                <a:lnTo>
                  <a:pt x="3552" y="6206"/>
                </a:lnTo>
                <a:lnTo>
                  <a:pt x="3573" y="6248"/>
                </a:lnTo>
                <a:lnTo>
                  <a:pt x="3573" y="6248"/>
                </a:lnTo>
                <a:lnTo>
                  <a:pt x="3595" y="6291"/>
                </a:lnTo>
                <a:lnTo>
                  <a:pt x="3595" y="6355"/>
                </a:lnTo>
                <a:lnTo>
                  <a:pt x="3573" y="6377"/>
                </a:lnTo>
                <a:lnTo>
                  <a:pt x="3531" y="6420"/>
                </a:lnTo>
                <a:lnTo>
                  <a:pt x="3445" y="6462"/>
                </a:lnTo>
                <a:lnTo>
                  <a:pt x="3338" y="6527"/>
                </a:lnTo>
                <a:lnTo>
                  <a:pt x="3338" y="6527"/>
                </a:lnTo>
                <a:lnTo>
                  <a:pt x="2803" y="6826"/>
                </a:lnTo>
                <a:lnTo>
                  <a:pt x="2525" y="6955"/>
                </a:lnTo>
                <a:lnTo>
                  <a:pt x="2397" y="7019"/>
                </a:lnTo>
                <a:lnTo>
                  <a:pt x="2247" y="7040"/>
                </a:lnTo>
                <a:lnTo>
                  <a:pt x="2247" y="7040"/>
                </a:lnTo>
                <a:lnTo>
                  <a:pt x="2012" y="7061"/>
                </a:lnTo>
                <a:lnTo>
                  <a:pt x="1776" y="7061"/>
                </a:lnTo>
                <a:lnTo>
                  <a:pt x="1284" y="7061"/>
                </a:lnTo>
                <a:lnTo>
                  <a:pt x="1284" y="7061"/>
                </a:lnTo>
                <a:lnTo>
                  <a:pt x="1156" y="7083"/>
                </a:lnTo>
                <a:lnTo>
                  <a:pt x="985" y="7083"/>
                </a:lnTo>
                <a:lnTo>
                  <a:pt x="920" y="7104"/>
                </a:lnTo>
                <a:lnTo>
                  <a:pt x="856" y="7147"/>
                </a:lnTo>
                <a:lnTo>
                  <a:pt x="813" y="7190"/>
                </a:lnTo>
                <a:lnTo>
                  <a:pt x="771" y="7254"/>
                </a:lnTo>
                <a:lnTo>
                  <a:pt x="771" y="7254"/>
                </a:lnTo>
                <a:lnTo>
                  <a:pt x="771" y="7318"/>
                </a:lnTo>
                <a:lnTo>
                  <a:pt x="792" y="7361"/>
                </a:lnTo>
                <a:lnTo>
                  <a:pt x="813" y="7404"/>
                </a:lnTo>
                <a:lnTo>
                  <a:pt x="835" y="7447"/>
                </a:lnTo>
                <a:lnTo>
                  <a:pt x="942" y="7489"/>
                </a:lnTo>
                <a:lnTo>
                  <a:pt x="1070" y="7511"/>
                </a:lnTo>
                <a:lnTo>
                  <a:pt x="1327" y="7532"/>
                </a:lnTo>
                <a:lnTo>
                  <a:pt x="1455" y="7532"/>
                </a:lnTo>
                <a:lnTo>
                  <a:pt x="1519" y="7554"/>
                </a:lnTo>
                <a:lnTo>
                  <a:pt x="1519" y="7554"/>
                </a:lnTo>
                <a:lnTo>
                  <a:pt x="1370" y="7661"/>
                </a:lnTo>
                <a:lnTo>
                  <a:pt x="1177" y="7832"/>
                </a:lnTo>
                <a:lnTo>
                  <a:pt x="1134" y="7896"/>
                </a:lnTo>
                <a:lnTo>
                  <a:pt x="1091" y="7982"/>
                </a:lnTo>
                <a:lnTo>
                  <a:pt x="1113" y="8024"/>
                </a:lnTo>
                <a:lnTo>
                  <a:pt x="1134" y="8067"/>
                </a:lnTo>
                <a:lnTo>
                  <a:pt x="1177" y="8088"/>
                </a:lnTo>
                <a:lnTo>
                  <a:pt x="1241" y="8110"/>
                </a:lnTo>
                <a:lnTo>
                  <a:pt x="1241" y="8110"/>
                </a:lnTo>
                <a:lnTo>
                  <a:pt x="1370" y="8088"/>
                </a:lnTo>
                <a:lnTo>
                  <a:pt x="1605" y="8024"/>
                </a:lnTo>
                <a:lnTo>
                  <a:pt x="1798" y="7939"/>
                </a:lnTo>
                <a:lnTo>
                  <a:pt x="1883" y="7896"/>
                </a:lnTo>
                <a:lnTo>
                  <a:pt x="1905" y="7875"/>
                </a:lnTo>
                <a:lnTo>
                  <a:pt x="1905" y="7875"/>
                </a:lnTo>
                <a:lnTo>
                  <a:pt x="1840" y="8024"/>
                </a:lnTo>
                <a:lnTo>
                  <a:pt x="1798" y="8217"/>
                </a:lnTo>
                <a:lnTo>
                  <a:pt x="1776" y="8302"/>
                </a:lnTo>
                <a:lnTo>
                  <a:pt x="1755" y="8388"/>
                </a:lnTo>
                <a:lnTo>
                  <a:pt x="1776" y="8474"/>
                </a:lnTo>
                <a:lnTo>
                  <a:pt x="1819" y="8538"/>
                </a:lnTo>
                <a:lnTo>
                  <a:pt x="1819" y="8538"/>
                </a:lnTo>
                <a:lnTo>
                  <a:pt x="1883" y="8602"/>
                </a:lnTo>
                <a:lnTo>
                  <a:pt x="1969" y="8623"/>
                </a:lnTo>
                <a:lnTo>
                  <a:pt x="2033" y="8602"/>
                </a:lnTo>
                <a:lnTo>
                  <a:pt x="2097" y="8559"/>
                </a:lnTo>
                <a:lnTo>
                  <a:pt x="2161" y="8495"/>
                </a:lnTo>
                <a:lnTo>
                  <a:pt x="2225" y="8409"/>
                </a:lnTo>
                <a:lnTo>
                  <a:pt x="2290" y="8260"/>
                </a:lnTo>
                <a:lnTo>
                  <a:pt x="2290" y="8260"/>
                </a:lnTo>
                <a:lnTo>
                  <a:pt x="2375" y="8046"/>
                </a:lnTo>
                <a:lnTo>
                  <a:pt x="2482" y="7832"/>
                </a:lnTo>
                <a:lnTo>
                  <a:pt x="2525" y="7725"/>
                </a:lnTo>
                <a:lnTo>
                  <a:pt x="2589" y="7639"/>
                </a:lnTo>
                <a:lnTo>
                  <a:pt x="2675" y="7575"/>
                </a:lnTo>
                <a:lnTo>
                  <a:pt x="2782" y="7511"/>
                </a:lnTo>
                <a:lnTo>
                  <a:pt x="2782" y="7511"/>
                </a:lnTo>
                <a:lnTo>
                  <a:pt x="3338" y="7233"/>
                </a:lnTo>
                <a:lnTo>
                  <a:pt x="3873" y="6955"/>
                </a:lnTo>
                <a:lnTo>
                  <a:pt x="3873" y="6955"/>
                </a:lnTo>
                <a:lnTo>
                  <a:pt x="3894" y="7404"/>
                </a:lnTo>
                <a:lnTo>
                  <a:pt x="3894" y="7639"/>
                </a:lnTo>
                <a:lnTo>
                  <a:pt x="3873" y="7746"/>
                </a:lnTo>
                <a:lnTo>
                  <a:pt x="3830" y="7832"/>
                </a:lnTo>
                <a:lnTo>
                  <a:pt x="3830" y="7832"/>
                </a:lnTo>
                <a:lnTo>
                  <a:pt x="3787" y="7917"/>
                </a:lnTo>
                <a:lnTo>
                  <a:pt x="3723" y="7960"/>
                </a:lnTo>
                <a:lnTo>
                  <a:pt x="3595" y="8067"/>
                </a:lnTo>
                <a:lnTo>
                  <a:pt x="3466" y="8174"/>
                </a:lnTo>
                <a:lnTo>
                  <a:pt x="3402" y="8238"/>
                </a:lnTo>
                <a:lnTo>
                  <a:pt x="3359" y="8302"/>
                </a:lnTo>
                <a:lnTo>
                  <a:pt x="3359" y="8302"/>
                </a:lnTo>
                <a:lnTo>
                  <a:pt x="3317" y="8388"/>
                </a:lnTo>
                <a:lnTo>
                  <a:pt x="3295" y="8474"/>
                </a:lnTo>
                <a:lnTo>
                  <a:pt x="3295" y="8559"/>
                </a:lnTo>
                <a:lnTo>
                  <a:pt x="3295" y="8623"/>
                </a:lnTo>
                <a:lnTo>
                  <a:pt x="3338" y="8666"/>
                </a:lnTo>
                <a:lnTo>
                  <a:pt x="3381" y="8709"/>
                </a:lnTo>
                <a:lnTo>
                  <a:pt x="3466" y="8709"/>
                </a:lnTo>
                <a:lnTo>
                  <a:pt x="3552" y="8688"/>
                </a:lnTo>
                <a:lnTo>
                  <a:pt x="3552" y="8688"/>
                </a:lnTo>
                <a:lnTo>
                  <a:pt x="3659" y="8602"/>
                </a:lnTo>
                <a:lnTo>
                  <a:pt x="3745" y="8516"/>
                </a:lnTo>
                <a:lnTo>
                  <a:pt x="3830" y="8431"/>
                </a:lnTo>
                <a:lnTo>
                  <a:pt x="3873" y="8409"/>
                </a:lnTo>
                <a:lnTo>
                  <a:pt x="3937" y="8388"/>
                </a:lnTo>
                <a:lnTo>
                  <a:pt x="3937" y="8388"/>
                </a:lnTo>
                <a:lnTo>
                  <a:pt x="3937" y="8602"/>
                </a:lnTo>
                <a:lnTo>
                  <a:pt x="3959" y="8837"/>
                </a:lnTo>
                <a:lnTo>
                  <a:pt x="3980" y="8966"/>
                </a:lnTo>
                <a:lnTo>
                  <a:pt x="4023" y="9051"/>
                </a:lnTo>
                <a:lnTo>
                  <a:pt x="4108" y="9115"/>
                </a:lnTo>
                <a:lnTo>
                  <a:pt x="4151" y="9137"/>
                </a:lnTo>
                <a:lnTo>
                  <a:pt x="4215" y="9137"/>
                </a:lnTo>
                <a:lnTo>
                  <a:pt x="4215" y="9137"/>
                </a:lnTo>
                <a:lnTo>
                  <a:pt x="4279" y="9137"/>
                </a:lnTo>
                <a:lnTo>
                  <a:pt x="4344" y="9115"/>
                </a:lnTo>
                <a:lnTo>
                  <a:pt x="4408" y="9051"/>
                </a:lnTo>
                <a:lnTo>
                  <a:pt x="4451" y="8966"/>
                </a:lnTo>
                <a:lnTo>
                  <a:pt x="4472" y="8859"/>
                </a:lnTo>
                <a:lnTo>
                  <a:pt x="4493" y="8623"/>
                </a:lnTo>
                <a:lnTo>
                  <a:pt x="4515" y="8495"/>
                </a:lnTo>
                <a:lnTo>
                  <a:pt x="4536" y="8409"/>
                </a:lnTo>
                <a:lnTo>
                  <a:pt x="4536" y="8409"/>
                </a:lnTo>
                <a:lnTo>
                  <a:pt x="4665" y="8559"/>
                </a:lnTo>
                <a:lnTo>
                  <a:pt x="4879" y="8752"/>
                </a:lnTo>
                <a:lnTo>
                  <a:pt x="4986" y="8816"/>
                </a:lnTo>
                <a:lnTo>
                  <a:pt x="5028" y="8837"/>
                </a:lnTo>
                <a:lnTo>
                  <a:pt x="5071" y="8837"/>
                </a:lnTo>
                <a:lnTo>
                  <a:pt x="5114" y="8816"/>
                </a:lnTo>
                <a:lnTo>
                  <a:pt x="5135" y="8795"/>
                </a:lnTo>
                <a:lnTo>
                  <a:pt x="5157" y="8730"/>
                </a:lnTo>
                <a:lnTo>
                  <a:pt x="5178" y="8666"/>
                </a:lnTo>
                <a:lnTo>
                  <a:pt x="5178" y="8666"/>
                </a:lnTo>
                <a:lnTo>
                  <a:pt x="5157" y="8559"/>
                </a:lnTo>
                <a:lnTo>
                  <a:pt x="5092" y="8452"/>
                </a:lnTo>
                <a:lnTo>
                  <a:pt x="5007" y="8367"/>
                </a:lnTo>
                <a:lnTo>
                  <a:pt x="4900" y="8260"/>
                </a:lnTo>
                <a:lnTo>
                  <a:pt x="4707" y="8088"/>
                </a:lnTo>
                <a:lnTo>
                  <a:pt x="4622" y="8003"/>
                </a:lnTo>
                <a:lnTo>
                  <a:pt x="4558" y="7917"/>
                </a:lnTo>
                <a:lnTo>
                  <a:pt x="4558" y="7917"/>
                </a:lnTo>
                <a:lnTo>
                  <a:pt x="4515" y="7746"/>
                </a:lnTo>
                <a:lnTo>
                  <a:pt x="4515" y="7532"/>
                </a:lnTo>
                <a:lnTo>
                  <a:pt x="4515" y="7126"/>
                </a:lnTo>
                <a:lnTo>
                  <a:pt x="4515" y="7126"/>
                </a:lnTo>
                <a:lnTo>
                  <a:pt x="4515" y="6997"/>
                </a:lnTo>
                <a:lnTo>
                  <a:pt x="4536" y="6912"/>
                </a:lnTo>
                <a:lnTo>
                  <a:pt x="4536" y="6890"/>
                </a:lnTo>
                <a:lnTo>
                  <a:pt x="4558" y="6869"/>
                </a:lnTo>
                <a:lnTo>
                  <a:pt x="4558" y="6869"/>
                </a:lnTo>
                <a:lnTo>
                  <a:pt x="4622" y="6869"/>
                </a:lnTo>
                <a:lnTo>
                  <a:pt x="4686" y="6912"/>
                </a:lnTo>
                <a:lnTo>
                  <a:pt x="4900" y="7019"/>
                </a:lnTo>
                <a:lnTo>
                  <a:pt x="5221" y="7254"/>
                </a:lnTo>
                <a:lnTo>
                  <a:pt x="5221" y="7254"/>
                </a:lnTo>
                <a:lnTo>
                  <a:pt x="5520" y="7425"/>
                </a:lnTo>
                <a:lnTo>
                  <a:pt x="5670" y="7532"/>
                </a:lnTo>
                <a:lnTo>
                  <a:pt x="5713" y="7596"/>
                </a:lnTo>
                <a:lnTo>
                  <a:pt x="5756" y="7661"/>
                </a:lnTo>
                <a:lnTo>
                  <a:pt x="5756" y="7661"/>
                </a:lnTo>
                <a:lnTo>
                  <a:pt x="5799" y="7746"/>
                </a:lnTo>
                <a:lnTo>
                  <a:pt x="5820" y="7853"/>
                </a:lnTo>
                <a:lnTo>
                  <a:pt x="5841" y="8067"/>
                </a:lnTo>
                <a:lnTo>
                  <a:pt x="5841" y="8067"/>
                </a:lnTo>
                <a:lnTo>
                  <a:pt x="5863" y="8153"/>
                </a:lnTo>
                <a:lnTo>
                  <a:pt x="5906" y="8238"/>
                </a:lnTo>
                <a:lnTo>
                  <a:pt x="5970" y="8302"/>
                </a:lnTo>
                <a:lnTo>
                  <a:pt x="6055" y="8345"/>
                </a:lnTo>
                <a:lnTo>
                  <a:pt x="6055" y="8345"/>
                </a:lnTo>
                <a:lnTo>
                  <a:pt x="6119" y="8367"/>
                </a:lnTo>
                <a:lnTo>
                  <a:pt x="6184" y="8345"/>
                </a:lnTo>
                <a:lnTo>
                  <a:pt x="6226" y="8324"/>
                </a:lnTo>
                <a:lnTo>
                  <a:pt x="6226" y="8281"/>
                </a:lnTo>
                <a:lnTo>
                  <a:pt x="6248" y="8174"/>
                </a:lnTo>
                <a:lnTo>
                  <a:pt x="6269" y="8067"/>
                </a:lnTo>
                <a:lnTo>
                  <a:pt x="6269" y="8067"/>
                </a:lnTo>
                <a:lnTo>
                  <a:pt x="6291" y="8024"/>
                </a:lnTo>
                <a:lnTo>
                  <a:pt x="6312" y="8003"/>
                </a:lnTo>
                <a:lnTo>
                  <a:pt x="6376" y="8003"/>
                </a:lnTo>
                <a:lnTo>
                  <a:pt x="6462" y="8024"/>
                </a:lnTo>
                <a:lnTo>
                  <a:pt x="6569" y="8046"/>
                </a:lnTo>
                <a:lnTo>
                  <a:pt x="6569" y="8046"/>
                </a:lnTo>
                <a:lnTo>
                  <a:pt x="6676" y="8046"/>
                </a:lnTo>
                <a:lnTo>
                  <a:pt x="6761" y="8003"/>
                </a:lnTo>
                <a:lnTo>
                  <a:pt x="6804" y="7982"/>
                </a:lnTo>
                <a:lnTo>
                  <a:pt x="6826" y="7939"/>
                </a:lnTo>
                <a:lnTo>
                  <a:pt x="6847" y="7896"/>
                </a:lnTo>
                <a:lnTo>
                  <a:pt x="6868" y="7832"/>
                </a:lnTo>
                <a:lnTo>
                  <a:pt x="6868" y="7832"/>
                </a:lnTo>
                <a:lnTo>
                  <a:pt x="6847" y="7725"/>
                </a:lnTo>
                <a:lnTo>
                  <a:pt x="6783" y="7639"/>
                </a:lnTo>
                <a:lnTo>
                  <a:pt x="6719" y="7575"/>
                </a:lnTo>
                <a:lnTo>
                  <a:pt x="6612" y="7511"/>
                </a:lnTo>
                <a:lnTo>
                  <a:pt x="6440" y="7382"/>
                </a:lnTo>
                <a:lnTo>
                  <a:pt x="6355" y="7297"/>
                </a:lnTo>
                <a:lnTo>
                  <a:pt x="6312" y="7211"/>
                </a:lnTo>
                <a:lnTo>
                  <a:pt x="6312" y="7211"/>
                </a:lnTo>
                <a:lnTo>
                  <a:pt x="6483" y="7190"/>
                </a:lnTo>
                <a:lnTo>
                  <a:pt x="6676" y="7126"/>
                </a:lnTo>
                <a:lnTo>
                  <a:pt x="6847" y="7040"/>
                </a:lnTo>
                <a:lnTo>
                  <a:pt x="6911" y="6997"/>
                </a:lnTo>
                <a:lnTo>
                  <a:pt x="6975" y="6933"/>
                </a:lnTo>
                <a:lnTo>
                  <a:pt x="6975" y="6933"/>
                </a:lnTo>
                <a:lnTo>
                  <a:pt x="7040" y="6848"/>
                </a:lnTo>
                <a:lnTo>
                  <a:pt x="7061" y="6762"/>
                </a:lnTo>
                <a:lnTo>
                  <a:pt x="7040" y="6719"/>
                </a:lnTo>
                <a:lnTo>
                  <a:pt x="6975" y="6676"/>
                </a:lnTo>
                <a:lnTo>
                  <a:pt x="6911" y="6655"/>
                </a:lnTo>
                <a:lnTo>
                  <a:pt x="6804" y="6655"/>
                </a:lnTo>
                <a:lnTo>
                  <a:pt x="6633" y="6676"/>
                </a:lnTo>
                <a:lnTo>
                  <a:pt x="6633" y="6676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03476A91-24DF-3442-482D-351F942A3B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C63FD87E-0153-6F2B-93FC-9A97B0CD701E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042344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6;p8"/>
          <p:cNvSpPr/>
          <p:nvPr/>
        </p:nvSpPr>
        <p:spPr>
          <a:xfrm>
            <a:off x="1921007" y="1590595"/>
            <a:ext cx="1260181" cy="937451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10;p8"/>
          <p:cNvSpPr/>
          <p:nvPr/>
        </p:nvSpPr>
        <p:spPr>
          <a:xfrm>
            <a:off x="3772550" y="1822389"/>
            <a:ext cx="466016" cy="473861"/>
          </a:xfrm>
          <a:custGeom>
            <a:avLst/>
            <a:gdLst/>
            <a:ahLst/>
            <a:cxnLst/>
            <a:rect l="l" t="t" r="r" b="b"/>
            <a:pathLst>
              <a:path w="9565" h="9757" extrusionOk="0">
                <a:moveTo>
                  <a:pt x="9093" y="2931"/>
                </a:moveTo>
                <a:lnTo>
                  <a:pt x="9093" y="2931"/>
                </a:lnTo>
                <a:lnTo>
                  <a:pt x="8815" y="2375"/>
                </a:lnTo>
                <a:lnTo>
                  <a:pt x="8687" y="2097"/>
                </a:lnTo>
                <a:lnTo>
                  <a:pt x="8516" y="1840"/>
                </a:lnTo>
                <a:lnTo>
                  <a:pt x="8516" y="1840"/>
                </a:lnTo>
                <a:lnTo>
                  <a:pt x="8409" y="1669"/>
                </a:lnTo>
                <a:lnTo>
                  <a:pt x="8280" y="1519"/>
                </a:lnTo>
                <a:lnTo>
                  <a:pt x="8002" y="1220"/>
                </a:lnTo>
                <a:lnTo>
                  <a:pt x="7681" y="963"/>
                </a:lnTo>
                <a:lnTo>
                  <a:pt x="7360" y="728"/>
                </a:lnTo>
                <a:lnTo>
                  <a:pt x="7360" y="728"/>
                </a:lnTo>
                <a:lnTo>
                  <a:pt x="6718" y="385"/>
                </a:lnTo>
                <a:lnTo>
                  <a:pt x="6718" y="385"/>
                </a:lnTo>
                <a:lnTo>
                  <a:pt x="6590" y="300"/>
                </a:lnTo>
                <a:lnTo>
                  <a:pt x="6483" y="235"/>
                </a:lnTo>
                <a:lnTo>
                  <a:pt x="6483" y="235"/>
                </a:lnTo>
                <a:lnTo>
                  <a:pt x="6397" y="214"/>
                </a:lnTo>
                <a:lnTo>
                  <a:pt x="6312" y="193"/>
                </a:lnTo>
                <a:lnTo>
                  <a:pt x="6141" y="150"/>
                </a:lnTo>
                <a:lnTo>
                  <a:pt x="6141" y="150"/>
                </a:lnTo>
                <a:lnTo>
                  <a:pt x="5756" y="43"/>
                </a:lnTo>
                <a:lnTo>
                  <a:pt x="5563" y="0"/>
                </a:lnTo>
                <a:lnTo>
                  <a:pt x="5349" y="0"/>
                </a:lnTo>
                <a:lnTo>
                  <a:pt x="4536" y="0"/>
                </a:lnTo>
                <a:lnTo>
                  <a:pt x="4536" y="0"/>
                </a:lnTo>
                <a:lnTo>
                  <a:pt x="4493" y="21"/>
                </a:lnTo>
                <a:lnTo>
                  <a:pt x="4429" y="43"/>
                </a:lnTo>
                <a:lnTo>
                  <a:pt x="4194" y="64"/>
                </a:lnTo>
                <a:lnTo>
                  <a:pt x="3766" y="107"/>
                </a:lnTo>
                <a:lnTo>
                  <a:pt x="3766" y="107"/>
                </a:lnTo>
                <a:lnTo>
                  <a:pt x="3381" y="214"/>
                </a:lnTo>
                <a:lnTo>
                  <a:pt x="3017" y="342"/>
                </a:lnTo>
                <a:lnTo>
                  <a:pt x="3017" y="342"/>
                </a:lnTo>
                <a:lnTo>
                  <a:pt x="2824" y="407"/>
                </a:lnTo>
                <a:lnTo>
                  <a:pt x="2610" y="492"/>
                </a:lnTo>
                <a:lnTo>
                  <a:pt x="2610" y="492"/>
                </a:lnTo>
                <a:lnTo>
                  <a:pt x="2503" y="535"/>
                </a:lnTo>
                <a:lnTo>
                  <a:pt x="2396" y="599"/>
                </a:lnTo>
                <a:lnTo>
                  <a:pt x="2204" y="749"/>
                </a:lnTo>
                <a:lnTo>
                  <a:pt x="2204" y="749"/>
                </a:lnTo>
                <a:lnTo>
                  <a:pt x="1840" y="1006"/>
                </a:lnTo>
                <a:lnTo>
                  <a:pt x="1498" y="1262"/>
                </a:lnTo>
                <a:lnTo>
                  <a:pt x="1498" y="1262"/>
                </a:lnTo>
                <a:lnTo>
                  <a:pt x="1327" y="1412"/>
                </a:lnTo>
                <a:lnTo>
                  <a:pt x="1177" y="1583"/>
                </a:lnTo>
                <a:lnTo>
                  <a:pt x="1027" y="1755"/>
                </a:lnTo>
                <a:lnTo>
                  <a:pt x="899" y="1947"/>
                </a:lnTo>
                <a:lnTo>
                  <a:pt x="642" y="2332"/>
                </a:lnTo>
                <a:lnTo>
                  <a:pt x="428" y="2717"/>
                </a:lnTo>
                <a:lnTo>
                  <a:pt x="428" y="2717"/>
                </a:lnTo>
                <a:lnTo>
                  <a:pt x="342" y="2931"/>
                </a:lnTo>
                <a:lnTo>
                  <a:pt x="278" y="3145"/>
                </a:lnTo>
                <a:lnTo>
                  <a:pt x="214" y="3381"/>
                </a:lnTo>
                <a:lnTo>
                  <a:pt x="150" y="3616"/>
                </a:lnTo>
                <a:lnTo>
                  <a:pt x="86" y="4108"/>
                </a:lnTo>
                <a:lnTo>
                  <a:pt x="22" y="4579"/>
                </a:lnTo>
                <a:lnTo>
                  <a:pt x="22" y="4579"/>
                </a:lnTo>
                <a:lnTo>
                  <a:pt x="0" y="4771"/>
                </a:lnTo>
                <a:lnTo>
                  <a:pt x="0" y="4964"/>
                </a:lnTo>
                <a:lnTo>
                  <a:pt x="43" y="5370"/>
                </a:lnTo>
                <a:lnTo>
                  <a:pt x="107" y="5777"/>
                </a:lnTo>
                <a:lnTo>
                  <a:pt x="150" y="6162"/>
                </a:lnTo>
                <a:lnTo>
                  <a:pt x="150" y="6162"/>
                </a:lnTo>
                <a:lnTo>
                  <a:pt x="150" y="6312"/>
                </a:lnTo>
                <a:lnTo>
                  <a:pt x="193" y="6462"/>
                </a:lnTo>
                <a:lnTo>
                  <a:pt x="278" y="6740"/>
                </a:lnTo>
                <a:lnTo>
                  <a:pt x="428" y="7018"/>
                </a:lnTo>
                <a:lnTo>
                  <a:pt x="578" y="7275"/>
                </a:lnTo>
                <a:lnTo>
                  <a:pt x="578" y="7275"/>
                </a:lnTo>
                <a:lnTo>
                  <a:pt x="770" y="7574"/>
                </a:lnTo>
                <a:lnTo>
                  <a:pt x="1006" y="7852"/>
                </a:lnTo>
                <a:lnTo>
                  <a:pt x="1262" y="8130"/>
                </a:lnTo>
                <a:lnTo>
                  <a:pt x="1519" y="8409"/>
                </a:lnTo>
                <a:lnTo>
                  <a:pt x="1519" y="8409"/>
                </a:lnTo>
                <a:lnTo>
                  <a:pt x="1797" y="8644"/>
                </a:lnTo>
                <a:lnTo>
                  <a:pt x="2076" y="8858"/>
                </a:lnTo>
                <a:lnTo>
                  <a:pt x="2076" y="8858"/>
                </a:lnTo>
                <a:lnTo>
                  <a:pt x="2268" y="8965"/>
                </a:lnTo>
                <a:lnTo>
                  <a:pt x="2461" y="9050"/>
                </a:lnTo>
                <a:lnTo>
                  <a:pt x="2653" y="9115"/>
                </a:lnTo>
                <a:lnTo>
                  <a:pt x="2846" y="9179"/>
                </a:lnTo>
                <a:lnTo>
                  <a:pt x="2846" y="9179"/>
                </a:lnTo>
                <a:lnTo>
                  <a:pt x="3167" y="9350"/>
                </a:lnTo>
                <a:lnTo>
                  <a:pt x="3509" y="9500"/>
                </a:lnTo>
                <a:lnTo>
                  <a:pt x="3509" y="9500"/>
                </a:lnTo>
                <a:lnTo>
                  <a:pt x="3680" y="9564"/>
                </a:lnTo>
                <a:lnTo>
                  <a:pt x="3873" y="9628"/>
                </a:lnTo>
                <a:lnTo>
                  <a:pt x="4258" y="9692"/>
                </a:lnTo>
                <a:lnTo>
                  <a:pt x="4258" y="9692"/>
                </a:lnTo>
                <a:lnTo>
                  <a:pt x="4472" y="9735"/>
                </a:lnTo>
                <a:lnTo>
                  <a:pt x="4686" y="9757"/>
                </a:lnTo>
                <a:lnTo>
                  <a:pt x="5114" y="9757"/>
                </a:lnTo>
                <a:lnTo>
                  <a:pt x="5542" y="9757"/>
                </a:lnTo>
                <a:lnTo>
                  <a:pt x="5970" y="9735"/>
                </a:lnTo>
                <a:lnTo>
                  <a:pt x="5970" y="9735"/>
                </a:lnTo>
                <a:lnTo>
                  <a:pt x="6333" y="9692"/>
                </a:lnTo>
                <a:lnTo>
                  <a:pt x="6697" y="9607"/>
                </a:lnTo>
                <a:lnTo>
                  <a:pt x="6890" y="9543"/>
                </a:lnTo>
                <a:lnTo>
                  <a:pt x="7061" y="9457"/>
                </a:lnTo>
                <a:lnTo>
                  <a:pt x="7232" y="9393"/>
                </a:lnTo>
                <a:lnTo>
                  <a:pt x="7382" y="9286"/>
                </a:lnTo>
                <a:lnTo>
                  <a:pt x="7382" y="9286"/>
                </a:lnTo>
                <a:lnTo>
                  <a:pt x="7660" y="9072"/>
                </a:lnTo>
                <a:lnTo>
                  <a:pt x="7917" y="8858"/>
                </a:lnTo>
                <a:lnTo>
                  <a:pt x="8173" y="8601"/>
                </a:lnTo>
                <a:lnTo>
                  <a:pt x="8409" y="8366"/>
                </a:lnTo>
                <a:lnTo>
                  <a:pt x="8409" y="8366"/>
                </a:lnTo>
                <a:lnTo>
                  <a:pt x="8516" y="8237"/>
                </a:lnTo>
                <a:lnTo>
                  <a:pt x="8601" y="8109"/>
                </a:lnTo>
                <a:lnTo>
                  <a:pt x="8772" y="7810"/>
                </a:lnTo>
                <a:lnTo>
                  <a:pt x="9029" y="7210"/>
                </a:lnTo>
                <a:lnTo>
                  <a:pt x="9029" y="7210"/>
                </a:lnTo>
                <a:lnTo>
                  <a:pt x="9179" y="6847"/>
                </a:lnTo>
                <a:lnTo>
                  <a:pt x="9307" y="6504"/>
                </a:lnTo>
                <a:lnTo>
                  <a:pt x="9414" y="6141"/>
                </a:lnTo>
                <a:lnTo>
                  <a:pt x="9500" y="5777"/>
                </a:lnTo>
                <a:lnTo>
                  <a:pt x="9500" y="5777"/>
                </a:lnTo>
                <a:lnTo>
                  <a:pt x="9543" y="5435"/>
                </a:lnTo>
                <a:lnTo>
                  <a:pt x="9564" y="5071"/>
                </a:lnTo>
                <a:lnTo>
                  <a:pt x="9543" y="4686"/>
                </a:lnTo>
                <a:lnTo>
                  <a:pt x="9500" y="4322"/>
                </a:lnTo>
                <a:lnTo>
                  <a:pt x="9436" y="3937"/>
                </a:lnTo>
                <a:lnTo>
                  <a:pt x="9350" y="3595"/>
                </a:lnTo>
                <a:lnTo>
                  <a:pt x="9222" y="3252"/>
                </a:lnTo>
                <a:lnTo>
                  <a:pt x="9093" y="2931"/>
                </a:lnTo>
                <a:lnTo>
                  <a:pt x="9093" y="2931"/>
                </a:lnTo>
                <a:close/>
                <a:moveTo>
                  <a:pt x="8580" y="6890"/>
                </a:moveTo>
                <a:lnTo>
                  <a:pt x="8580" y="6890"/>
                </a:lnTo>
                <a:lnTo>
                  <a:pt x="8430" y="7253"/>
                </a:lnTo>
                <a:lnTo>
                  <a:pt x="8259" y="7638"/>
                </a:lnTo>
                <a:lnTo>
                  <a:pt x="8152" y="7810"/>
                </a:lnTo>
                <a:lnTo>
                  <a:pt x="8024" y="7981"/>
                </a:lnTo>
                <a:lnTo>
                  <a:pt x="7895" y="8130"/>
                </a:lnTo>
                <a:lnTo>
                  <a:pt x="7745" y="8259"/>
                </a:lnTo>
                <a:lnTo>
                  <a:pt x="7745" y="8259"/>
                </a:lnTo>
                <a:lnTo>
                  <a:pt x="7382" y="8537"/>
                </a:lnTo>
                <a:lnTo>
                  <a:pt x="6997" y="8794"/>
                </a:lnTo>
                <a:lnTo>
                  <a:pt x="6997" y="8794"/>
                </a:lnTo>
                <a:lnTo>
                  <a:pt x="6825" y="8901"/>
                </a:lnTo>
                <a:lnTo>
                  <a:pt x="6611" y="8986"/>
                </a:lnTo>
                <a:lnTo>
                  <a:pt x="6205" y="9136"/>
                </a:lnTo>
                <a:lnTo>
                  <a:pt x="5670" y="9136"/>
                </a:lnTo>
                <a:lnTo>
                  <a:pt x="5670" y="9136"/>
                </a:lnTo>
                <a:lnTo>
                  <a:pt x="5392" y="9157"/>
                </a:lnTo>
                <a:lnTo>
                  <a:pt x="5221" y="9157"/>
                </a:lnTo>
                <a:lnTo>
                  <a:pt x="5157" y="9157"/>
                </a:lnTo>
                <a:lnTo>
                  <a:pt x="5114" y="9136"/>
                </a:lnTo>
                <a:lnTo>
                  <a:pt x="5114" y="9136"/>
                </a:lnTo>
                <a:lnTo>
                  <a:pt x="5071" y="9093"/>
                </a:lnTo>
                <a:lnTo>
                  <a:pt x="5071" y="9093"/>
                </a:lnTo>
                <a:lnTo>
                  <a:pt x="5092" y="9093"/>
                </a:lnTo>
                <a:lnTo>
                  <a:pt x="5114" y="9072"/>
                </a:lnTo>
                <a:lnTo>
                  <a:pt x="5114" y="9029"/>
                </a:lnTo>
                <a:lnTo>
                  <a:pt x="5114" y="9029"/>
                </a:lnTo>
                <a:lnTo>
                  <a:pt x="5157" y="8944"/>
                </a:lnTo>
                <a:lnTo>
                  <a:pt x="5157" y="8879"/>
                </a:lnTo>
                <a:lnTo>
                  <a:pt x="5135" y="8815"/>
                </a:lnTo>
                <a:lnTo>
                  <a:pt x="5135" y="8815"/>
                </a:lnTo>
                <a:lnTo>
                  <a:pt x="5092" y="8772"/>
                </a:lnTo>
                <a:lnTo>
                  <a:pt x="5050" y="8751"/>
                </a:lnTo>
                <a:lnTo>
                  <a:pt x="4985" y="8751"/>
                </a:lnTo>
                <a:lnTo>
                  <a:pt x="4943" y="8751"/>
                </a:lnTo>
                <a:lnTo>
                  <a:pt x="4836" y="8794"/>
                </a:lnTo>
                <a:lnTo>
                  <a:pt x="4729" y="8901"/>
                </a:lnTo>
                <a:lnTo>
                  <a:pt x="4729" y="8901"/>
                </a:lnTo>
                <a:lnTo>
                  <a:pt x="4686" y="9029"/>
                </a:lnTo>
                <a:lnTo>
                  <a:pt x="4643" y="9093"/>
                </a:lnTo>
                <a:lnTo>
                  <a:pt x="4622" y="9136"/>
                </a:lnTo>
                <a:lnTo>
                  <a:pt x="4622" y="9136"/>
                </a:lnTo>
                <a:lnTo>
                  <a:pt x="4557" y="9136"/>
                </a:lnTo>
                <a:lnTo>
                  <a:pt x="4472" y="9115"/>
                </a:lnTo>
                <a:lnTo>
                  <a:pt x="4386" y="9093"/>
                </a:lnTo>
                <a:lnTo>
                  <a:pt x="4301" y="9093"/>
                </a:lnTo>
                <a:lnTo>
                  <a:pt x="4301" y="9093"/>
                </a:lnTo>
                <a:lnTo>
                  <a:pt x="4322" y="9008"/>
                </a:lnTo>
                <a:lnTo>
                  <a:pt x="4365" y="8901"/>
                </a:lnTo>
                <a:lnTo>
                  <a:pt x="4386" y="8858"/>
                </a:lnTo>
                <a:lnTo>
                  <a:pt x="4365" y="8815"/>
                </a:lnTo>
                <a:lnTo>
                  <a:pt x="4343" y="8772"/>
                </a:lnTo>
                <a:lnTo>
                  <a:pt x="4279" y="8751"/>
                </a:lnTo>
                <a:lnTo>
                  <a:pt x="4279" y="8751"/>
                </a:lnTo>
                <a:lnTo>
                  <a:pt x="4237" y="8751"/>
                </a:lnTo>
                <a:lnTo>
                  <a:pt x="4215" y="8772"/>
                </a:lnTo>
                <a:lnTo>
                  <a:pt x="4172" y="8837"/>
                </a:lnTo>
                <a:lnTo>
                  <a:pt x="4130" y="8901"/>
                </a:lnTo>
                <a:lnTo>
                  <a:pt x="4108" y="8965"/>
                </a:lnTo>
                <a:lnTo>
                  <a:pt x="4108" y="8965"/>
                </a:lnTo>
                <a:lnTo>
                  <a:pt x="4023" y="9008"/>
                </a:lnTo>
                <a:lnTo>
                  <a:pt x="3937" y="9029"/>
                </a:lnTo>
                <a:lnTo>
                  <a:pt x="3851" y="9029"/>
                </a:lnTo>
                <a:lnTo>
                  <a:pt x="3766" y="9008"/>
                </a:lnTo>
                <a:lnTo>
                  <a:pt x="3680" y="8944"/>
                </a:lnTo>
                <a:lnTo>
                  <a:pt x="3637" y="8879"/>
                </a:lnTo>
                <a:lnTo>
                  <a:pt x="3637" y="8815"/>
                </a:lnTo>
                <a:lnTo>
                  <a:pt x="3680" y="8730"/>
                </a:lnTo>
                <a:lnTo>
                  <a:pt x="3680" y="8730"/>
                </a:lnTo>
                <a:lnTo>
                  <a:pt x="3744" y="8644"/>
                </a:lnTo>
                <a:lnTo>
                  <a:pt x="3787" y="8601"/>
                </a:lnTo>
                <a:lnTo>
                  <a:pt x="3830" y="8537"/>
                </a:lnTo>
                <a:lnTo>
                  <a:pt x="3830" y="8430"/>
                </a:lnTo>
                <a:lnTo>
                  <a:pt x="3830" y="8430"/>
                </a:lnTo>
                <a:lnTo>
                  <a:pt x="3809" y="8366"/>
                </a:lnTo>
                <a:lnTo>
                  <a:pt x="3766" y="8323"/>
                </a:lnTo>
                <a:lnTo>
                  <a:pt x="3723" y="8302"/>
                </a:lnTo>
                <a:lnTo>
                  <a:pt x="3680" y="8280"/>
                </a:lnTo>
                <a:lnTo>
                  <a:pt x="3573" y="8280"/>
                </a:lnTo>
                <a:lnTo>
                  <a:pt x="3466" y="8323"/>
                </a:lnTo>
                <a:lnTo>
                  <a:pt x="3466" y="8323"/>
                </a:lnTo>
                <a:lnTo>
                  <a:pt x="3381" y="8387"/>
                </a:lnTo>
                <a:lnTo>
                  <a:pt x="3316" y="8451"/>
                </a:lnTo>
                <a:lnTo>
                  <a:pt x="3274" y="8537"/>
                </a:lnTo>
                <a:lnTo>
                  <a:pt x="3210" y="8623"/>
                </a:lnTo>
                <a:lnTo>
                  <a:pt x="3210" y="8623"/>
                </a:lnTo>
                <a:lnTo>
                  <a:pt x="3145" y="8665"/>
                </a:lnTo>
                <a:lnTo>
                  <a:pt x="3103" y="8687"/>
                </a:lnTo>
                <a:lnTo>
                  <a:pt x="3060" y="8687"/>
                </a:lnTo>
                <a:lnTo>
                  <a:pt x="3017" y="8687"/>
                </a:lnTo>
                <a:lnTo>
                  <a:pt x="2931" y="8644"/>
                </a:lnTo>
                <a:lnTo>
                  <a:pt x="2824" y="8580"/>
                </a:lnTo>
                <a:lnTo>
                  <a:pt x="2824" y="8580"/>
                </a:lnTo>
                <a:lnTo>
                  <a:pt x="2889" y="8473"/>
                </a:lnTo>
                <a:lnTo>
                  <a:pt x="2996" y="8344"/>
                </a:lnTo>
                <a:lnTo>
                  <a:pt x="3081" y="8216"/>
                </a:lnTo>
                <a:lnTo>
                  <a:pt x="3103" y="8152"/>
                </a:lnTo>
                <a:lnTo>
                  <a:pt x="3103" y="8088"/>
                </a:lnTo>
                <a:lnTo>
                  <a:pt x="3103" y="8088"/>
                </a:lnTo>
                <a:lnTo>
                  <a:pt x="3081" y="8023"/>
                </a:lnTo>
                <a:lnTo>
                  <a:pt x="3060" y="7981"/>
                </a:lnTo>
                <a:lnTo>
                  <a:pt x="3017" y="7959"/>
                </a:lnTo>
                <a:lnTo>
                  <a:pt x="2996" y="7938"/>
                </a:lnTo>
                <a:lnTo>
                  <a:pt x="2910" y="7938"/>
                </a:lnTo>
                <a:lnTo>
                  <a:pt x="2803" y="7981"/>
                </a:lnTo>
                <a:lnTo>
                  <a:pt x="2803" y="7981"/>
                </a:lnTo>
                <a:lnTo>
                  <a:pt x="2739" y="8066"/>
                </a:lnTo>
                <a:lnTo>
                  <a:pt x="2675" y="8152"/>
                </a:lnTo>
                <a:lnTo>
                  <a:pt x="2610" y="8237"/>
                </a:lnTo>
                <a:lnTo>
                  <a:pt x="2546" y="8302"/>
                </a:lnTo>
                <a:lnTo>
                  <a:pt x="2546" y="8302"/>
                </a:lnTo>
                <a:lnTo>
                  <a:pt x="2482" y="8366"/>
                </a:lnTo>
                <a:lnTo>
                  <a:pt x="2439" y="8366"/>
                </a:lnTo>
                <a:lnTo>
                  <a:pt x="2375" y="8323"/>
                </a:lnTo>
                <a:lnTo>
                  <a:pt x="2375" y="8323"/>
                </a:lnTo>
                <a:lnTo>
                  <a:pt x="2311" y="8302"/>
                </a:lnTo>
                <a:lnTo>
                  <a:pt x="2268" y="8259"/>
                </a:lnTo>
                <a:lnTo>
                  <a:pt x="2225" y="8216"/>
                </a:lnTo>
                <a:lnTo>
                  <a:pt x="2161" y="8195"/>
                </a:lnTo>
                <a:lnTo>
                  <a:pt x="2161" y="8195"/>
                </a:lnTo>
                <a:lnTo>
                  <a:pt x="2247" y="8045"/>
                </a:lnTo>
                <a:lnTo>
                  <a:pt x="2354" y="7917"/>
                </a:lnTo>
                <a:lnTo>
                  <a:pt x="2461" y="7767"/>
                </a:lnTo>
                <a:lnTo>
                  <a:pt x="2546" y="7617"/>
                </a:lnTo>
                <a:lnTo>
                  <a:pt x="2546" y="7617"/>
                </a:lnTo>
                <a:lnTo>
                  <a:pt x="2589" y="7531"/>
                </a:lnTo>
                <a:lnTo>
                  <a:pt x="2632" y="7446"/>
                </a:lnTo>
                <a:lnTo>
                  <a:pt x="2632" y="7403"/>
                </a:lnTo>
                <a:lnTo>
                  <a:pt x="2610" y="7382"/>
                </a:lnTo>
                <a:lnTo>
                  <a:pt x="2589" y="7339"/>
                </a:lnTo>
                <a:lnTo>
                  <a:pt x="2546" y="7317"/>
                </a:lnTo>
                <a:lnTo>
                  <a:pt x="2546" y="7317"/>
                </a:lnTo>
                <a:lnTo>
                  <a:pt x="2503" y="7317"/>
                </a:lnTo>
                <a:lnTo>
                  <a:pt x="2439" y="7317"/>
                </a:lnTo>
                <a:lnTo>
                  <a:pt x="2332" y="7360"/>
                </a:lnTo>
                <a:lnTo>
                  <a:pt x="2332" y="7360"/>
                </a:lnTo>
                <a:lnTo>
                  <a:pt x="2268" y="7403"/>
                </a:lnTo>
                <a:lnTo>
                  <a:pt x="2225" y="7446"/>
                </a:lnTo>
                <a:lnTo>
                  <a:pt x="2118" y="7574"/>
                </a:lnTo>
                <a:lnTo>
                  <a:pt x="2054" y="7681"/>
                </a:lnTo>
                <a:lnTo>
                  <a:pt x="1947" y="7788"/>
                </a:lnTo>
                <a:lnTo>
                  <a:pt x="1947" y="7788"/>
                </a:lnTo>
                <a:lnTo>
                  <a:pt x="1904" y="7831"/>
                </a:lnTo>
                <a:lnTo>
                  <a:pt x="1862" y="7874"/>
                </a:lnTo>
                <a:lnTo>
                  <a:pt x="1840" y="7874"/>
                </a:lnTo>
                <a:lnTo>
                  <a:pt x="1755" y="7852"/>
                </a:lnTo>
                <a:lnTo>
                  <a:pt x="1755" y="7852"/>
                </a:lnTo>
                <a:lnTo>
                  <a:pt x="1690" y="7810"/>
                </a:lnTo>
                <a:lnTo>
                  <a:pt x="1626" y="7724"/>
                </a:lnTo>
                <a:lnTo>
                  <a:pt x="1605" y="7638"/>
                </a:lnTo>
                <a:lnTo>
                  <a:pt x="1626" y="7574"/>
                </a:lnTo>
                <a:lnTo>
                  <a:pt x="1626" y="7574"/>
                </a:lnTo>
                <a:lnTo>
                  <a:pt x="1648" y="7510"/>
                </a:lnTo>
                <a:lnTo>
                  <a:pt x="1690" y="7446"/>
                </a:lnTo>
                <a:lnTo>
                  <a:pt x="1819" y="7339"/>
                </a:lnTo>
                <a:lnTo>
                  <a:pt x="1926" y="7232"/>
                </a:lnTo>
                <a:lnTo>
                  <a:pt x="2033" y="7125"/>
                </a:lnTo>
                <a:lnTo>
                  <a:pt x="2033" y="7125"/>
                </a:lnTo>
                <a:lnTo>
                  <a:pt x="2076" y="7061"/>
                </a:lnTo>
                <a:lnTo>
                  <a:pt x="2118" y="6997"/>
                </a:lnTo>
                <a:lnTo>
                  <a:pt x="2118" y="6932"/>
                </a:lnTo>
                <a:lnTo>
                  <a:pt x="2054" y="6868"/>
                </a:lnTo>
                <a:lnTo>
                  <a:pt x="2054" y="6868"/>
                </a:lnTo>
                <a:lnTo>
                  <a:pt x="1990" y="6825"/>
                </a:lnTo>
                <a:lnTo>
                  <a:pt x="1926" y="6804"/>
                </a:lnTo>
                <a:lnTo>
                  <a:pt x="1840" y="6825"/>
                </a:lnTo>
                <a:lnTo>
                  <a:pt x="1755" y="6847"/>
                </a:lnTo>
                <a:lnTo>
                  <a:pt x="1755" y="6847"/>
                </a:lnTo>
                <a:lnTo>
                  <a:pt x="1648" y="6911"/>
                </a:lnTo>
                <a:lnTo>
                  <a:pt x="1562" y="7018"/>
                </a:lnTo>
                <a:lnTo>
                  <a:pt x="1476" y="7103"/>
                </a:lnTo>
                <a:lnTo>
                  <a:pt x="1369" y="7189"/>
                </a:lnTo>
                <a:lnTo>
                  <a:pt x="1369" y="7189"/>
                </a:lnTo>
                <a:lnTo>
                  <a:pt x="1284" y="7232"/>
                </a:lnTo>
                <a:lnTo>
                  <a:pt x="1220" y="7232"/>
                </a:lnTo>
                <a:lnTo>
                  <a:pt x="1198" y="7232"/>
                </a:lnTo>
                <a:lnTo>
                  <a:pt x="1177" y="7189"/>
                </a:lnTo>
                <a:lnTo>
                  <a:pt x="1156" y="7082"/>
                </a:lnTo>
                <a:lnTo>
                  <a:pt x="1156" y="7082"/>
                </a:lnTo>
                <a:lnTo>
                  <a:pt x="1177" y="7018"/>
                </a:lnTo>
                <a:lnTo>
                  <a:pt x="1198" y="6954"/>
                </a:lnTo>
                <a:lnTo>
                  <a:pt x="1262" y="6825"/>
                </a:lnTo>
                <a:lnTo>
                  <a:pt x="1262" y="6825"/>
                </a:lnTo>
                <a:lnTo>
                  <a:pt x="1434" y="6611"/>
                </a:lnTo>
                <a:lnTo>
                  <a:pt x="1690" y="6290"/>
                </a:lnTo>
                <a:lnTo>
                  <a:pt x="1776" y="6119"/>
                </a:lnTo>
                <a:lnTo>
                  <a:pt x="1797" y="6055"/>
                </a:lnTo>
                <a:lnTo>
                  <a:pt x="1797" y="5991"/>
                </a:lnTo>
                <a:lnTo>
                  <a:pt x="1797" y="5948"/>
                </a:lnTo>
                <a:lnTo>
                  <a:pt x="1755" y="5927"/>
                </a:lnTo>
                <a:lnTo>
                  <a:pt x="1712" y="5905"/>
                </a:lnTo>
                <a:lnTo>
                  <a:pt x="1626" y="5927"/>
                </a:lnTo>
                <a:lnTo>
                  <a:pt x="1626" y="5927"/>
                </a:lnTo>
                <a:lnTo>
                  <a:pt x="1541" y="5948"/>
                </a:lnTo>
                <a:lnTo>
                  <a:pt x="1476" y="5970"/>
                </a:lnTo>
                <a:lnTo>
                  <a:pt x="1327" y="6076"/>
                </a:lnTo>
                <a:lnTo>
                  <a:pt x="1091" y="6312"/>
                </a:lnTo>
                <a:lnTo>
                  <a:pt x="1091" y="6312"/>
                </a:lnTo>
                <a:lnTo>
                  <a:pt x="963" y="6376"/>
                </a:lnTo>
                <a:lnTo>
                  <a:pt x="920" y="6397"/>
                </a:lnTo>
                <a:lnTo>
                  <a:pt x="877" y="6376"/>
                </a:lnTo>
                <a:lnTo>
                  <a:pt x="856" y="6333"/>
                </a:lnTo>
                <a:lnTo>
                  <a:pt x="835" y="6290"/>
                </a:lnTo>
                <a:lnTo>
                  <a:pt x="813" y="6141"/>
                </a:lnTo>
                <a:lnTo>
                  <a:pt x="813" y="6141"/>
                </a:lnTo>
                <a:lnTo>
                  <a:pt x="770" y="6098"/>
                </a:lnTo>
                <a:lnTo>
                  <a:pt x="770" y="6055"/>
                </a:lnTo>
                <a:lnTo>
                  <a:pt x="792" y="6012"/>
                </a:lnTo>
                <a:lnTo>
                  <a:pt x="856" y="5970"/>
                </a:lnTo>
                <a:lnTo>
                  <a:pt x="856" y="5970"/>
                </a:lnTo>
                <a:lnTo>
                  <a:pt x="1027" y="5820"/>
                </a:lnTo>
                <a:lnTo>
                  <a:pt x="1027" y="5820"/>
                </a:lnTo>
                <a:lnTo>
                  <a:pt x="1241" y="5606"/>
                </a:lnTo>
                <a:lnTo>
                  <a:pt x="1241" y="5606"/>
                </a:lnTo>
                <a:lnTo>
                  <a:pt x="1348" y="5499"/>
                </a:lnTo>
                <a:lnTo>
                  <a:pt x="1476" y="5349"/>
                </a:lnTo>
                <a:lnTo>
                  <a:pt x="1519" y="5285"/>
                </a:lnTo>
                <a:lnTo>
                  <a:pt x="1541" y="5221"/>
                </a:lnTo>
                <a:lnTo>
                  <a:pt x="1541" y="5135"/>
                </a:lnTo>
                <a:lnTo>
                  <a:pt x="1476" y="5071"/>
                </a:lnTo>
                <a:lnTo>
                  <a:pt x="1476" y="5071"/>
                </a:lnTo>
                <a:lnTo>
                  <a:pt x="1434" y="5028"/>
                </a:lnTo>
                <a:lnTo>
                  <a:pt x="1369" y="5007"/>
                </a:lnTo>
                <a:lnTo>
                  <a:pt x="1305" y="5007"/>
                </a:lnTo>
                <a:lnTo>
                  <a:pt x="1262" y="5007"/>
                </a:lnTo>
                <a:lnTo>
                  <a:pt x="1156" y="5071"/>
                </a:lnTo>
                <a:lnTo>
                  <a:pt x="1049" y="5178"/>
                </a:lnTo>
                <a:lnTo>
                  <a:pt x="835" y="5413"/>
                </a:lnTo>
                <a:lnTo>
                  <a:pt x="728" y="5499"/>
                </a:lnTo>
                <a:lnTo>
                  <a:pt x="642" y="5563"/>
                </a:lnTo>
                <a:lnTo>
                  <a:pt x="642" y="5563"/>
                </a:lnTo>
                <a:lnTo>
                  <a:pt x="663" y="5328"/>
                </a:lnTo>
                <a:lnTo>
                  <a:pt x="728" y="5156"/>
                </a:lnTo>
                <a:lnTo>
                  <a:pt x="813" y="4985"/>
                </a:lnTo>
                <a:lnTo>
                  <a:pt x="963" y="4814"/>
                </a:lnTo>
                <a:lnTo>
                  <a:pt x="963" y="4814"/>
                </a:lnTo>
                <a:lnTo>
                  <a:pt x="1156" y="4600"/>
                </a:lnTo>
                <a:lnTo>
                  <a:pt x="1262" y="4493"/>
                </a:lnTo>
                <a:lnTo>
                  <a:pt x="1327" y="4386"/>
                </a:lnTo>
                <a:lnTo>
                  <a:pt x="1327" y="4386"/>
                </a:lnTo>
                <a:lnTo>
                  <a:pt x="1369" y="4279"/>
                </a:lnTo>
                <a:lnTo>
                  <a:pt x="1369" y="4215"/>
                </a:lnTo>
                <a:lnTo>
                  <a:pt x="1369" y="4151"/>
                </a:lnTo>
                <a:lnTo>
                  <a:pt x="1348" y="4087"/>
                </a:lnTo>
                <a:lnTo>
                  <a:pt x="1305" y="4044"/>
                </a:lnTo>
                <a:lnTo>
                  <a:pt x="1262" y="4022"/>
                </a:lnTo>
                <a:lnTo>
                  <a:pt x="1198" y="4001"/>
                </a:lnTo>
                <a:lnTo>
                  <a:pt x="1198" y="4001"/>
                </a:lnTo>
                <a:lnTo>
                  <a:pt x="1113" y="4001"/>
                </a:lnTo>
                <a:lnTo>
                  <a:pt x="1027" y="4022"/>
                </a:lnTo>
                <a:lnTo>
                  <a:pt x="963" y="4087"/>
                </a:lnTo>
                <a:lnTo>
                  <a:pt x="899" y="4151"/>
                </a:lnTo>
                <a:lnTo>
                  <a:pt x="792" y="4301"/>
                </a:lnTo>
                <a:lnTo>
                  <a:pt x="685" y="4429"/>
                </a:lnTo>
                <a:lnTo>
                  <a:pt x="685" y="4429"/>
                </a:lnTo>
                <a:lnTo>
                  <a:pt x="642" y="4408"/>
                </a:lnTo>
                <a:lnTo>
                  <a:pt x="621" y="4365"/>
                </a:lnTo>
                <a:lnTo>
                  <a:pt x="599" y="4322"/>
                </a:lnTo>
                <a:lnTo>
                  <a:pt x="621" y="4279"/>
                </a:lnTo>
                <a:lnTo>
                  <a:pt x="685" y="4129"/>
                </a:lnTo>
                <a:lnTo>
                  <a:pt x="792" y="3980"/>
                </a:lnTo>
                <a:lnTo>
                  <a:pt x="1027" y="3702"/>
                </a:lnTo>
                <a:lnTo>
                  <a:pt x="1177" y="3552"/>
                </a:lnTo>
                <a:lnTo>
                  <a:pt x="1177" y="3552"/>
                </a:lnTo>
                <a:lnTo>
                  <a:pt x="1284" y="3445"/>
                </a:lnTo>
                <a:lnTo>
                  <a:pt x="1369" y="3316"/>
                </a:lnTo>
                <a:lnTo>
                  <a:pt x="1412" y="3274"/>
                </a:lnTo>
                <a:lnTo>
                  <a:pt x="1391" y="3209"/>
                </a:lnTo>
                <a:lnTo>
                  <a:pt x="1348" y="3167"/>
                </a:lnTo>
                <a:lnTo>
                  <a:pt x="1241" y="3145"/>
                </a:lnTo>
                <a:lnTo>
                  <a:pt x="1241" y="3145"/>
                </a:lnTo>
                <a:lnTo>
                  <a:pt x="1177" y="3145"/>
                </a:lnTo>
                <a:lnTo>
                  <a:pt x="1113" y="3167"/>
                </a:lnTo>
                <a:lnTo>
                  <a:pt x="1006" y="3231"/>
                </a:lnTo>
                <a:lnTo>
                  <a:pt x="877" y="3316"/>
                </a:lnTo>
                <a:lnTo>
                  <a:pt x="813" y="3423"/>
                </a:lnTo>
                <a:lnTo>
                  <a:pt x="813" y="3423"/>
                </a:lnTo>
                <a:lnTo>
                  <a:pt x="770" y="3381"/>
                </a:lnTo>
                <a:lnTo>
                  <a:pt x="770" y="3295"/>
                </a:lnTo>
                <a:lnTo>
                  <a:pt x="792" y="3231"/>
                </a:lnTo>
                <a:lnTo>
                  <a:pt x="835" y="3145"/>
                </a:lnTo>
                <a:lnTo>
                  <a:pt x="1006" y="2867"/>
                </a:lnTo>
                <a:lnTo>
                  <a:pt x="1006" y="2867"/>
                </a:lnTo>
                <a:lnTo>
                  <a:pt x="1027" y="2760"/>
                </a:lnTo>
                <a:lnTo>
                  <a:pt x="1049" y="2675"/>
                </a:lnTo>
                <a:lnTo>
                  <a:pt x="1070" y="2568"/>
                </a:lnTo>
                <a:lnTo>
                  <a:pt x="1134" y="2482"/>
                </a:lnTo>
                <a:lnTo>
                  <a:pt x="1134" y="2482"/>
                </a:lnTo>
                <a:lnTo>
                  <a:pt x="1262" y="2268"/>
                </a:lnTo>
                <a:lnTo>
                  <a:pt x="1391" y="2054"/>
                </a:lnTo>
                <a:lnTo>
                  <a:pt x="1391" y="2054"/>
                </a:lnTo>
                <a:lnTo>
                  <a:pt x="1541" y="1883"/>
                </a:lnTo>
                <a:lnTo>
                  <a:pt x="1733" y="1733"/>
                </a:lnTo>
                <a:lnTo>
                  <a:pt x="2140" y="1455"/>
                </a:lnTo>
                <a:lnTo>
                  <a:pt x="2140" y="1455"/>
                </a:lnTo>
                <a:lnTo>
                  <a:pt x="2525" y="1155"/>
                </a:lnTo>
                <a:lnTo>
                  <a:pt x="2739" y="1027"/>
                </a:lnTo>
                <a:lnTo>
                  <a:pt x="2974" y="920"/>
                </a:lnTo>
                <a:lnTo>
                  <a:pt x="2974" y="920"/>
                </a:lnTo>
                <a:lnTo>
                  <a:pt x="3381" y="770"/>
                </a:lnTo>
                <a:lnTo>
                  <a:pt x="3787" y="621"/>
                </a:lnTo>
                <a:lnTo>
                  <a:pt x="4001" y="535"/>
                </a:lnTo>
                <a:lnTo>
                  <a:pt x="4215" y="492"/>
                </a:lnTo>
                <a:lnTo>
                  <a:pt x="4429" y="471"/>
                </a:lnTo>
                <a:lnTo>
                  <a:pt x="4643" y="471"/>
                </a:lnTo>
                <a:lnTo>
                  <a:pt x="4643" y="471"/>
                </a:lnTo>
                <a:lnTo>
                  <a:pt x="5092" y="471"/>
                </a:lnTo>
                <a:lnTo>
                  <a:pt x="5328" y="471"/>
                </a:lnTo>
                <a:lnTo>
                  <a:pt x="5542" y="492"/>
                </a:lnTo>
                <a:lnTo>
                  <a:pt x="5542" y="492"/>
                </a:lnTo>
                <a:lnTo>
                  <a:pt x="5777" y="556"/>
                </a:lnTo>
                <a:lnTo>
                  <a:pt x="6012" y="642"/>
                </a:lnTo>
                <a:lnTo>
                  <a:pt x="6440" y="835"/>
                </a:lnTo>
                <a:lnTo>
                  <a:pt x="6440" y="835"/>
                </a:lnTo>
                <a:lnTo>
                  <a:pt x="6783" y="1006"/>
                </a:lnTo>
                <a:lnTo>
                  <a:pt x="7104" y="1220"/>
                </a:lnTo>
                <a:lnTo>
                  <a:pt x="7403" y="1455"/>
                </a:lnTo>
                <a:lnTo>
                  <a:pt x="7681" y="1712"/>
                </a:lnTo>
                <a:lnTo>
                  <a:pt x="7681" y="1712"/>
                </a:lnTo>
                <a:lnTo>
                  <a:pt x="7810" y="1883"/>
                </a:lnTo>
                <a:lnTo>
                  <a:pt x="7938" y="2075"/>
                </a:lnTo>
                <a:lnTo>
                  <a:pt x="8173" y="2461"/>
                </a:lnTo>
                <a:lnTo>
                  <a:pt x="8173" y="2461"/>
                </a:lnTo>
                <a:lnTo>
                  <a:pt x="8409" y="2803"/>
                </a:lnTo>
                <a:lnTo>
                  <a:pt x="8516" y="2995"/>
                </a:lnTo>
                <a:lnTo>
                  <a:pt x="8623" y="3167"/>
                </a:lnTo>
                <a:lnTo>
                  <a:pt x="8623" y="3167"/>
                </a:lnTo>
                <a:lnTo>
                  <a:pt x="8708" y="3402"/>
                </a:lnTo>
                <a:lnTo>
                  <a:pt x="8794" y="3616"/>
                </a:lnTo>
                <a:lnTo>
                  <a:pt x="8858" y="3851"/>
                </a:lnTo>
                <a:lnTo>
                  <a:pt x="8901" y="4087"/>
                </a:lnTo>
                <a:lnTo>
                  <a:pt x="8944" y="4301"/>
                </a:lnTo>
                <a:lnTo>
                  <a:pt x="8965" y="4557"/>
                </a:lnTo>
                <a:lnTo>
                  <a:pt x="8965" y="5028"/>
                </a:lnTo>
                <a:lnTo>
                  <a:pt x="8922" y="5499"/>
                </a:lnTo>
                <a:lnTo>
                  <a:pt x="8858" y="5970"/>
                </a:lnTo>
                <a:lnTo>
                  <a:pt x="8730" y="6440"/>
                </a:lnTo>
                <a:lnTo>
                  <a:pt x="8580" y="6890"/>
                </a:lnTo>
                <a:lnTo>
                  <a:pt x="8580" y="6890"/>
                </a:lnTo>
                <a:close/>
                <a:moveTo>
                  <a:pt x="5777" y="3616"/>
                </a:moveTo>
                <a:lnTo>
                  <a:pt x="5777" y="3616"/>
                </a:lnTo>
                <a:lnTo>
                  <a:pt x="5649" y="3466"/>
                </a:lnTo>
                <a:lnTo>
                  <a:pt x="5563" y="3402"/>
                </a:lnTo>
                <a:lnTo>
                  <a:pt x="5477" y="3381"/>
                </a:lnTo>
                <a:lnTo>
                  <a:pt x="5477" y="3381"/>
                </a:lnTo>
                <a:lnTo>
                  <a:pt x="5392" y="3381"/>
                </a:lnTo>
                <a:lnTo>
                  <a:pt x="5328" y="3381"/>
                </a:lnTo>
                <a:lnTo>
                  <a:pt x="5263" y="3402"/>
                </a:lnTo>
                <a:lnTo>
                  <a:pt x="5221" y="3423"/>
                </a:lnTo>
                <a:lnTo>
                  <a:pt x="5199" y="3466"/>
                </a:lnTo>
                <a:lnTo>
                  <a:pt x="5178" y="3509"/>
                </a:lnTo>
                <a:lnTo>
                  <a:pt x="5178" y="3616"/>
                </a:lnTo>
                <a:lnTo>
                  <a:pt x="5199" y="3723"/>
                </a:lnTo>
                <a:lnTo>
                  <a:pt x="5242" y="3851"/>
                </a:lnTo>
                <a:lnTo>
                  <a:pt x="5349" y="4044"/>
                </a:lnTo>
                <a:lnTo>
                  <a:pt x="5349" y="4044"/>
                </a:lnTo>
                <a:lnTo>
                  <a:pt x="5477" y="4215"/>
                </a:lnTo>
                <a:lnTo>
                  <a:pt x="5627" y="4386"/>
                </a:lnTo>
                <a:lnTo>
                  <a:pt x="5627" y="4386"/>
                </a:lnTo>
                <a:lnTo>
                  <a:pt x="5756" y="4515"/>
                </a:lnTo>
                <a:lnTo>
                  <a:pt x="5841" y="4579"/>
                </a:lnTo>
                <a:lnTo>
                  <a:pt x="5884" y="4643"/>
                </a:lnTo>
                <a:lnTo>
                  <a:pt x="5884" y="4643"/>
                </a:lnTo>
                <a:lnTo>
                  <a:pt x="5884" y="4707"/>
                </a:lnTo>
                <a:lnTo>
                  <a:pt x="5884" y="4750"/>
                </a:lnTo>
                <a:lnTo>
                  <a:pt x="5841" y="4793"/>
                </a:lnTo>
                <a:lnTo>
                  <a:pt x="5777" y="4793"/>
                </a:lnTo>
                <a:lnTo>
                  <a:pt x="5627" y="4793"/>
                </a:lnTo>
                <a:lnTo>
                  <a:pt x="5499" y="4793"/>
                </a:lnTo>
                <a:lnTo>
                  <a:pt x="5499" y="4793"/>
                </a:lnTo>
                <a:lnTo>
                  <a:pt x="4836" y="4771"/>
                </a:lnTo>
                <a:lnTo>
                  <a:pt x="4836" y="4771"/>
                </a:lnTo>
                <a:lnTo>
                  <a:pt x="4472" y="4750"/>
                </a:lnTo>
                <a:lnTo>
                  <a:pt x="4108" y="4729"/>
                </a:lnTo>
                <a:lnTo>
                  <a:pt x="4108" y="4729"/>
                </a:lnTo>
                <a:lnTo>
                  <a:pt x="3937" y="4729"/>
                </a:lnTo>
                <a:lnTo>
                  <a:pt x="3809" y="4750"/>
                </a:lnTo>
                <a:lnTo>
                  <a:pt x="3766" y="4771"/>
                </a:lnTo>
                <a:lnTo>
                  <a:pt x="3723" y="4814"/>
                </a:lnTo>
                <a:lnTo>
                  <a:pt x="3680" y="4857"/>
                </a:lnTo>
                <a:lnTo>
                  <a:pt x="3637" y="4943"/>
                </a:lnTo>
                <a:lnTo>
                  <a:pt x="3637" y="4943"/>
                </a:lnTo>
                <a:lnTo>
                  <a:pt x="3595" y="5092"/>
                </a:lnTo>
                <a:lnTo>
                  <a:pt x="3595" y="5156"/>
                </a:lnTo>
                <a:lnTo>
                  <a:pt x="3595" y="5221"/>
                </a:lnTo>
                <a:lnTo>
                  <a:pt x="3616" y="5263"/>
                </a:lnTo>
                <a:lnTo>
                  <a:pt x="3659" y="5306"/>
                </a:lnTo>
                <a:lnTo>
                  <a:pt x="3723" y="5328"/>
                </a:lnTo>
                <a:lnTo>
                  <a:pt x="3809" y="5349"/>
                </a:lnTo>
                <a:lnTo>
                  <a:pt x="3809" y="5349"/>
                </a:lnTo>
                <a:lnTo>
                  <a:pt x="3980" y="5370"/>
                </a:lnTo>
                <a:lnTo>
                  <a:pt x="4151" y="5370"/>
                </a:lnTo>
                <a:lnTo>
                  <a:pt x="4493" y="5370"/>
                </a:lnTo>
                <a:lnTo>
                  <a:pt x="4493" y="5370"/>
                </a:lnTo>
                <a:lnTo>
                  <a:pt x="5970" y="5328"/>
                </a:lnTo>
                <a:lnTo>
                  <a:pt x="5970" y="5328"/>
                </a:lnTo>
                <a:lnTo>
                  <a:pt x="5884" y="5435"/>
                </a:lnTo>
                <a:lnTo>
                  <a:pt x="5798" y="5542"/>
                </a:lnTo>
                <a:lnTo>
                  <a:pt x="5584" y="5713"/>
                </a:lnTo>
                <a:lnTo>
                  <a:pt x="5370" y="5863"/>
                </a:lnTo>
                <a:lnTo>
                  <a:pt x="5157" y="6034"/>
                </a:lnTo>
                <a:lnTo>
                  <a:pt x="5157" y="6034"/>
                </a:lnTo>
                <a:lnTo>
                  <a:pt x="5071" y="6119"/>
                </a:lnTo>
                <a:lnTo>
                  <a:pt x="5007" y="6226"/>
                </a:lnTo>
                <a:lnTo>
                  <a:pt x="4964" y="6333"/>
                </a:lnTo>
                <a:lnTo>
                  <a:pt x="4985" y="6376"/>
                </a:lnTo>
                <a:lnTo>
                  <a:pt x="5007" y="6440"/>
                </a:lnTo>
                <a:lnTo>
                  <a:pt x="5007" y="6440"/>
                </a:lnTo>
                <a:lnTo>
                  <a:pt x="5071" y="6547"/>
                </a:lnTo>
                <a:lnTo>
                  <a:pt x="5178" y="6611"/>
                </a:lnTo>
                <a:lnTo>
                  <a:pt x="5306" y="6654"/>
                </a:lnTo>
                <a:lnTo>
                  <a:pt x="5435" y="6654"/>
                </a:lnTo>
                <a:lnTo>
                  <a:pt x="5435" y="6654"/>
                </a:lnTo>
                <a:lnTo>
                  <a:pt x="5542" y="6590"/>
                </a:lnTo>
                <a:lnTo>
                  <a:pt x="5627" y="6526"/>
                </a:lnTo>
                <a:lnTo>
                  <a:pt x="5798" y="6333"/>
                </a:lnTo>
                <a:lnTo>
                  <a:pt x="5798" y="6333"/>
                </a:lnTo>
                <a:lnTo>
                  <a:pt x="5905" y="6226"/>
                </a:lnTo>
                <a:lnTo>
                  <a:pt x="6034" y="6141"/>
                </a:lnTo>
                <a:lnTo>
                  <a:pt x="6162" y="6034"/>
                </a:lnTo>
                <a:lnTo>
                  <a:pt x="6290" y="5948"/>
                </a:lnTo>
                <a:lnTo>
                  <a:pt x="6290" y="5948"/>
                </a:lnTo>
                <a:lnTo>
                  <a:pt x="6483" y="5756"/>
                </a:lnTo>
                <a:lnTo>
                  <a:pt x="6676" y="5520"/>
                </a:lnTo>
                <a:lnTo>
                  <a:pt x="6847" y="5285"/>
                </a:lnTo>
                <a:lnTo>
                  <a:pt x="6911" y="5178"/>
                </a:lnTo>
                <a:lnTo>
                  <a:pt x="6954" y="5049"/>
                </a:lnTo>
                <a:lnTo>
                  <a:pt x="6954" y="5049"/>
                </a:lnTo>
                <a:lnTo>
                  <a:pt x="6569" y="4515"/>
                </a:lnTo>
                <a:lnTo>
                  <a:pt x="6355" y="4236"/>
                </a:lnTo>
                <a:lnTo>
                  <a:pt x="6141" y="3980"/>
                </a:lnTo>
                <a:lnTo>
                  <a:pt x="6141" y="3980"/>
                </a:lnTo>
                <a:lnTo>
                  <a:pt x="5970" y="3787"/>
                </a:lnTo>
                <a:lnTo>
                  <a:pt x="5777" y="3616"/>
                </a:lnTo>
                <a:lnTo>
                  <a:pt x="5777" y="3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73;p8"/>
          <p:cNvSpPr/>
          <p:nvPr/>
        </p:nvSpPr>
        <p:spPr>
          <a:xfrm>
            <a:off x="5038660" y="1616375"/>
            <a:ext cx="1079890" cy="911671"/>
          </a:xfrm>
          <a:custGeom>
            <a:avLst/>
            <a:gdLst/>
            <a:ahLst/>
            <a:cxnLst/>
            <a:rect l="l" t="t" r="r" b="b"/>
            <a:pathLst>
              <a:path w="9201" h="9137" extrusionOk="0">
                <a:moveTo>
                  <a:pt x="1006" y="2483"/>
                </a:moveTo>
                <a:lnTo>
                  <a:pt x="1006" y="2483"/>
                </a:lnTo>
                <a:lnTo>
                  <a:pt x="1049" y="2440"/>
                </a:lnTo>
                <a:lnTo>
                  <a:pt x="1091" y="2376"/>
                </a:lnTo>
                <a:lnTo>
                  <a:pt x="1156" y="2162"/>
                </a:lnTo>
                <a:lnTo>
                  <a:pt x="1198" y="2055"/>
                </a:lnTo>
                <a:lnTo>
                  <a:pt x="1241" y="1969"/>
                </a:lnTo>
                <a:lnTo>
                  <a:pt x="1284" y="1927"/>
                </a:lnTo>
                <a:lnTo>
                  <a:pt x="1305" y="1927"/>
                </a:lnTo>
                <a:lnTo>
                  <a:pt x="1348" y="1948"/>
                </a:lnTo>
                <a:lnTo>
                  <a:pt x="1348" y="1948"/>
                </a:lnTo>
                <a:lnTo>
                  <a:pt x="1412" y="2012"/>
                </a:lnTo>
                <a:lnTo>
                  <a:pt x="1477" y="2119"/>
                </a:lnTo>
                <a:lnTo>
                  <a:pt x="1541" y="2376"/>
                </a:lnTo>
                <a:lnTo>
                  <a:pt x="1605" y="2504"/>
                </a:lnTo>
                <a:lnTo>
                  <a:pt x="1669" y="2590"/>
                </a:lnTo>
                <a:lnTo>
                  <a:pt x="1712" y="2633"/>
                </a:lnTo>
                <a:lnTo>
                  <a:pt x="1755" y="2654"/>
                </a:lnTo>
                <a:lnTo>
                  <a:pt x="1819" y="2654"/>
                </a:lnTo>
                <a:lnTo>
                  <a:pt x="1905" y="2654"/>
                </a:lnTo>
                <a:lnTo>
                  <a:pt x="1905" y="2654"/>
                </a:lnTo>
                <a:lnTo>
                  <a:pt x="1969" y="2633"/>
                </a:lnTo>
                <a:lnTo>
                  <a:pt x="2012" y="2590"/>
                </a:lnTo>
                <a:lnTo>
                  <a:pt x="2054" y="2568"/>
                </a:lnTo>
                <a:lnTo>
                  <a:pt x="2076" y="2504"/>
                </a:lnTo>
                <a:lnTo>
                  <a:pt x="2097" y="2397"/>
                </a:lnTo>
                <a:lnTo>
                  <a:pt x="2054" y="2269"/>
                </a:lnTo>
                <a:lnTo>
                  <a:pt x="2012" y="2140"/>
                </a:lnTo>
                <a:lnTo>
                  <a:pt x="1969" y="2012"/>
                </a:lnTo>
                <a:lnTo>
                  <a:pt x="1862" y="1820"/>
                </a:lnTo>
                <a:lnTo>
                  <a:pt x="1862" y="1820"/>
                </a:lnTo>
                <a:lnTo>
                  <a:pt x="2012" y="1841"/>
                </a:lnTo>
                <a:lnTo>
                  <a:pt x="2183" y="1862"/>
                </a:lnTo>
                <a:lnTo>
                  <a:pt x="2268" y="1862"/>
                </a:lnTo>
                <a:lnTo>
                  <a:pt x="2354" y="1841"/>
                </a:lnTo>
                <a:lnTo>
                  <a:pt x="2397" y="1820"/>
                </a:lnTo>
                <a:lnTo>
                  <a:pt x="2418" y="1755"/>
                </a:lnTo>
                <a:lnTo>
                  <a:pt x="2418" y="1755"/>
                </a:lnTo>
                <a:lnTo>
                  <a:pt x="2418" y="1713"/>
                </a:lnTo>
                <a:lnTo>
                  <a:pt x="2397" y="1670"/>
                </a:lnTo>
                <a:lnTo>
                  <a:pt x="2332" y="1606"/>
                </a:lnTo>
                <a:lnTo>
                  <a:pt x="2247" y="1563"/>
                </a:lnTo>
                <a:lnTo>
                  <a:pt x="2118" y="1520"/>
                </a:lnTo>
                <a:lnTo>
                  <a:pt x="1883" y="1456"/>
                </a:lnTo>
                <a:lnTo>
                  <a:pt x="1733" y="1413"/>
                </a:lnTo>
                <a:lnTo>
                  <a:pt x="1733" y="1413"/>
                </a:lnTo>
                <a:lnTo>
                  <a:pt x="1798" y="1327"/>
                </a:lnTo>
                <a:lnTo>
                  <a:pt x="1905" y="1263"/>
                </a:lnTo>
                <a:lnTo>
                  <a:pt x="2140" y="1135"/>
                </a:lnTo>
                <a:lnTo>
                  <a:pt x="2397" y="1028"/>
                </a:lnTo>
                <a:lnTo>
                  <a:pt x="2611" y="921"/>
                </a:lnTo>
                <a:lnTo>
                  <a:pt x="2611" y="921"/>
                </a:lnTo>
                <a:lnTo>
                  <a:pt x="2782" y="793"/>
                </a:lnTo>
                <a:lnTo>
                  <a:pt x="2889" y="686"/>
                </a:lnTo>
                <a:lnTo>
                  <a:pt x="2996" y="579"/>
                </a:lnTo>
                <a:lnTo>
                  <a:pt x="3060" y="472"/>
                </a:lnTo>
                <a:lnTo>
                  <a:pt x="3081" y="429"/>
                </a:lnTo>
                <a:lnTo>
                  <a:pt x="3081" y="386"/>
                </a:lnTo>
                <a:lnTo>
                  <a:pt x="3060" y="365"/>
                </a:lnTo>
                <a:lnTo>
                  <a:pt x="3039" y="322"/>
                </a:lnTo>
                <a:lnTo>
                  <a:pt x="2974" y="322"/>
                </a:lnTo>
                <a:lnTo>
                  <a:pt x="2889" y="300"/>
                </a:lnTo>
                <a:lnTo>
                  <a:pt x="2889" y="300"/>
                </a:lnTo>
                <a:lnTo>
                  <a:pt x="2653" y="429"/>
                </a:lnTo>
                <a:lnTo>
                  <a:pt x="2225" y="686"/>
                </a:lnTo>
                <a:lnTo>
                  <a:pt x="1798" y="942"/>
                </a:lnTo>
                <a:lnTo>
                  <a:pt x="1648" y="1006"/>
                </a:lnTo>
                <a:lnTo>
                  <a:pt x="1605" y="1028"/>
                </a:lnTo>
                <a:lnTo>
                  <a:pt x="1584" y="1028"/>
                </a:lnTo>
                <a:lnTo>
                  <a:pt x="1584" y="1028"/>
                </a:lnTo>
                <a:lnTo>
                  <a:pt x="1691" y="707"/>
                </a:lnTo>
                <a:lnTo>
                  <a:pt x="1712" y="536"/>
                </a:lnTo>
                <a:lnTo>
                  <a:pt x="1712" y="472"/>
                </a:lnTo>
                <a:lnTo>
                  <a:pt x="1691" y="407"/>
                </a:lnTo>
                <a:lnTo>
                  <a:pt x="1691" y="407"/>
                </a:lnTo>
                <a:lnTo>
                  <a:pt x="1669" y="365"/>
                </a:lnTo>
                <a:lnTo>
                  <a:pt x="1626" y="322"/>
                </a:lnTo>
                <a:lnTo>
                  <a:pt x="1605" y="322"/>
                </a:lnTo>
                <a:lnTo>
                  <a:pt x="1562" y="322"/>
                </a:lnTo>
                <a:lnTo>
                  <a:pt x="1498" y="386"/>
                </a:lnTo>
                <a:lnTo>
                  <a:pt x="1434" y="472"/>
                </a:lnTo>
                <a:lnTo>
                  <a:pt x="1327" y="686"/>
                </a:lnTo>
                <a:lnTo>
                  <a:pt x="1263" y="835"/>
                </a:lnTo>
                <a:lnTo>
                  <a:pt x="1263" y="835"/>
                </a:lnTo>
                <a:lnTo>
                  <a:pt x="1263" y="900"/>
                </a:lnTo>
                <a:lnTo>
                  <a:pt x="1263" y="964"/>
                </a:lnTo>
                <a:lnTo>
                  <a:pt x="1263" y="964"/>
                </a:lnTo>
                <a:lnTo>
                  <a:pt x="1156" y="686"/>
                </a:lnTo>
                <a:lnTo>
                  <a:pt x="1070" y="493"/>
                </a:lnTo>
                <a:lnTo>
                  <a:pt x="963" y="300"/>
                </a:lnTo>
                <a:lnTo>
                  <a:pt x="856" y="151"/>
                </a:lnTo>
                <a:lnTo>
                  <a:pt x="792" y="86"/>
                </a:lnTo>
                <a:lnTo>
                  <a:pt x="728" y="44"/>
                </a:lnTo>
                <a:lnTo>
                  <a:pt x="664" y="1"/>
                </a:lnTo>
                <a:lnTo>
                  <a:pt x="599" y="1"/>
                </a:lnTo>
                <a:lnTo>
                  <a:pt x="535" y="44"/>
                </a:lnTo>
                <a:lnTo>
                  <a:pt x="471" y="108"/>
                </a:lnTo>
                <a:lnTo>
                  <a:pt x="471" y="108"/>
                </a:lnTo>
                <a:lnTo>
                  <a:pt x="471" y="151"/>
                </a:lnTo>
                <a:lnTo>
                  <a:pt x="471" y="193"/>
                </a:lnTo>
                <a:lnTo>
                  <a:pt x="492" y="343"/>
                </a:lnTo>
                <a:lnTo>
                  <a:pt x="557" y="514"/>
                </a:lnTo>
                <a:lnTo>
                  <a:pt x="642" y="707"/>
                </a:lnTo>
                <a:lnTo>
                  <a:pt x="813" y="1049"/>
                </a:lnTo>
                <a:lnTo>
                  <a:pt x="899" y="1199"/>
                </a:lnTo>
                <a:lnTo>
                  <a:pt x="899" y="1199"/>
                </a:lnTo>
                <a:lnTo>
                  <a:pt x="749" y="1156"/>
                </a:lnTo>
                <a:lnTo>
                  <a:pt x="578" y="1092"/>
                </a:lnTo>
                <a:lnTo>
                  <a:pt x="385" y="1049"/>
                </a:lnTo>
                <a:lnTo>
                  <a:pt x="321" y="1049"/>
                </a:lnTo>
                <a:lnTo>
                  <a:pt x="257" y="1071"/>
                </a:lnTo>
                <a:lnTo>
                  <a:pt x="257" y="1071"/>
                </a:lnTo>
                <a:lnTo>
                  <a:pt x="214" y="1113"/>
                </a:lnTo>
                <a:lnTo>
                  <a:pt x="193" y="1156"/>
                </a:lnTo>
                <a:lnTo>
                  <a:pt x="193" y="1178"/>
                </a:lnTo>
                <a:lnTo>
                  <a:pt x="214" y="1220"/>
                </a:lnTo>
                <a:lnTo>
                  <a:pt x="278" y="1285"/>
                </a:lnTo>
                <a:lnTo>
                  <a:pt x="385" y="1349"/>
                </a:lnTo>
                <a:lnTo>
                  <a:pt x="621" y="1456"/>
                </a:lnTo>
                <a:lnTo>
                  <a:pt x="728" y="1499"/>
                </a:lnTo>
                <a:lnTo>
                  <a:pt x="771" y="1541"/>
                </a:lnTo>
                <a:lnTo>
                  <a:pt x="771" y="1541"/>
                </a:lnTo>
                <a:lnTo>
                  <a:pt x="578" y="1648"/>
                </a:lnTo>
                <a:lnTo>
                  <a:pt x="321" y="1798"/>
                </a:lnTo>
                <a:lnTo>
                  <a:pt x="193" y="1884"/>
                </a:lnTo>
                <a:lnTo>
                  <a:pt x="86" y="1969"/>
                </a:lnTo>
                <a:lnTo>
                  <a:pt x="22" y="2055"/>
                </a:lnTo>
                <a:lnTo>
                  <a:pt x="0" y="2119"/>
                </a:lnTo>
                <a:lnTo>
                  <a:pt x="0" y="2162"/>
                </a:lnTo>
                <a:lnTo>
                  <a:pt x="0" y="2162"/>
                </a:lnTo>
                <a:lnTo>
                  <a:pt x="22" y="2205"/>
                </a:lnTo>
                <a:lnTo>
                  <a:pt x="65" y="2247"/>
                </a:lnTo>
                <a:lnTo>
                  <a:pt x="107" y="2247"/>
                </a:lnTo>
                <a:lnTo>
                  <a:pt x="171" y="2247"/>
                </a:lnTo>
                <a:lnTo>
                  <a:pt x="300" y="2226"/>
                </a:lnTo>
                <a:lnTo>
                  <a:pt x="450" y="2162"/>
                </a:lnTo>
                <a:lnTo>
                  <a:pt x="728" y="2012"/>
                </a:lnTo>
                <a:lnTo>
                  <a:pt x="920" y="1905"/>
                </a:lnTo>
                <a:lnTo>
                  <a:pt x="920" y="1905"/>
                </a:lnTo>
                <a:lnTo>
                  <a:pt x="878" y="1948"/>
                </a:lnTo>
                <a:lnTo>
                  <a:pt x="835" y="2033"/>
                </a:lnTo>
                <a:lnTo>
                  <a:pt x="813" y="2140"/>
                </a:lnTo>
                <a:lnTo>
                  <a:pt x="813" y="2247"/>
                </a:lnTo>
                <a:lnTo>
                  <a:pt x="835" y="2354"/>
                </a:lnTo>
                <a:lnTo>
                  <a:pt x="856" y="2440"/>
                </a:lnTo>
                <a:lnTo>
                  <a:pt x="920" y="2504"/>
                </a:lnTo>
                <a:lnTo>
                  <a:pt x="963" y="2504"/>
                </a:lnTo>
                <a:lnTo>
                  <a:pt x="1006" y="2483"/>
                </a:lnTo>
                <a:lnTo>
                  <a:pt x="1006" y="2483"/>
                </a:lnTo>
                <a:close/>
                <a:moveTo>
                  <a:pt x="8238" y="1884"/>
                </a:moveTo>
                <a:lnTo>
                  <a:pt x="8238" y="1884"/>
                </a:lnTo>
                <a:lnTo>
                  <a:pt x="8516" y="1734"/>
                </a:lnTo>
                <a:lnTo>
                  <a:pt x="8708" y="1606"/>
                </a:lnTo>
                <a:lnTo>
                  <a:pt x="8922" y="1477"/>
                </a:lnTo>
                <a:lnTo>
                  <a:pt x="9072" y="1327"/>
                </a:lnTo>
                <a:lnTo>
                  <a:pt x="9136" y="1263"/>
                </a:lnTo>
                <a:lnTo>
                  <a:pt x="9179" y="1178"/>
                </a:lnTo>
                <a:lnTo>
                  <a:pt x="9200" y="1113"/>
                </a:lnTo>
                <a:lnTo>
                  <a:pt x="9179" y="1028"/>
                </a:lnTo>
                <a:lnTo>
                  <a:pt x="9136" y="964"/>
                </a:lnTo>
                <a:lnTo>
                  <a:pt x="9072" y="900"/>
                </a:lnTo>
                <a:lnTo>
                  <a:pt x="9072" y="900"/>
                </a:lnTo>
                <a:lnTo>
                  <a:pt x="9008" y="857"/>
                </a:lnTo>
                <a:lnTo>
                  <a:pt x="8965" y="835"/>
                </a:lnTo>
                <a:lnTo>
                  <a:pt x="8837" y="835"/>
                </a:lnTo>
                <a:lnTo>
                  <a:pt x="8708" y="878"/>
                </a:lnTo>
                <a:lnTo>
                  <a:pt x="8580" y="942"/>
                </a:lnTo>
                <a:lnTo>
                  <a:pt x="8345" y="1071"/>
                </a:lnTo>
                <a:lnTo>
                  <a:pt x="8216" y="1135"/>
                </a:lnTo>
                <a:lnTo>
                  <a:pt x="8131" y="1199"/>
                </a:lnTo>
                <a:lnTo>
                  <a:pt x="8131" y="1199"/>
                </a:lnTo>
                <a:lnTo>
                  <a:pt x="8152" y="1156"/>
                </a:lnTo>
                <a:lnTo>
                  <a:pt x="8195" y="1092"/>
                </a:lnTo>
                <a:lnTo>
                  <a:pt x="8216" y="921"/>
                </a:lnTo>
                <a:lnTo>
                  <a:pt x="8238" y="600"/>
                </a:lnTo>
                <a:lnTo>
                  <a:pt x="8238" y="600"/>
                </a:lnTo>
                <a:lnTo>
                  <a:pt x="8238" y="450"/>
                </a:lnTo>
                <a:lnTo>
                  <a:pt x="8216" y="279"/>
                </a:lnTo>
                <a:lnTo>
                  <a:pt x="8195" y="215"/>
                </a:lnTo>
                <a:lnTo>
                  <a:pt x="8152" y="151"/>
                </a:lnTo>
                <a:lnTo>
                  <a:pt x="8088" y="108"/>
                </a:lnTo>
                <a:lnTo>
                  <a:pt x="8002" y="108"/>
                </a:lnTo>
                <a:lnTo>
                  <a:pt x="8002" y="108"/>
                </a:lnTo>
                <a:lnTo>
                  <a:pt x="7874" y="129"/>
                </a:lnTo>
                <a:lnTo>
                  <a:pt x="7788" y="172"/>
                </a:lnTo>
                <a:lnTo>
                  <a:pt x="7703" y="258"/>
                </a:lnTo>
                <a:lnTo>
                  <a:pt x="7660" y="365"/>
                </a:lnTo>
                <a:lnTo>
                  <a:pt x="7617" y="493"/>
                </a:lnTo>
                <a:lnTo>
                  <a:pt x="7596" y="600"/>
                </a:lnTo>
                <a:lnTo>
                  <a:pt x="7553" y="835"/>
                </a:lnTo>
                <a:lnTo>
                  <a:pt x="7553" y="835"/>
                </a:lnTo>
                <a:lnTo>
                  <a:pt x="7532" y="1071"/>
                </a:lnTo>
                <a:lnTo>
                  <a:pt x="7489" y="1178"/>
                </a:lnTo>
                <a:lnTo>
                  <a:pt x="7446" y="1263"/>
                </a:lnTo>
                <a:lnTo>
                  <a:pt x="7446" y="1263"/>
                </a:lnTo>
                <a:lnTo>
                  <a:pt x="7403" y="1306"/>
                </a:lnTo>
                <a:lnTo>
                  <a:pt x="7360" y="1306"/>
                </a:lnTo>
                <a:lnTo>
                  <a:pt x="7253" y="1263"/>
                </a:lnTo>
                <a:lnTo>
                  <a:pt x="7253" y="1263"/>
                </a:lnTo>
                <a:lnTo>
                  <a:pt x="7125" y="1199"/>
                </a:lnTo>
                <a:lnTo>
                  <a:pt x="6997" y="1113"/>
                </a:lnTo>
                <a:lnTo>
                  <a:pt x="6997" y="1113"/>
                </a:lnTo>
                <a:lnTo>
                  <a:pt x="6826" y="985"/>
                </a:lnTo>
                <a:lnTo>
                  <a:pt x="6633" y="835"/>
                </a:lnTo>
                <a:lnTo>
                  <a:pt x="6526" y="771"/>
                </a:lnTo>
                <a:lnTo>
                  <a:pt x="6419" y="728"/>
                </a:lnTo>
                <a:lnTo>
                  <a:pt x="6312" y="707"/>
                </a:lnTo>
                <a:lnTo>
                  <a:pt x="6205" y="707"/>
                </a:lnTo>
                <a:lnTo>
                  <a:pt x="6205" y="707"/>
                </a:lnTo>
                <a:lnTo>
                  <a:pt x="6141" y="728"/>
                </a:lnTo>
                <a:lnTo>
                  <a:pt x="6098" y="771"/>
                </a:lnTo>
                <a:lnTo>
                  <a:pt x="6077" y="793"/>
                </a:lnTo>
                <a:lnTo>
                  <a:pt x="6055" y="835"/>
                </a:lnTo>
                <a:lnTo>
                  <a:pt x="6055" y="942"/>
                </a:lnTo>
                <a:lnTo>
                  <a:pt x="6098" y="1028"/>
                </a:lnTo>
                <a:lnTo>
                  <a:pt x="6162" y="1135"/>
                </a:lnTo>
                <a:lnTo>
                  <a:pt x="6248" y="1220"/>
                </a:lnTo>
                <a:lnTo>
                  <a:pt x="6419" y="1370"/>
                </a:lnTo>
                <a:lnTo>
                  <a:pt x="6419" y="1370"/>
                </a:lnTo>
                <a:lnTo>
                  <a:pt x="6761" y="1563"/>
                </a:lnTo>
                <a:lnTo>
                  <a:pt x="6868" y="1627"/>
                </a:lnTo>
                <a:lnTo>
                  <a:pt x="6933" y="1691"/>
                </a:lnTo>
                <a:lnTo>
                  <a:pt x="6997" y="1755"/>
                </a:lnTo>
                <a:lnTo>
                  <a:pt x="6997" y="1820"/>
                </a:lnTo>
                <a:lnTo>
                  <a:pt x="6997" y="1820"/>
                </a:lnTo>
                <a:lnTo>
                  <a:pt x="6975" y="1862"/>
                </a:lnTo>
                <a:lnTo>
                  <a:pt x="6933" y="1884"/>
                </a:lnTo>
                <a:lnTo>
                  <a:pt x="6761" y="1991"/>
                </a:lnTo>
                <a:lnTo>
                  <a:pt x="6462" y="2140"/>
                </a:lnTo>
                <a:lnTo>
                  <a:pt x="6462" y="2140"/>
                </a:lnTo>
                <a:lnTo>
                  <a:pt x="6269" y="2226"/>
                </a:lnTo>
                <a:lnTo>
                  <a:pt x="6162" y="2290"/>
                </a:lnTo>
                <a:lnTo>
                  <a:pt x="6077" y="2354"/>
                </a:lnTo>
                <a:lnTo>
                  <a:pt x="6077" y="2354"/>
                </a:lnTo>
                <a:lnTo>
                  <a:pt x="6034" y="2419"/>
                </a:lnTo>
                <a:lnTo>
                  <a:pt x="5991" y="2483"/>
                </a:lnTo>
                <a:lnTo>
                  <a:pt x="5948" y="2568"/>
                </a:lnTo>
                <a:lnTo>
                  <a:pt x="5948" y="2633"/>
                </a:lnTo>
                <a:lnTo>
                  <a:pt x="5948" y="2697"/>
                </a:lnTo>
                <a:lnTo>
                  <a:pt x="5991" y="2761"/>
                </a:lnTo>
                <a:lnTo>
                  <a:pt x="6055" y="2804"/>
                </a:lnTo>
                <a:lnTo>
                  <a:pt x="6141" y="2825"/>
                </a:lnTo>
                <a:lnTo>
                  <a:pt x="6141" y="2825"/>
                </a:lnTo>
                <a:lnTo>
                  <a:pt x="6269" y="2825"/>
                </a:lnTo>
                <a:lnTo>
                  <a:pt x="6398" y="2825"/>
                </a:lnTo>
                <a:lnTo>
                  <a:pt x="6526" y="2782"/>
                </a:lnTo>
                <a:lnTo>
                  <a:pt x="6654" y="2718"/>
                </a:lnTo>
                <a:lnTo>
                  <a:pt x="6911" y="2611"/>
                </a:lnTo>
                <a:lnTo>
                  <a:pt x="7018" y="2568"/>
                </a:lnTo>
                <a:lnTo>
                  <a:pt x="7146" y="2547"/>
                </a:lnTo>
                <a:lnTo>
                  <a:pt x="7146" y="2547"/>
                </a:lnTo>
                <a:lnTo>
                  <a:pt x="7061" y="2761"/>
                </a:lnTo>
                <a:lnTo>
                  <a:pt x="6975" y="3039"/>
                </a:lnTo>
                <a:lnTo>
                  <a:pt x="6954" y="3189"/>
                </a:lnTo>
                <a:lnTo>
                  <a:pt x="6954" y="3339"/>
                </a:lnTo>
                <a:lnTo>
                  <a:pt x="6954" y="3467"/>
                </a:lnTo>
                <a:lnTo>
                  <a:pt x="6997" y="3553"/>
                </a:lnTo>
                <a:lnTo>
                  <a:pt x="6997" y="3553"/>
                </a:lnTo>
                <a:lnTo>
                  <a:pt x="7040" y="3617"/>
                </a:lnTo>
                <a:lnTo>
                  <a:pt x="7104" y="3638"/>
                </a:lnTo>
                <a:lnTo>
                  <a:pt x="7146" y="3617"/>
                </a:lnTo>
                <a:lnTo>
                  <a:pt x="7211" y="3595"/>
                </a:lnTo>
                <a:lnTo>
                  <a:pt x="7318" y="3510"/>
                </a:lnTo>
                <a:lnTo>
                  <a:pt x="7382" y="3403"/>
                </a:lnTo>
                <a:lnTo>
                  <a:pt x="7382" y="3403"/>
                </a:lnTo>
                <a:lnTo>
                  <a:pt x="7489" y="3146"/>
                </a:lnTo>
                <a:lnTo>
                  <a:pt x="7574" y="2868"/>
                </a:lnTo>
                <a:lnTo>
                  <a:pt x="7681" y="2590"/>
                </a:lnTo>
                <a:lnTo>
                  <a:pt x="7724" y="2461"/>
                </a:lnTo>
                <a:lnTo>
                  <a:pt x="7810" y="2333"/>
                </a:lnTo>
                <a:lnTo>
                  <a:pt x="7810" y="2333"/>
                </a:lnTo>
                <a:lnTo>
                  <a:pt x="8088" y="2526"/>
                </a:lnTo>
                <a:lnTo>
                  <a:pt x="8302" y="2654"/>
                </a:lnTo>
                <a:lnTo>
                  <a:pt x="8516" y="2782"/>
                </a:lnTo>
                <a:lnTo>
                  <a:pt x="8730" y="2868"/>
                </a:lnTo>
                <a:lnTo>
                  <a:pt x="8837" y="2889"/>
                </a:lnTo>
                <a:lnTo>
                  <a:pt x="8922" y="2889"/>
                </a:lnTo>
                <a:lnTo>
                  <a:pt x="8987" y="2868"/>
                </a:lnTo>
                <a:lnTo>
                  <a:pt x="9029" y="2825"/>
                </a:lnTo>
                <a:lnTo>
                  <a:pt x="9051" y="2740"/>
                </a:lnTo>
                <a:lnTo>
                  <a:pt x="9072" y="2611"/>
                </a:lnTo>
                <a:lnTo>
                  <a:pt x="9072" y="2611"/>
                </a:lnTo>
                <a:lnTo>
                  <a:pt x="9051" y="2547"/>
                </a:lnTo>
                <a:lnTo>
                  <a:pt x="9029" y="2483"/>
                </a:lnTo>
                <a:lnTo>
                  <a:pt x="8944" y="2376"/>
                </a:lnTo>
                <a:lnTo>
                  <a:pt x="8837" y="2290"/>
                </a:lnTo>
                <a:lnTo>
                  <a:pt x="8708" y="2205"/>
                </a:lnTo>
                <a:lnTo>
                  <a:pt x="8452" y="2055"/>
                </a:lnTo>
                <a:lnTo>
                  <a:pt x="8323" y="1969"/>
                </a:lnTo>
                <a:lnTo>
                  <a:pt x="8238" y="1884"/>
                </a:lnTo>
                <a:lnTo>
                  <a:pt x="8238" y="1884"/>
                </a:lnTo>
                <a:close/>
                <a:moveTo>
                  <a:pt x="6633" y="6676"/>
                </a:moveTo>
                <a:lnTo>
                  <a:pt x="6633" y="6676"/>
                </a:lnTo>
                <a:lnTo>
                  <a:pt x="6440" y="6741"/>
                </a:lnTo>
                <a:lnTo>
                  <a:pt x="6248" y="6848"/>
                </a:lnTo>
                <a:lnTo>
                  <a:pt x="6034" y="6912"/>
                </a:lnTo>
                <a:lnTo>
                  <a:pt x="5948" y="6933"/>
                </a:lnTo>
                <a:lnTo>
                  <a:pt x="5841" y="6933"/>
                </a:lnTo>
                <a:lnTo>
                  <a:pt x="5841" y="6933"/>
                </a:lnTo>
                <a:lnTo>
                  <a:pt x="5734" y="6890"/>
                </a:lnTo>
                <a:lnTo>
                  <a:pt x="5627" y="6826"/>
                </a:lnTo>
                <a:lnTo>
                  <a:pt x="5435" y="6698"/>
                </a:lnTo>
                <a:lnTo>
                  <a:pt x="5435" y="6698"/>
                </a:lnTo>
                <a:lnTo>
                  <a:pt x="4857" y="6313"/>
                </a:lnTo>
                <a:lnTo>
                  <a:pt x="4857" y="6313"/>
                </a:lnTo>
                <a:lnTo>
                  <a:pt x="5199" y="6035"/>
                </a:lnTo>
                <a:lnTo>
                  <a:pt x="5392" y="5906"/>
                </a:lnTo>
                <a:lnTo>
                  <a:pt x="5585" y="5778"/>
                </a:lnTo>
                <a:lnTo>
                  <a:pt x="5585" y="5778"/>
                </a:lnTo>
                <a:lnTo>
                  <a:pt x="5670" y="5756"/>
                </a:lnTo>
                <a:lnTo>
                  <a:pt x="5777" y="5735"/>
                </a:lnTo>
                <a:lnTo>
                  <a:pt x="5863" y="5735"/>
                </a:lnTo>
                <a:lnTo>
                  <a:pt x="5948" y="5756"/>
                </a:lnTo>
                <a:lnTo>
                  <a:pt x="6119" y="5821"/>
                </a:lnTo>
                <a:lnTo>
                  <a:pt x="6312" y="5885"/>
                </a:lnTo>
                <a:lnTo>
                  <a:pt x="6312" y="5885"/>
                </a:lnTo>
                <a:lnTo>
                  <a:pt x="6440" y="5928"/>
                </a:lnTo>
                <a:lnTo>
                  <a:pt x="6612" y="5928"/>
                </a:lnTo>
                <a:lnTo>
                  <a:pt x="6697" y="5928"/>
                </a:lnTo>
                <a:lnTo>
                  <a:pt x="6761" y="5885"/>
                </a:lnTo>
                <a:lnTo>
                  <a:pt x="6826" y="5842"/>
                </a:lnTo>
                <a:lnTo>
                  <a:pt x="6868" y="5778"/>
                </a:lnTo>
                <a:lnTo>
                  <a:pt x="6868" y="5778"/>
                </a:lnTo>
                <a:lnTo>
                  <a:pt x="6868" y="5692"/>
                </a:lnTo>
                <a:lnTo>
                  <a:pt x="6826" y="5628"/>
                </a:lnTo>
                <a:lnTo>
                  <a:pt x="6740" y="5585"/>
                </a:lnTo>
                <a:lnTo>
                  <a:pt x="6654" y="5542"/>
                </a:lnTo>
                <a:lnTo>
                  <a:pt x="6440" y="5478"/>
                </a:lnTo>
                <a:lnTo>
                  <a:pt x="6355" y="5457"/>
                </a:lnTo>
                <a:lnTo>
                  <a:pt x="6291" y="5435"/>
                </a:lnTo>
                <a:lnTo>
                  <a:pt x="6291" y="5435"/>
                </a:lnTo>
                <a:lnTo>
                  <a:pt x="6462" y="5328"/>
                </a:lnTo>
                <a:lnTo>
                  <a:pt x="6676" y="5157"/>
                </a:lnTo>
                <a:lnTo>
                  <a:pt x="6761" y="5050"/>
                </a:lnTo>
                <a:lnTo>
                  <a:pt x="6804" y="4965"/>
                </a:lnTo>
                <a:lnTo>
                  <a:pt x="6826" y="4922"/>
                </a:lnTo>
                <a:lnTo>
                  <a:pt x="6826" y="4879"/>
                </a:lnTo>
                <a:lnTo>
                  <a:pt x="6804" y="4836"/>
                </a:lnTo>
                <a:lnTo>
                  <a:pt x="6761" y="4794"/>
                </a:lnTo>
                <a:lnTo>
                  <a:pt x="6761" y="4794"/>
                </a:lnTo>
                <a:lnTo>
                  <a:pt x="6697" y="4772"/>
                </a:lnTo>
                <a:lnTo>
                  <a:pt x="6590" y="4794"/>
                </a:lnTo>
                <a:lnTo>
                  <a:pt x="6333" y="4858"/>
                </a:lnTo>
                <a:lnTo>
                  <a:pt x="5991" y="5008"/>
                </a:lnTo>
                <a:lnTo>
                  <a:pt x="5991" y="5008"/>
                </a:lnTo>
                <a:lnTo>
                  <a:pt x="6055" y="4836"/>
                </a:lnTo>
                <a:lnTo>
                  <a:pt x="6098" y="4644"/>
                </a:lnTo>
                <a:lnTo>
                  <a:pt x="6077" y="4537"/>
                </a:lnTo>
                <a:lnTo>
                  <a:pt x="6055" y="4451"/>
                </a:lnTo>
                <a:lnTo>
                  <a:pt x="6013" y="4408"/>
                </a:lnTo>
                <a:lnTo>
                  <a:pt x="5927" y="4387"/>
                </a:lnTo>
                <a:lnTo>
                  <a:pt x="5927" y="4387"/>
                </a:lnTo>
                <a:lnTo>
                  <a:pt x="5841" y="4408"/>
                </a:lnTo>
                <a:lnTo>
                  <a:pt x="5756" y="4473"/>
                </a:lnTo>
                <a:lnTo>
                  <a:pt x="5692" y="4537"/>
                </a:lnTo>
                <a:lnTo>
                  <a:pt x="5627" y="4622"/>
                </a:lnTo>
                <a:lnTo>
                  <a:pt x="5542" y="4836"/>
                </a:lnTo>
                <a:lnTo>
                  <a:pt x="5478" y="4986"/>
                </a:lnTo>
                <a:lnTo>
                  <a:pt x="5478" y="4986"/>
                </a:lnTo>
                <a:lnTo>
                  <a:pt x="5413" y="5179"/>
                </a:lnTo>
                <a:lnTo>
                  <a:pt x="5349" y="5307"/>
                </a:lnTo>
                <a:lnTo>
                  <a:pt x="5306" y="5371"/>
                </a:lnTo>
                <a:lnTo>
                  <a:pt x="5264" y="5414"/>
                </a:lnTo>
                <a:lnTo>
                  <a:pt x="5092" y="5500"/>
                </a:lnTo>
                <a:lnTo>
                  <a:pt x="5092" y="5500"/>
                </a:lnTo>
                <a:lnTo>
                  <a:pt x="4793" y="5649"/>
                </a:lnTo>
                <a:lnTo>
                  <a:pt x="4515" y="5778"/>
                </a:lnTo>
                <a:lnTo>
                  <a:pt x="4515" y="5778"/>
                </a:lnTo>
                <a:lnTo>
                  <a:pt x="4472" y="5221"/>
                </a:lnTo>
                <a:lnTo>
                  <a:pt x="4472" y="5221"/>
                </a:lnTo>
                <a:lnTo>
                  <a:pt x="4429" y="5008"/>
                </a:lnTo>
                <a:lnTo>
                  <a:pt x="4429" y="4901"/>
                </a:lnTo>
                <a:lnTo>
                  <a:pt x="4429" y="4794"/>
                </a:lnTo>
                <a:lnTo>
                  <a:pt x="4429" y="4794"/>
                </a:lnTo>
                <a:lnTo>
                  <a:pt x="4472" y="4729"/>
                </a:lnTo>
                <a:lnTo>
                  <a:pt x="4515" y="4687"/>
                </a:lnTo>
                <a:lnTo>
                  <a:pt x="4622" y="4601"/>
                </a:lnTo>
                <a:lnTo>
                  <a:pt x="4750" y="4515"/>
                </a:lnTo>
                <a:lnTo>
                  <a:pt x="4857" y="4430"/>
                </a:lnTo>
                <a:lnTo>
                  <a:pt x="4857" y="4430"/>
                </a:lnTo>
                <a:lnTo>
                  <a:pt x="4964" y="4301"/>
                </a:lnTo>
                <a:lnTo>
                  <a:pt x="5007" y="4216"/>
                </a:lnTo>
                <a:lnTo>
                  <a:pt x="5050" y="4130"/>
                </a:lnTo>
                <a:lnTo>
                  <a:pt x="5050" y="4066"/>
                </a:lnTo>
                <a:lnTo>
                  <a:pt x="5050" y="4002"/>
                </a:lnTo>
                <a:lnTo>
                  <a:pt x="4986" y="3959"/>
                </a:lnTo>
                <a:lnTo>
                  <a:pt x="4900" y="3938"/>
                </a:lnTo>
                <a:lnTo>
                  <a:pt x="4900" y="3938"/>
                </a:lnTo>
                <a:lnTo>
                  <a:pt x="4814" y="3981"/>
                </a:lnTo>
                <a:lnTo>
                  <a:pt x="4686" y="4045"/>
                </a:lnTo>
                <a:lnTo>
                  <a:pt x="4472" y="4216"/>
                </a:lnTo>
                <a:lnTo>
                  <a:pt x="4472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216"/>
                </a:lnTo>
                <a:lnTo>
                  <a:pt x="4451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173"/>
                </a:lnTo>
                <a:lnTo>
                  <a:pt x="4451" y="4173"/>
                </a:lnTo>
                <a:lnTo>
                  <a:pt x="4451" y="4216"/>
                </a:lnTo>
                <a:lnTo>
                  <a:pt x="4451" y="4216"/>
                </a:lnTo>
                <a:lnTo>
                  <a:pt x="4472" y="4216"/>
                </a:lnTo>
                <a:lnTo>
                  <a:pt x="4472" y="4216"/>
                </a:lnTo>
                <a:lnTo>
                  <a:pt x="4472" y="4045"/>
                </a:lnTo>
                <a:lnTo>
                  <a:pt x="4472" y="3831"/>
                </a:lnTo>
                <a:lnTo>
                  <a:pt x="4408" y="3638"/>
                </a:lnTo>
                <a:lnTo>
                  <a:pt x="4365" y="3553"/>
                </a:lnTo>
                <a:lnTo>
                  <a:pt x="4322" y="3510"/>
                </a:lnTo>
                <a:lnTo>
                  <a:pt x="4322" y="3510"/>
                </a:lnTo>
                <a:lnTo>
                  <a:pt x="4258" y="3488"/>
                </a:lnTo>
                <a:lnTo>
                  <a:pt x="4194" y="3467"/>
                </a:lnTo>
                <a:lnTo>
                  <a:pt x="4151" y="3467"/>
                </a:lnTo>
                <a:lnTo>
                  <a:pt x="4087" y="3488"/>
                </a:lnTo>
                <a:lnTo>
                  <a:pt x="4044" y="3531"/>
                </a:lnTo>
                <a:lnTo>
                  <a:pt x="4023" y="3574"/>
                </a:lnTo>
                <a:lnTo>
                  <a:pt x="3959" y="3702"/>
                </a:lnTo>
                <a:lnTo>
                  <a:pt x="3937" y="3852"/>
                </a:lnTo>
                <a:lnTo>
                  <a:pt x="3916" y="4002"/>
                </a:lnTo>
                <a:lnTo>
                  <a:pt x="3916" y="4237"/>
                </a:lnTo>
                <a:lnTo>
                  <a:pt x="3916" y="4237"/>
                </a:lnTo>
                <a:lnTo>
                  <a:pt x="3787" y="4130"/>
                </a:lnTo>
                <a:lnTo>
                  <a:pt x="3638" y="4045"/>
                </a:lnTo>
                <a:lnTo>
                  <a:pt x="3552" y="4023"/>
                </a:lnTo>
                <a:lnTo>
                  <a:pt x="3466" y="4023"/>
                </a:lnTo>
                <a:lnTo>
                  <a:pt x="3402" y="4045"/>
                </a:lnTo>
                <a:lnTo>
                  <a:pt x="3359" y="4109"/>
                </a:lnTo>
                <a:lnTo>
                  <a:pt x="3359" y="4109"/>
                </a:lnTo>
                <a:lnTo>
                  <a:pt x="3359" y="4173"/>
                </a:lnTo>
                <a:lnTo>
                  <a:pt x="3381" y="4259"/>
                </a:lnTo>
                <a:lnTo>
                  <a:pt x="3424" y="4323"/>
                </a:lnTo>
                <a:lnTo>
                  <a:pt x="3488" y="4387"/>
                </a:lnTo>
                <a:lnTo>
                  <a:pt x="3638" y="4515"/>
                </a:lnTo>
                <a:lnTo>
                  <a:pt x="3745" y="4601"/>
                </a:lnTo>
                <a:lnTo>
                  <a:pt x="3745" y="4601"/>
                </a:lnTo>
                <a:lnTo>
                  <a:pt x="3852" y="4729"/>
                </a:lnTo>
                <a:lnTo>
                  <a:pt x="3916" y="4858"/>
                </a:lnTo>
                <a:lnTo>
                  <a:pt x="3937" y="5008"/>
                </a:lnTo>
                <a:lnTo>
                  <a:pt x="3937" y="5179"/>
                </a:lnTo>
                <a:lnTo>
                  <a:pt x="3937" y="5179"/>
                </a:lnTo>
                <a:lnTo>
                  <a:pt x="3916" y="5521"/>
                </a:lnTo>
                <a:lnTo>
                  <a:pt x="3916" y="5521"/>
                </a:lnTo>
                <a:lnTo>
                  <a:pt x="3916" y="5607"/>
                </a:lnTo>
                <a:lnTo>
                  <a:pt x="3894" y="5692"/>
                </a:lnTo>
                <a:lnTo>
                  <a:pt x="3894" y="5692"/>
                </a:lnTo>
                <a:lnTo>
                  <a:pt x="3873" y="5735"/>
                </a:lnTo>
                <a:lnTo>
                  <a:pt x="3830" y="5756"/>
                </a:lnTo>
                <a:lnTo>
                  <a:pt x="3787" y="5735"/>
                </a:lnTo>
                <a:lnTo>
                  <a:pt x="3723" y="5671"/>
                </a:lnTo>
                <a:lnTo>
                  <a:pt x="3723" y="5671"/>
                </a:lnTo>
                <a:lnTo>
                  <a:pt x="3616" y="5628"/>
                </a:lnTo>
                <a:lnTo>
                  <a:pt x="3488" y="5542"/>
                </a:lnTo>
                <a:lnTo>
                  <a:pt x="3252" y="5393"/>
                </a:lnTo>
                <a:lnTo>
                  <a:pt x="3252" y="5393"/>
                </a:lnTo>
                <a:lnTo>
                  <a:pt x="3039" y="5286"/>
                </a:lnTo>
                <a:lnTo>
                  <a:pt x="2825" y="5179"/>
                </a:lnTo>
                <a:lnTo>
                  <a:pt x="2825" y="5179"/>
                </a:lnTo>
                <a:lnTo>
                  <a:pt x="2739" y="5114"/>
                </a:lnTo>
                <a:lnTo>
                  <a:pt x="2675" y="5050"/>
                </a:lnTo>
                <a:lnTo>
                  <a:pt x="2632" y="4986"/>
                </a:lnTo>
                <a:lnTo>
                  <a:pt x="2611" y="4901"/>
                </a:lnTo>
                <a:lnTo>
                  <a:pt x="2546" y="4729"/>
                </a:lnTo>
                <a:lnTo>
                  <a:pt x="2504" y="4558"/>
                </a:lnTo>
                <a:lnTo>
                  <a:pt x="2504" y="4558"/>
                </a:lnTo>
                <a:lnTo>
                  <a:pt x="2439" y="4430"/>
                </a:lnTo>
                <a:lnTo>
                  <a:pt x="2354" y="4280"/>
                </a:lnTo>
                <a:lnTo>
                  <a:pt x="2290" y="4216"/>
                </a:lnTo>
                <a:lnTo>
                  <a:pt x="2225" y="4194"/>
                </a:lnTo>
                <a:lnTo>
                  <a:pt x="2161" y="4194"/>
                </a:lnTo>
                <a:lnTo>
                  <a:pt x="2076" y="4259"/>
                </a:lnTo>
                <a:lnTo>
                  <a:pt x="2076" y="4259"/>
                </a:lnTo>
                <a:lnTo>
                  <a:pt x="2054" y="4323"/>
                </a:lnTo>
                <a:lnTo>
                  <a:pt x="2033" y="4366"/>
                </a:lnTo>
                <a:lnTo>
                  <a:pt x="2054" y="4515"/>
                </a:lnTo>
                <a:lnTo>
                  <a:pt x="2076" y="4644"/>
                </a:lnTo>
                <a:lnTo>
                  <a:pt x="2097" y="4772"/>
                </a:lnTo>
                <a:lnTo>
                  <a:pt x="2097" y="4772"/>
                </a:lnTo>
                <a:lnTo>
                  <a:pt x="1969" y="4729"/>
                </a:lnTo>
                <a:lnTo>
                  <a:pt x="1755" y="4665"/>
                </a:lnTo>
                <a:lnTo>
                  <a:pt x="1584" y="4665"/>
                </a:lnTo>
                <a:lnTo>
                  <a:pt x="1498" y="4665"/>
                </a:lnTo>
                <a:lnTo>
                  <a:pt x="1434" y="4708"/>
                </a:lnTo>
                <a:lnTo>
                  <a:pt x="1434" y="4708"/>
                </a:lnTo>
                <a:lnTo>
                  <a:pt x="1412" y="4751"/>
                </a:lnTo>
                <a:lnTo>
                  <a:pt x="1412" y="4772"/>
                </a:lnTo>
                <a:lnTo>
                  <a:pt x="1455" y="4858"/>
                </a:lnTo>
                <a:lnTo>
                  <a:pt x="1541" y="4943"/>
                </a:lnTo>
                <a:lnTo>
                  <a:pt x="1669" y="5008"/>
                </a:lnTo>
                <a:lnTo>
                  <a:pt x="1926" y="5157"/>
                </a:lnTo>
                <a:lnTo>
                  <a:pt x="2097" y="5264"/>
                </a:lnTo>
                <a:lnTo>
                  <a:pt x="2097" y="5264"/>
                </a:lnTo>
                <a:lnTo>
                  <a:pt x="2012" y="5286"/>
                </a:lnTo>
                <a:lnTo>
                  <a:pt x="1926" y="5286"/>
                </a:lnTo>
                <a:lnTo>
                  <a:pt x="1712" y="5286"/>
                </a:lnTo>
                <a:lnTo>
                  <a:pt x="1605" y="5286"/>
                </a:lnTo>
                <a:lnTo>
                  <a:pt x="1519" y="5286"/>
                </a:lnTo>
                <a:lnTo>
                  <a:pt x="1434" y="5328"/>
                </a:lnTo>
                <a:lnTo>
                  <a:pt x="1370" y="5371"/>
                </a:lnTo>
                <a:lnTo>
                  <a:pt x="1370" y="5371"/>
                </a:lnTo>
                <a:lnTo>
                  <a:pt x="1327" y="5435"/>
                </a:lnTo>
                <a:lnTo>
                  <a:pt x="1305" y="5478"/>
                </a:lnTo>
                <a:lnTo>
                  <a:pt x="1305" y="5521"/>
                </a:lnTo>
                <a:lnTo>
                  <a:pt x="1327" y="5564"/>
                </a:lnTo>
                <a:lnTo>
                  <a:pt x="1391" y="5607"/>
                </a:lnTo>
                <a:lnTo>
                  <a:pt x="1477" y="5649"/>
                </a:lnTo>
                <a:lnTo>
                  <a:pt x="1605" y="5671"/>
                </a:lnTo>
                <a:lnTo>
                  <a:pt x="1733" y="5692"/>
                </a:lnTo>
                <a:lnTo>
                  <a:pt x="1905" y="5692"/>
                </a:lnTo>
                <a:lnTo>
                  <a:pt x="1905" y="5692"/>
                </a:lnTo>
                <a:lnTo>
                  <a:pt x="2311" y="5692"/>
                </a:lnTo>
                <a:lnTo>
                  <a:pt x="2311" y="5692"/>
                </a:lnTo>
                <a:lnTo>
                  <a:pt x="2482" y="5671"/>
                </a:lnTo>
                <a:lnTo>
                  <a:pt x="2568" y="5649"/>
                </a:lnTo>
                <a:lnTo>
                  <a:pt x="2653" y="5671"/>
                </a:lnTo>
                <a:lnTo>
                  <a:pt x="2653" y="5671"/>
                </a:lnTo>
                <a:lnTo>
                  <a:pt x="2760" y="5735"/>
                </a:lnTo>
                <a:lnTo>
                  <a:pt x="2889" y="5821"/>
                </a:lnTo>
                <a:lnTo>
                  <a:pt x="3017" y="5928"/>
                </a:lnTo>
                <a:lnTo>
                  <a:pt x="3124" y="5992"/>
                </a:lnTo>
                <a:lnTo>
                  <a:pt x="3124" y="5992"/>
                </a:lnTo>
                <a:lnTo>
                  <a:pt x="3381" y="6120"/>
                </a:lnTo>
                <a:lnTo>
                  <a:pt x="3509" y="6184"/>
                </a:lnTo>
                <a:lnTo>
                  <a:pt x="3552" y="6206"/>
                </a:lnTo>
                <a:lnTo>
                  <a:pt x="3573" y="6248"/>
                </a:lnTo>
                <a:lnTo>
                  <a:pt x="3573" y="6248"/>
                </a:lnTo>
                <a:lnTo>
                  <a:pt x="3595" y="6291"/>
                </a:lnTo>
                <a:lnTo>
                  <a:pt x="3595" y="6355"/>
                </a:lnTo>
                <a:lnTo>
                  <a:pt x="3573" y="6377"/>
                </a:lnTo>
                <a:lnTo>
                  <a:pt x="3531" y="6420"/>
                </a:lnTo>
                <a:lnTo>
                  <a:pt x="3445" y="6462"/>
                </a:lnTo>
                <a:lnTo>
                  <a:pt x="3338" y="6527"/>
                </a:lnTo>
                <a:lnTo>
                  <a:pt x="3338" y="6527"/>
                </a:lnTo>
                <a:lnTo>
                  <a:pt x="2803" y="6826"/>
                </a:lnTo>
                <a:lnTo>
                  <a:pt x="2525" y="6955"/>
                </a:lnTo>
                <a:lnTo>
                  <a:pt x="2397" y="7019"/>
                </a:lnTo>
                <a:lnTo>
                  <a:pt x="2247" y="7040"/>
                </a:lnTo>
                <a:lnTo>
                  <a:pt x="2247" y="7040"/>
                </a:lnTo>
                <a:lnTo>
                  <a:pt x="2012" y="7061"/>
                </a:lnTo>
                <a:lnTo>
                  <a:pt x="1776" y="7061"/>
                </a:lnTo>
                <a:lnTo>
                  <a:pt x="1284" y="7061"/>
                </a:lnTo>
                <a:lnTo>
                  <a:pt x="1284" y="7061"/>
                </a:lnTo>
                <a:lnTo>
                  <a:pt x="1156" y="7083"/>
                </a:lnTo>
                <a:lnTo>
                  <a:pt x="985" y="7083"/>
                </a:lnTo>
                <a:lnTo>
                  <a:pt x="920" y="7104"/>
                </a:lnTo>
                <a:lnTo>
                  <a:pt x="856" y="7147"/>
                </a:lnTo>
                <a:lnTo>
                  <a:pt x="813" y="7190"/>
                </a:lnTo>
                <a:lnTo>
                  <a:pt x="771" y="7254"/>
                </a:lnTo>
                <a:lnTo>
                  <a:pt x="771" y="7254"/>
                </a:lnTo>
                <a:lnTo>
                  <a:pt x="771" y="7318"/>
                </a:lnTo>
                <a:lnTo>
                  <a:pt x="792" y="7361"/>
                </a:lnTo>
                <a:lnTo>
                  <a:pt x="813" y="7404"/>
                </a:lnTo>
                <a:lnTo>
                  <a:pt x="835" y="7447"/>
                </a:lnTo>
                <a:lnTo>
                  <a:pt x="942" y="7489"/>
                </a:lnTo>
                <a:lnTo>
                  <a:pt x="1070" y="7511"/>
                </a:lnTo>
                <a:lnTo>
                  <a:pt x="1327" y="7532"/>
                </a:lnTo>
                <a:lnTo>
                  <a:pt x="1455" y="7532"/>
                </a:lnTo>
                <a:lnTo>
                  <a:pt x="1519" y="7554"/>
                </a:lnTo>
                <a:lnTo>
                  <a:pt x="1519" y="7554"/>
                </a:lnTo>
                <a:lnTo>
                  <a:pt x="1370" y="7661"/>
                </a:lnTo>
                <a:lnTo>
                  <a:pt x="1177" y="7832"/>
                </a:lnTo>
                <a:lnTo>
                  <a:pt x="1134" y="7896"/>
                </a:lnTo>
                <a:lnTo>
                  <a:pt x="1091" y="7982"/>
                </a:lnTo>
                <a:lnTo>
                  <a:pt x="1113" y="8024"/>
                </a:lnTo>
                <a:lnTo>
                  <a:pt x="1134" y="8067"/>
                </a:lnTo>
                <a:lnTo>
                  <a:pt x="1177" y="8088"/>
                </a:lnTo>
                <a:lnTo>
                  <a:pt x="1241" y="8110"/>
                </a:lnTo>
                <a:lnTo>
                  <a:pt x="1241" y="8110"/>
                </a:lnTo>
                <a:lnTo>
                  <a:pt x="1370" y="8088"/>
                </a:lnTo>
                <a:lnTo>
                  <a:pt x="1605" y="8024"/>
                </a:lnTo>
                <a:lnTo>
                  <a:pt x="1798" y="7939"/>
                </a:lnTo>
                <a:lnTo>
                  <a:pt x="1883" y="7896"/>
                </a:lnTo>
                <a:lnTo>
                  <a:pt x="1905" y="7875"/>
                </a:lnTo>
                <a:lnTo>
                  <a:pt x="1905" y="7875"/>
                </a:lnTo>
                <a:lnTo>
                  <a:pt x="1840" y="8024"/>
                </a:lnTo>
                <a:lnTo>
                  <a:pt x="1798" y="8217"/>
                </a:lnTo>
                <a:lnTo>
                  <a:pt x="1776" y="8302"/>
                </a:lnTo>
                <a:lnTo>
                  <a:pt x="1755" y="8388"/>
                </a:lnTo>
                <a:lnTo>
                  <a:pt x="1776" y="8474"/>
                </a:lnTo>
                <a:lnTo>
                  <a:pt x="1819" y="8538"/>
                </a:lnTo>
                <a:lnTo>
                  <a:pt x="1819" y="8538"/>
                </a:lnTo>
                <a:lnTo>
                  <a:pt x="1883" y="8602"/>
                </a:lnTo>
                <a:lnTo>
                  <a:pt x="1969" y="8623"/>
                </a:lnTo>
                <a:lnTo>
                  <a:pt x="2033" y="8602"/>
                </a:lnTo>
                <a:lnTo>
                  <a:pt x="2097" y="8559"/>
                </a:lnTo>
                <a:lnTo>
                  <a:pt x="2161" y="8495"/>
                </a:lnTo>
                <a:lnTo>
                  <a:pt x="2225" y="8409"/>
                </a:lnTo>
                <a:lnTo>
                  <a:pt x="2290" y="8260"/>
                </a:lnTo>
                <a:lnTo>
                  <a:pt x="2290" y="8260"/>
                </a:lnTo>
                <a:lnTo>
                  <a:pt x="2375" y="8046"/>
                </a:lnTo>
                <a:lnTo>
                  <a:pt x="2482" y="7832"/>
                </a:lnTo>
                <a:lnTo>
                  <a:pt x="2525" y="7725"/>
                </a:lnTo>
                <a:lnTo>
                  <a:pt x="2589" y="7639"/>
                </a:lnTo>
                <a:lnTo>
                  <a:pt x="2675" y="7575"/>
                </a:lnTo>
                <a:lnTo>
                  <a:pt x="2782" y="7511"/>
                </a:lnTo>
                <a:lnTo>
                  <a:pt x="2782" y="7511"/>
                </a:lnTo>
                <a:lnTo>
                  <a:pt x="3338" y="7233"/>
                </a:lnTo>
                <a:lnTo>
                  <a:pt x="3873" y="6955"/>
                </a:lnTo>
                <a:lnTo>
                  <a:pt x="3873" y="6955"/>
                </a:lnTo>
                <a:lnTo>
                  <a:pt x="3894" y="7404"/>
                </a:lnTo>
                <a:lnTo>
                  <a:pt x="3894" y="7639"/>
                </a:lnTo>
                <a:lnTo>
                  <a:pt x="3873" y="7746"/>
                </a:lnTo>
                <a:lnTo>
                  <a:pt x="3830" y="7832"/>
                </a:lnTo>
                <a:lnTo>
                  <a:pt x="3830" y="7832"/>
                </a:lnTo>
                <a:lnTo>
                  <a:pt x="3787" y="7917"/>
                </a:lnTo>
                <a:lnTo>
                  <a:pt x="3723" y="7960"/>
                </a:lnTo>
                <a:lnTo>
                  <a:pt x="3595" y="8067"/>
                </a:lnTo>
                <a:lnTo>
                  <a:pt x="3466" y="8174"/>
                </a:lnTo>
                <a:lnTo>
                  <a:pt x="3402" y="8238"/>
                </a:lnTo>
                <a:lnTo>
                  <a:pt x="3359" y="8302"/>
                </a:lnTo>
                <a:lnTo>
                  <a:pt x="3359" y="8302"/>
                </a:lnTo>
                <a:lnTo>
                  <a:pt x="3317" y="8388"/>
                </a:lnTo>
                <a:lnTo>
                  <a:pt x="3295" y="8474"/>
                </a:lnTo>
                <a:lnTo>
                  <a:pt x="3295" y="8559"/>
                </a:lnTo>
                <a:lnTo>
                  <a:pt x="3295" y="8623"/>
                </a:lnTo>
                <a:lnTo>
                  <a:pt x="3338" y="8666"/>
                </a:lnTo>
                <a:lnTo>
                  <a:pt x="3381" y="8709"/>
                </a:lnTo>
                <a:lnTo>
                  <a:pt x="3466" y="8709"/>
                </a:lnTo>
                <a:lnTo>
                  <a:pt x="3552" y="8688"/>
                </a:lnTo>
                <a:lnTo>
                  <a:pt x="3552" y="8688"/>
                </a:lnTo>
                <a:lnTo>
                  <a:pt x="3659" y="8602"/>
                </a:lnTo>
                <a:lnTo>
                  <a:pt x="3745" y="8516"/>
                </a:lnTo>
                <a:lnTo>
                  <a:pt x="3830" y="8431"/>
                </a:lnTo>
                <a:lnTo>
                  <a:pt x="3873" y="8409"/>
                </a:lnTo>
                <a:lnTo>
                  <a:pt x="3937" y="8388"/>
                </a:lnTo>
                <a:lnTo>
                  <a:pt x="3937" y="8388"/>
                </a:lnTo>
                <a:lnTo>
                  <a:pt x="3937" y="8602"/>
                </a:lnTo>
                <a:lnTo>
                  <a:pt x="3959" y="8837"/>
                </a:lnTo>
                <a:lnTo>
                  <a:pt x="3980" y="8966"/>
                </a:lnTo>
                <a:lnTo>
                  <a:pt x="4023" y="9051"/>
                </a:lnTo>
                <a:lnTo>
                  <a:pt x="4108" y="9115"/>
                </a:lnTo>
                <a:lnTo>
                  <a:pt x="4151" y="9137"/>
                </a:lnTo>
                <a:lnTo>
                  <a:pt x="4215" y="9137"/>
                </a:lnTo>
                <a:lnTo>
                  <a:pt x="4215" y="9137"/>
                </a:lnTo>
                <a:lnTo>
                  <a:pt x="4279" y="9137"/>
                </a:lnTo>
                <a:lnTo>
                  <a:pt x="4344" y="9115"/>
                </a:lnTo>
                <a:lnTo>
                  <a:pt x="4408" y="9051"/>
                </a:lnTo>
                <a:lnTo>
                  <a:pt x="4451" y="8966"/>
                </a:lnTo>
                <a:lnTo>
                  <a:pt x="4472" y="8859"/>
                </a:lnTo>
                <a:lnTo>
                  <a:pt x="4493" y="8623"/>
                </a:lnTo>
                <a:lnTo>
                  <a:pt x="4515" y="8495"/>
                </a:lnTo>
                <a:lnTo>
                  <a:pt x="4536" y="8409"/>
                </a:lnTo>
                <a:lnTo>
                  <a:pt x="4536" y="8409"/>
                </a:lnTo>
                <a:lnTo>
                  <a:pt x="4665" y="8559"/>
                </a:lnTo>
                <a:lnTo>
                  <a:pt x="4879" y="8752"/>
                </a:lnTo>
                <a:lnTo>
                  <a:pt x="4986" y="8816"/>
                </a:lnTo>
                <a:lnTo>
                  <a:pt x="5028" y="8837"/>
                </a:lnTo>
                <a:lnTo>
                  <a:pt x="5071" y="8837"/>
                </a:lnTo>
                <a:lnTo>
                  <a:pt x="5114" y="8816"/>
                </a:lnTo>
                <a:lnTo>
                  <a:pt x="5135" y="8795"/>
                </a:lnTo>
                <a:lnTo>
                  <a:pt x="5157" y="8730"/>
                </a:lnTo>
                <a:lnTo>
                  <a:pt x="5178" y="8666"/>
                </a:lnTo>
                <a:lnTo>
                  <a:pt x="5178" y="8666"/>
                </a:lnTo>
                <a:lnTo>
                  <a:pt x="5157" y="8559"/>
                </a:lnTo>
                <a:lnTo>
                  <a:pt x="5092" y="8452"/>
                </a:lnTo>
                <a:lnTo>
                  <a:pt x="5007" y="8367"/>
                </a:lnTo>
                <a:lnTo>
                  <a:pt x="4900" y="8260"/>
                </a:lnTo>
                <a:lnTo>
                  <a:pt x="4707" y="8088"/>
                </a:lnTo>
                <a:lnTo>
                  <a:pt x="4622" y="8003"/>
                </a:lnTo>
                <a:lnTo>
                  <a:pt x="4558" y="7917"/>
                </a:lnTo>
                <a:lnTo>
                  <a:pt x="4558" y="7917"/>
                </a:lnTo>
                <a:lnTo>
                  <a:pt x="4515" y="7746"/>
                </a:lnTo>
                <a:lnTo>
                  <a:pt x="4515" y="7532"/>
                </a:lnTo>
                <a:lnTo>
                  <a:pt x="4515" y="7126"/>
                </a:lnTo>
                <a:lnTo>
                  <a:pt x="4515" y="7126"/>
                </a:lnTo>
                <a:lnTo>
                  <a:pt x="4515" y="6997"/>
                </a:lnTo>
                <a:lnTo>
                  <a:pt x="4536" y="6912"/>
                </a:lnTo>
                <a:lnTo>
                  <a:pt x="4536" y="6890"/>
                </a:lnTo>
                <a:lnTo>
                  <a:pt x="4558" y="6869"/>
                </a:lnTo>
                <a:lnTo>
                  <a:pt x="4558" y="6869"/>
                </a:lnTo>
                <a:lnTo>
                  <a:pt x="4622" y="6869"/>
                </a:lnTo>
                <a:lnTo>
                  <a:pt x="4686" y="6912"/>
                </a:lnTo>
                <a:lnTo>
                  <a:pt x="4900" y="7019"/>
                </a:lnTo>
                <a:lnTo>
                  <a:pt x="5221" y="7254"/>
                </a:lnTo>
                <a:lnTo>
                  <a:pt x="5221" y="7254"/>
                </a:lnTo>
                <a:lnTo>
                  <a:pt x="5520" y="7425"/>
                </a:lnTo>
                <a:lnTo>
                  <a:pt x="5670" y="7532"/>
                </a:lnTo>
                <a:lnTo>
                  <a:pt x="5713" y="7596"/>
                </a:lnTo>
                <a:lnTo>
                  <a:pt x="5756" y="7661"/>
                </a:lnTo>
                <a:lnTo>
                  <a:pt x="5756" y="7661"/>
                </a:lnTo>
                <a:lnTo>
                  <a:pt x="5799" y="7746"/>
                </a:lnTo>
                <a:lnTo>
                  <a:pt x="5820" y="7853"/>
                </a:lnTo>
                <a:lnTo>
                  <a:pt x="5841" y="8067"/>
                </a:lnTo>
                <a:lnTo>
                  <a:pt x="5841" y="8067"/>
                </a:lnTo>
                <a:lnTo>
                  <a:pt x="5863" y="8153"/>
                </a:lnTo>
                <a:lnTo>
                  <a:pt x="5906" y="8238"/>
                </a:lnTo>
                <a:lnTo>
                  <a:pt x="5970" y="8302"/>
                </a:lnTo>
                <a:lnTo>
                  <a:pt x="6055" y="8345"/>
                </a:lnTo>
                <a:lnTo>
                  <a:pt x="6055" y="8345"/>
                </a:lnTo>
                <a:lnTo>
                  <a:pt x="6119" y="8367"/>
                </a:lnTo>
                <a:lnTo>
                  <a:pt x="6184" y="8345"/>
                </a:lnTo>
                <a:lnTo>
                  <a:pt x="6226" y="8324"/>
                </a:lnTo>
                <a:lnTo>
                  <a:pt x="6226" y="8281"/>
                </a:lnTo>
                <a:lnTo>
                  <a:pt x="6248" y="8174"/>
                </a:lnTo>
                <a:lnTo>
                  <a:pt x="6269" y="8067"/>
                </a:lnTo>
                <a:lnTo>
                  <a:pt x="6269" y="8067"/>
                </a:lnTo>
                <a:lnTo>
                  <a:pt x="6291" y="8024"/>
                </a:lnTo>
                <a:lnTo>
                  <a:pt x="6312" y="8003"/>
                </a:lnTo>
                <a:lnTo>
                  <a:pt x="6376" y="8003"/>
                </a:lnTo>
                <a:lnTo>
                  <a:pt x="6462" y="8024"/>
                </a:lnTo>
                <a:lnTo>
                  <a:pt x="6569" y="8046"/>
                </a:lnTo>
                <a:lnTo>
                  <a:pt x="6569" y="8046"/>
                </a:lnTo>
                <a:lnTo>
                  <a:pt x="6676" y="8046"/>
                </a:lnTo>
                <a:lnTo>
                  <a:pt x="6761" y="8003"/>
                </a:lnTo>
                <a:lnTo>
                  <a:pt x="6804" y="7982"/>
                </a:lnTo>
                <a:lnTo>
                  <a:pt x="6826" y="7939"/>
                </a:lnTo>
                <a:lnTo>
                  <a:pt x="6847" y="7896"/>
                </a:lnTo>
                <a:lnTo>
                  <a:pt x="6868" y="7832"/>
                </a:lnTo>
                <a:lnTo>
                  <a:pt x="6868" y="7832"/>
                </a:lnTo>
                <a:lnTo>
                  <a:pt x="6847" y="7725"/>
                </a:lnTo>
                <a:lnTo>
                  <a:pt x="6783" y="7639"/>
                </a:lnTo>
                <a:lnTo>
                  <a:pt x="6719" y="7575"/>
                </a:lnTo>
                <a:lnTo>
                  <a:pt x="6612" y="7511"/>
                </a:lnTo>
                <a:lnTo>
                  <a:pt x="6440" y="7382"/>
                </a:lnTo>
                <a:lnTo>
                  <a:pt x="6355" y="7297"/>
                </a:lnTo>
                <a:lnTo>
                  <a:pt x="6312" y="7211"/>
                </a:lnTo>
                <a:lnTo>
                  <a:pt x="6312" y="7211"/>
                </a:lnTo>
                <a:lnTo>
                  <a:pt x="6483" y="7190"/>
                </a:lnTo>
                <a:lnTo>
                  <a:pt x="6676" y="7126"/>
                </a:lnTo>
                <a:lnTo>
                  <a:pt x="6847" y="7040"/>
                </a:lnTo>
                <a:lnTo>
                  <a:pt x="6911" y="6997"/>
                </a:lnTo>
                <a:lnTo>
                  <a:pt x="6975" y="6933"/>
                </a:lnTo>
                <a:lnTo>
                  <a:pt x="6975" y="6933"/>
                </a:lnTo>
                <a:lnTo>
                  <a:pt x="7040" y="6848"/>
                </a:lnTo>
                <a:lnTo>
                  <a:pt x="7061" y="6762"/>
                </a:lnTo>
                <a:lnTo>
                  <a:pt x="7040" y="6719"/>
                </a:lnTo>
                <a:lnTo>
                  <a:pt x="6975" y="6676"/>
                </a:lnTo>
                <a:lnTo>
                  <a:pt x="6911" y="6655"/>
                </a:lnTo>
                <a:lnTo>
                  <a:pt x="6804" y="6655"/>
                </a:lnTo>
                <a:lnTo>
                  <a:pt x="6633" y="6676"/>
                </a:lnTo>
                <a:lnTo>
                  <a:pt x="6633" y="6676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7A81762A-E7C3-5055-CEF4-47C6A540A9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733B55D-A37E-113C-FA9E-AB061345AC69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026434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7D83540C-3AF6-1D0F-2B07-15E0FFD5DB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6A4B7107-2C46-F6E0-6723-744E97DE84EC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821147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>
            <a:spLocks noGrp="1"/>
          </p:cNvSpPr>
          <p:nvPr>
            <p:ph type="body" idx="4294967295"/>
          </p:nvPr>
        </p:nvSpPr>
        <p:spPr>
          <a:xfrm>
            <a:off x="1319400" y="2278688"/>
            <a:ext cx="6300600" cy="16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/>
              <a:t>Und wie wäre es mit etwas mehr </a:t>
            </a:r>
            <a:r>
              <a:rPr lang="en" sz="1800" b="1" dirty="0">
                <a:solidFill>
                  <a:srgbClr val="FF0000"/>
                </a:solidFill>
              </a:rPr>
              <a:t>Inhibition</a:t>
            </a:r>
            <a:r>
              <a:rPr lang="en" sz="1800" b="1" dirty="0"/>
              <a:t>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Dann achte auf diese Pfeilrichtung: </a:t>
            </a:r>
          </a:p>
        </p:txBody>
      </p:sp>
      <p:sp>
        <p:nvSpPr>
          <p:cNvPr id="2" name="Google Shape;210;p8">
            <a:extLst>
              <a:ext uri="{FF2B5EF4-FFF2-40B4-BE49-F238E27FC236}">
                <a16:creationId xmlns:a16="http://schemas.microsoft.com/office/drawing/2014/main" id="{F60EC390-D1F8-35E1-542A-F3590EB94223}"/>
              </a:ext>
            </a:extLst>
          </p:cNvPr>
          <p:cNvSpPr/>
          <p:nvPr/>
        </p:nvSpPr>
        <p:spPr>
          <a:xfrm rot="16200000">
            <a:off x="5400627" y="2865407"/>
            <a:ext cx="466016" cy="473861"/>
          </a:xfrm>
          <a:custGeom>
            <a:avLst/>
            <a:gdLst/>
            <a:ahLst/>
            <a:cxnLst/>
            <a:rect l="l" t="t" r="r" b="b"/>
            <a:pathLst>
              <a:path w="9565" h="9757" extrusionOk="0">
                <a:moveTo>
                  <a:pt x="9093" y="2931"/>
                </a:moveTo>
                <a:lnTo>
                  <a:pt x="9093" y="2931"/>
                </a:lnTo>
                <a:lnTo>
                  <a:pt x="8815" y="2375"/>
                </a:lnTo>
                <a:lnTo>
                  <a:pt x="8687" y="2097"/>
                </a:lnTo>
                <a:lnTo>
                  <a:pt x="8516" y="1840"/>
                </a:lnTo>
                <a:lnTo>
                  <a:pt x="8516" y="1840"/>
                </a:lnTo>
                <a:lnTo>
                  <a:pt x="8409" y="1669"/>
                </a:lnTo>
                <a:lnTo>
                  <a:pt x="8280" y="1519"/>
                </a:lnTo>
                <a:lnTo>
                  <a:pt x="8002" y="1220"/>
                </a:lnTo>
                <a:lnTo>
                  <a:pt x="7681" y="963"/>
                </a:lnTo>
                <a:lnTo>
                  <a:pt x="7360" y="728"/>
                </a:lnTo>
                <a:lnTo>
                  <a:pt x="7360" y="728"/>
                </a:lnTo>
                <a:lnTo>
                  <a:pt x="6718" y="385"/>
                </a:lnTo>
                <a:lnTo>
                  <a:pt x="6718" y="385"/>
                </a:lnTo>
                <a:lnTo>
                  <a:pt x="6590" y="300"/>
                </a:lnTo>
                <a:lnTo>
                  <a:pt x="6483" y="235"/>
                </a:lnTo>
                <a:lnTo>
                  <a:pt x="6483" y="235"/>
                </a:lnTo>
                <a:lnTo>
                  <a:pt x="6397" y="214"/>
                </a:lnTo>
                <a:lnTo>
                  <a:pt x="6312" y="193"/>
                </a:lnTo>
                <a:lnTo>
                  <a:pt x="6141" y="150"/>
                </a:lnTo>
                <a:lnTo>
                  <a:pt x="6141" y="150"/>
                </a:lnTo>
                <a:lnTo>
                  <a:pt x="5756" y="43"/>
                </a:lnTo>
                <a:lnTo>
                  <a:pt x="5563" y="0"/>
                </a:lnTo>
                <a:lnTo>
                  <a:pt x="5349" y="0"/>
                </a:lnTo>
                <a:lnTo>
                  <a:pt x="4536" y="0"/>
                </a:lnTo>
                <a:lnTo>
                  <a:pt x="4536" y="0"/>
                </a:lnTo>
                <a:lnTo>
                  <a:pt x="4493" y="21"/>
                </a:lnTo>
                <a:lnTo>
                  <a:pt x="4429" y="43"/>
                </a:lnTo>
                <a:lnTo>
                  <a:pt x="4194" y="64"/>
                </a:lnTo>
                <a:lnTo>
                  <a:pt x="3766" y="107"/>
                </a:lnTo>
                <a:lnTo>
                  <a:pt x="3766" y="107"/>
                </a:lnTo>
                <a:lnTo>
                  <a:pt x="3381" y="214"/>
                </a:lnTo>
                <a:lnTo>
                  <a:pt x="3017" y="342"/>
                </a:lnTo>
                <a:lnTo>
                  <a:pt x="3017" y="342"/>
                </a:lnTo>
                <a:lnTo>
                  <a:pt x="2824" y="407"/>
                </a:lnTo>
                <a:lnTo>
                  <a:pt x="2610" y="492"/>
                </a:lnTo>
                <a:lnTo>
                  <a:pt x="2610" y="492"/>
                </a:lnTo>
                <a:lnTo>
                  <a:pt x="2503" y="535"/>
                </a:lnTo>
                <a:lnTo>
                  <a:pt x="2396" y="599"/>
                </a:lnTo>
                <a:lnTo>
                  <a:pt x="2204" y="749"/>
                </a:lnTo>
                <a:lnTo>
                  <a:pt x="2204" y="749"/>
                </a:lnTo>
                <a:lnTo>
                  <a:pt x="1840" y="1006"/>
                </a:lnTo>
                <a:lnTo>
                  <a:pt x="1498" y="1262"/>
                </a:lnTo>
                <a:lnTo>
                  <a:pt x="1498" y="1262"/>
                </a:lnTo>
                <a:lnTo>
                  <a:pt x="1327" y="1412"/>
                </a:lnTo>
                <a:lnTo>
                  <a:pt x="1177" y="1583"/>
                </a:lnTo>
                <a:lnTo>
                  <a:pt x="1027" y="1755"/>
                </a:lnTo>
                <a:lnTo>
                  <a:pt x="899" y="1947"/>
                </a:lnTo>
                <a:lnTo>
                  <a:pt x="642" y="2332"/>
                </a:lnTo>
                <a:lnTo>
                  <a:pt x="428" y="2717"/>
                </a:lnTo>
                <a:lnTo>
                  <a:pt x="428" y="2717"/>
                </a:lnTo>
                <a:lnTo>
                  <a:pt x="342" y="2931"/>
                </a:lnTo>
                <a:lnTo>
                  <a:pt x="278" y="3145"/>
                </a:lnTo>
                <a:lnTo>
                  <a:pt x="214" y="3381"/>
                </a:lnTo>
                <a:lnTo>
                  <a:pt x="150" y="3616"/>
                </a:lnTo>
                <a:lnTo>
                  <a:pt x="86" y="4108"/>
                </a:lnTo>
                <a:lnTo>
                  <a:pt x="22" y="4579"/>
                </a:lnTo>
                <a:lnTo>
                  <a:pt x="22" y="4579"/>
                </a:lnTo>
                <a:lnTo>
                  <a:pt x="0" y="4771"/>
                </a:lnTo>
                <a:lnTo>
                  <a:pt x="0" y="4964"/>
                </a:lnTo>
                <a:lnTo>
                  <a:pt x="43" y="5370"/>
                </a:lnTo>
                <a:lnTo>
                  <a:pt x="107" y="5777"/>
                </a:lnTo>
                <a:lnTo>
                  <a:pt x="150" y="6162"/>
                </a:lnTo>
                <a:lnTo>
                  <a:pt x="150" y="6162"/>
                </a:lnTo>
                <a:lnTo>
                  <a:pt x="150" y="6312"/>
                </a:lnTo>
                <a:lnTo>
                  <a:pt x="193" y="6462"/>
                </a:lnTo>
                <a:lnTo>
                  <a:pt x="278" y="6740"/>
                </a:lnTo>
                <a:lnTo>
                  <a:pt x="428" y="7018"/>
                </a:lnTo>
                <a:lnTo>
                  <a:pt x="578" y="7275"/>
                </a:lnTo>
                <a:lnTo>
                  <a:pt x="578" y="7275"/>
                </a:lnTo>
                <a:lnTo>
                  <a:pt x="770" y="7574"/>
                </a:lnTo>
                <a:lnTo>
                  <a:pt x="1006" y="7852"/>
                </a:lnTo>
                <a:lnTo>
                  <a:pt x="1262" y="8130"/>
                </a:lnTo>
                <a:lnTo>
                  <a:pt x="1519" y="8409"/>
                </a:lnTo>
                <a:lnTo>
                  <a:pt x="1519" y="8409"/>
                </a:lnTo>
                <a:lnTo>
                  <a:pt x="1797" y="8644"/>
                </a:lnTo>
                <a:lnTo>
                  <a:pt x="2076" y="8858"/>
                </a:lnTo>
                <a:lnTo>
                  <a:pt x="2076" y="8858"/>
                </a:lnTo>
                <a:lnTo>
                  <a:pt x="2268" y="8965"/>
                </a:lnTo>
                <a:lnTo>
                  <a:pt x="2461" y="9050"/>
                </a:lnTo>
                <a:lnTo>
                  <a:pt x="2653" y="9115"/>
                </a:lnTo>
                <a:lnTo>
                  <a:pt x="2846" y="9179"/>
                </a:lnTo>
                <a:lnTo>
                  <a:pt x="2846" y="9179"/>
                </a:lnTo>
                <a:lnTo>
                  <a:pt x="3167" y="9350"/>
                </a:lnTo>
                <a:lnTo>
                  <a:pt x="3509" y="9500"/>
                </a:lnTo>
                <a:lnTo>
                  <a:pt x="3509" y="9500"/>
                </a:lnTo>
                <a:lnTo>
                  <a:pt x="3680" y="9564"/>
                </a:lnTo>
                <a:lnTo>
                  <a:pt x="3873" y="9628"/>
                </a:lnTo>
                <a:lnTo>
                  <a:pt x="4258" y="9692"/>
                </a:lnTo>
                <a:lnTo>
                  <a:pt x="4258" y="9692"/>
                </a:lnTo>
                <a:lnTo>
                  <a:pt x="4472" y="9735"/>
                </a:lnTo>
                <a:lnTo>
                  <a:pt x="4686" y="9757"/>
                </a:lnTo>
                <a:lnTo>
                  <a:pt x="5114" y="9757"/>
                </a:lnTo>
                <a:lnTo>
                  <a:pt x="5542" y="9757"/>
                </a:lnTo>
                <a:lnTo>
                  <a:pt x="5970" y="9735"/>
                </a:lnTo>
                <a:lnTo>
                  <a:pt x="5970" y="9735"/>
                </a:lnTo>
                <a:lnTo>
                  <a:pt x="6333" y="9692"/>
                </a:lnTo>
                <a:lnTo>
                  <a:pt x="6697" y="9607"/>
                </a:lnTo>
                <a:lnTo>
                  <a:pt x="6890" y="9543"/>
                </a:lnTo>
                <a:lnTo>
                  <a:pt x="7061" y="9457"/>
                </a:lnTo>
                <a:lnTo>
                  <a:pt x="7232" y="9393"/>
                </a:lnTo>
                <a:lnTo>
                  <a:pt x="7382" y="9286"/>
                </a:lnTo>
                <a:lnTo>
                  <a:pt x="7382" y="9286"/>
                </a:lnTo>
                <a:lnTo>
                  <a:pt x="7660" y="9072"/>
                </a:lnTo>
                <a:lnTo>
                  <a:pt x="7917" y="8858"/>
                </a:lnTo>
                <a:lnTo>
                  <a:pt x="8173" y="8601"/>
                </a:lnTo>
                <a:lnTo>
                  <a:pt x="8409" y="8366"/>
                </a:lnTo>
                <a:lnTo>
                  <a:pt x="8409" y="8366"/>
                </a:lnTo>
                <a:lnTo>
                  <a:pt x="8516" y="8237"/>
                </a:lnTo>
                <a:lnTo>
                  <a:pt x="8601" y="8109"/>
                </a:lnTo>
                <a:lnTo>
                  <a:pt x="8772" y="7810"/>
                </a:lnTo>
                <a:lnTo>
                  <a:pt x="9029" y="7210"/>
                </a:lnTo>
                <a:lnTo>
                  <a:pt x="9029" y="7210"/>
                </a:lnTo>
                <a:lnTo>
                  <a:pt x="9179" y="6847"/>
                </a:lnTo>
                <a:lnTo>
                  <a:pt x="9307" y="6504"/>
                </a:lnTo>
                <a:lnTo>
                  <a:pt x="9414" y="6141"/>
                </a:lnTo>
                <a:lnTo>
                  <a:pt x="9500" y="5777"/>
                </a:lnTo>
                <a:lnTo>
                  <a:pt x="9500" y="5777"/>
                </a:lnTo>
                <a:lnTo>
                  <a:pt x="9543" y="5435"/>
                </a:lnTo>
                <a:lnTo>
                  <a:pt x="9564" y="5071"/>
                </a:lnTo>
                <a:lnTo>
                  <a:pt x="9543" y="4686"/>
                </a:lnTo>
                <a:lnTo>
                  <a:pt x="9500" y="4322"/>
                </a:lnTo>
                <a:lnTo>
                  <a:pt x="9436" y="3937"/>
                </a:lnTo>
                <a:lnTo>
                  <a:pt x="9350" y="3595"/>
                </a:lnTo>
                <a:lnTo>
                  <a:pt x="9222" y="3252"/>
                </a:lnTo>
                <a:lnTo>
                  <a:pt x="9093" y="2931"/>
                </a:lnTo>
                <a:lnTo>
                  <a:pt x="9093" y="2931"/>
                </a:lnTo>
                <a:close/>
                <a:moveTo>
                  <a:pt x="8580" y="6890"/>
                </a:moveTo>
                <a:lnTo>
                  <a:pt x="8580" y="6890"/>
                </a:lnTo>
                <a:lnTo>
                  <a:pt x="8430" y="7253"/>
                </a:lnTo>
                <a:lnTo>
                  <a:pt x="8259" y="7638"/>
                </a:lnTo>
                <a:lnTo>
                  <a:pt x="8152" y="7810"/>
                </a:lnTo>
                <a:lnTo>
                  <a:pt x="8024" y="7981"/>
                </a:lnTo>
                <a:lnTo>
                  <a:pt x="7895" y="8130"/>
                </a:lnTo>
                <a:lnTo>
                  <a:pt x="7745" y="8259"/>
                </a:lnTo>
                <a:lnTo>
                  <a:pt x="7745" y="8259"/>
                </a:lnTo>
                <a:lnTo>
                  <a:pt x="7382" y="8537"/>
                </a:lnTo>
                <a:lnTo>
                  <a:pt x="6997" y="8794"/>
                </a:lnTo>
                <a:lnTo>
                  <a:pt x="6997" y="8794"/>
                </a:lnTo>
                <a:lnTo>
                  <a:pt x="6825" y="8901"/>
                </a:lnTo>
                <a:lnTo>
                  <a:pt x="6611" y="8986"/>
                </a:lnTo>
                <a:lnTo>
                  <a:pt x="6205" y="9136"/>
                </a:lnTo>
                <a:lnTo>
                  <a:pt x="5670" y="9136"/>
                </a:lnTo>
                <a:lnTo>
                  <a:pt x="5670" y="9136"/>
                </a:lnTo>
                <a:lnTo>
                  <a:pt x="5392" y="9157"/>
                </a:lnTo>
                <a:lnTo>
                  <a:pt x="5221" y="9157"/>
                </a:lnTo>
                <a:lnTo>
                  <a:pt x="5157" y="9157"/>
                </a:lnTo>
                <a:lnTo>
                  <a:pt x="5114" y="9136"/>
                </a:lnTo>
                <a:lnTo>
                  <a:pt x="5114" y="9136"/>
                </a:lnTo>
                <a:lnTo>
                  <a:pt x="5071" y="9093"/>
                </a:lnTo>
                <a:lnTo>
                  <a:pt x="5071" y="9093"/>
                </a:lnTo>
                <a:lnTo>
                  <a:pt x="5092" y="9093"/>
                </a:lnTo>
                <a:lnTo>
                  <a:pt x="5114" y="9072"/>
                </a:lnTo>
                <a:lnTo>
                  <a:pt x="5114" y="9029"/>
                </a:lnTo>
                <a:lnTo>
                  <a:pt x="5114" y="9029"/>
                </a:lnTo>
                <a:lnTo>
                  <a:pt x="5157" y="8944"/>
                </a:lnTo>
                <a:lnTo>
                  <a:pt x="5157" y="8879"/>
                </a:lnTo>
                <a:lnTo>
                  <a:pt x="5135" y="8815"/>
                </a:lnTo>
                <a:lnTo>
                  <a:pt x="5135" y="8815"/>
                </a:lnTo>
                <a:lnTo>
                  <a:pt x="5092" y="8772"/>
                </a:lnTo>
                <a:lnTo>
                  <a:pt x="5050" y="8751"/>
                </a:lnTo>
                <a:lnTo>
                  <a:pt x="4985" y="8751"/>
                </a:lnTo>
                <a:lnTo>
                  <a:pt x="4943" y="8751"/>
                </a:lnTo>
                <a:lnTo>
                  <a:pt x="4836" y="8794"/>
                </a:lnTo>
                <a:lnTo>
                  <a:pt x="4729" y="8901"/>
                </a:lnTo>
                <a:lnTo>
                  <a:pt x="4729" y="8901"/>
                </a:lnTo>
                <a:lnTo>
                  <a:pt x="4686" y="9029"/>
                </a:lnTo>
                <a:lnTo>
                  <a:pt x="4643" y="9093"/>
                </a:lnTo>
                <a:lnTo>
                  <a:pt x="4622" y="9136"/>
                </a:lnTo>
                <a:lnTo>
                  <a:pt x="4622" y="9136"/>
                </a:lnTo>
                <a:lnTo>
                  <a:pt x="4557" y="9136"/>
                </a:lnTo>
                <a:lnTo>
                  <a:pt x="4472" y="9115"/>
                </a:lnTo>
                <a:lnTo>
                  <a:pt x="4386" y="9093"/>
                </a:lnTo>
                <a:lnTo>
                  <a:pt x="4301" y="9093"/>
                </a:lnTo>
                <a:lnTo>
                  <a:pt x="4301" y="9093"/>
                </a:lnTo>
                <a:lnTo>
                  <a:pt x="4322" y="9008"/>
                </a:lnTo>
                <a:lnTo>
                  <a:pt x="4365" y="8901"/>
                </a:lnTo>
                <a:lnTo>
                  <a:pt x="4386" y="8858"/>
                </a:lnTo>
                <a:lnTo>
                  <a:pt x="4365" y="8815"/>
                </a:lnTo>
                <a:lnTo>
                  <a:pt x="4343" y="8772"/>
                </a:lnTo>
                <a:lnTo>
                  <a:pt x="4279" y="8751"/>
                </a:lnTo>
                <a:lnTo>
                  <a:pt x="4279" y="8751"/>
                </a:lnTo>
                <a:lnTo>
                  <a:pt x="4237" y="8751"/>
                </a:lnTo>
                <a:lnTo>
                  <a:pt x="4215" y="8772"/>
                </a:lnTo>
                <a:lnTo>
                  <a:pt x="4172" y="8837"/>
                </a:lnTo>
                <a:lnTo>
                  <a:pt x="4130" y="8901"/>
                </a:lnTo>
                <a:lnTo>
                  <a:pt x="4108" y="8965"/>
                </a:lnTo>
                <a:lnTo>
                  <a:pt x="4108" y="8965"/>
                </a:lnTo>
                <a:lnTo>
                  <a:pt x="4023" y="9008"/>
                </a:lnTo>
                <a:lnTo>
                  <a:pt x="3937" y="9029"/>
                </a:lnTo>
                <a:lnTo>
                  <a:pt x="3851" y="9029"/>
                </a:lnTo>
                <a:lnTo>
                  <a:pt x="3766" y="9008"/>
                </a:lnTo>
                <a:lnTo>
                  <a:pt x="3680" y="8944"/>
                </a:lnTo>
                <a:lnTo>
                  <a:pt x="3637" y="8879"/>
                </a:lnTo>
                <a:lnTo>
                  <a:pt x="3637" y="8815"/>
                </a:lnTo>
                <a:lnTo>
                  <a:pt x="3680" y="8730"/>
                </a:lnTo>
                <a:lnTo>
                  <a:pt x="3680" y="8730"/>
                </a:lnTo>
                <a:lnTo>
                  <a:pt x="3744" y="8644"/>
                </a:lnTo>
                <a:lnTo>
                  <a:pt x="3787" y="8601"/>
                </a:lnTo>
                <a:lnTo>
                  <a:pt x="3830" y="8537"/>
                </a:lnTo>
                <a:lnTo>
                  <a:pt x="3830" y="8430"/>
                </a:lnTo>
                <a:lnTo>
                  <a:pt x="3830" y="8430"/>
                </a:lnTo>
                <a:lnTo>
                  <a:pt x="3809" y="8366"/>
                </a:lnTo>
                <a:lnTo>
                  <a:pt x="3766" y="8323"/>
                </a:lnTo>
                <a:lnTo>
                  <a:pt x="3723" y="8302"/>
                </a:lnTo>
                <a:lnTo>
                  <a:pt x="3680" y="8280"/>
                </a:lnTo>
                <a:lnTo>
                  <a:pt x="3573" y="8280"/>
                </a:lnTo>
                <a:lnTo>
                  <a:pt x="3466" y="8323"/>
                </a:lnTo>
                <a:lnTo>
                  <a:pt x="3466" y="8323"/>
                </a:lnTo>
                <a:lnTo>
                  <a:pt x="3381" y="8387"/>
                </a:lnTo>
                <a:lnTo>
                  <a:pt x="3316" y="8451"/>
                </a:lnTo>
                <a:lnTo>
                  <a:pt x="3274" y="8537"/>
                </a:lnTo>
                <a:lnTo>
                  <a:pt x="3210" y="8623"/>
                </a:lnTo>
                <a:lnTo>
                  <a:pt x="3210" y="8623"/>
                </a:lnTo>
                <a:lnTo>
                  <a:pt x="3145" y="8665"/>
                </a:lnTo>
                <a:lnTo>
                  <a:pt x="3103" y="8687"/>
                </a:lnTo>
                <a:lnTo>
                  <a:pt x="3060" y="8687"/>
                </a:lnTo>
                <a:lnTo>
                  <a:pt x="3017" y="8687"/>
                </a:lnTo>
                <a:lnTo>
                  <a:pt x="2931" y="8644"/>
                </a:lnTo>
                <a:lnTo>
                  <a:pt x="2824" y="8580"/>
                </a:lnTo>
                <a:lnTo>
                  <a:pt x="2824" y="8580"/>
                </a:lnTo>
                <a:lnTo>
                  <a:pt x="2889" y="8473"/>
                </a:lnTo>
                <a:lnTo>
                  <a:pt x="2996" y="8344"/>
                </a:lnTo>
                <a:lnTo>
                  <a:pt x="3081" y="8216"/>
                </a:lnTo>
                <a:lnTo>
                  <a:pt x="3103" y="8152"/>
                </a:lnTo>
                <a:lnTo>
                  <a:pt x="3103" y="8088"/>
                </a:lnTo>
                <a:lnTo>
                  <a:pt x="3103" y="8088"/>
                </a:lnTo>
                <a:lnTo>
                  <a:pt x="3081" y="8023"/>
                </a:lnTo>
                <a:lnTo>
                  <a:pt x="3060" y="7981"/>
                </a:lnTo>
                <a:lnTo>
                  <a:pt x="3017" y="7959"/>
                </a:lnTo>
                <a:lnTo>
                  <a:pt x="2996" y="7938"/>
                </a:lnTo>
                <a:lnTo>
                  <a:pt x="2910" y="7938"/>
                </a:lnTo>
                <a:lnTo>
                  <a:pt x="2803" y="7981"/>
                </a:lnTo>
                <a:lnTo>
                  <a:pt x="2803" y="7981"/>
                </a:lnTo>
                <a:lnTo>
                  <a:pt x="2739" y="8066"/>
                </a:lnTo>
                <a:lnTo>
                  <a:pt x="2675" y="8152"/>
                </a:lnTo>
                <a:lnTo>
                  <a:pt x="2610" y="8237"/>
                </a:lnTo>
                <a:lnTo>
                  <a:pt x="2546" y="8302"/>
                </a:lnTo>
                <a:lnTo>
                  <a:pt x="2546" y="8302"/>
                </a:lnTo>
                <a:lnTo>
                  <a:pt x="2482" y="8366"/>
                </a:lnTo>
                <a:lnTo>
                  <a:pt x="2439" y="8366"/>
                </a:lnTo>
                <a:lnTo>
                  <a:pt x="2375" y="8323"/>
                </a:lnTo>
                <a:lnTo>
                  <a:pt x="2375" y="8323"/>
                </a:lnTo>
                <a:lnTo>
                  <a:pt x="2311" y="8302"/>
                </a:lnTo>
                <a:lnTo>
                  <a:pt x="2268" y="8259"/>
                </a:lnTo>
                <a:lnTo>
                  <a:pt x="2225" y="8216"/>
                </a:lnTo>
                <a:lnTo>
                  <a:pt x="2161" y="8195"/>
                </a:lnTo>
                <a:lnTo>
                  <a:pt x="2161" y="8195"/>
                </a:lnTo>
                <a:lnTo>
                  <a:pt x="2247" y="8045"/>
                </a:lnTo>
                <a:lnTo>
                  <a:pt x="2354" y="7917"/>
                </a:lnTo>
                <a:lnTo>
                  <a:pt x="2461" y="7767"/>
                </a:lnTo>
                <a:lnTo>
                  <a:pt x="2546" y="7617"/>
                </a:lnTo>
                <a:lnTo>
                  <a:pt x="2546" y="7617"/>
                </a:lnTo>
                <a:lnTo>
                  <a:pt x="2589" y="7531"/>
                </a:lnTo>
                <a:lnTo>
                  <a:pt x="2632" y="7446"/>
                </a:lnTo>
                <a:lnTo>
                  <a:pt x="2632" y="7403"/>
                </a:lnTo>
                <a:lnTo>
                  <a:pt x="2610" y="7382"/>
                </a:lnTo>
                <a:lnTo>
                  <a:pt x="2589" y="7339"/>
                </a:lnTo>
                <a:lnTo>
                  <a:pt x="2546" y="7317"/>
                </a:lnTo>
                <a:lnTo>
                  <a:pt x="2546" y="7317"/>
                </a:lnTo>
                <a:lnTo>
                  <a:pt x="2503" y="7317"/>
                </a:lnTo>
                <a:lnTo>
                  <a:pt x="2439" y="7317"/>
                </a:lnTo>
                <a:lnTo>
                  <a:pt x="2332" y="7360"/>
                </a:lnTo>
                <a:lnTo>
                  <a:pt x="2332" y="7360"/>
                </a:lnTo>
                <a:lnTo>
                  <a:pt x="2268" y="7403"/>
                </a:lnTo>
                <a:lnTo>
                  <a:pt x="2225" y="7446"/>
                </a:lnTo>
                <a:lnTo>
                  <a:pt x="2118" y="7574"/>
                </a:lnTo>
                <a:lnTo>
                  <a:pt x="2054" y="7681"/>
                </a:lnTo>
                <a:lnTo>
                  <a:pt x="1947" y="7788"/>
                </a:lnTo>
                <a:lnTo>
                  <a:pt x="1947" y="7788"/>
                </a:lnTo>
                <a:lnTo>
                  <a:pt x="1904" y="7831"/>
                </a:lnTo>
                <a:lnTo>
                  <a:pt x="1862" y="7874"/>
                </a:lnTo>
                <a:lnTo>
                  <a:pt x="1840" y="7874"/>
                </a:lnTo>
                <a:lnTo>
                  <a:pt x="1755" y="7852"/>
                </a:lnTo>
                <a:lnTo>
                  <a:pt x="1755" y="7852"/>
                </a:lnTo>
                <a:lnTo>
                  <a:pt x="1690" y="7810"/>
                </a:lnTo>
                <a:lnTo>
                  <a:pt x="1626" y="7724"/>
                </a:lnTo>
                <a:lnTo>
                  <a:pt x="1605" y="7638"/>
                </a:lnTo>
                <a:lnTo>
                  <a:pt x="1626" y="7574"/>
                </a:lnTo>
                <a:lnTo>
                  <a:pt x="1626" y="7574"/>
                </a:lnTo>
                <a:lnTo>
                  <a:pt x="1648" y="7510"/>
                </a:lnTo>
                <a:lnTo>
                  <a:pt x="1690" y="7446"/>
                </a:lnTo>
                <a:lnTo>
                  <a:pt x="1819" y="7339"/>
                </a:lnTo>
                <a:lnTo>
                  <a:pt x="1926" y="7232"/>
                </a:lnTo>
                <a:lnTo>
                  <a:pt x="2033" y="7125"/>
                </a:lnTo>
                <a:lnTo>
                  <a:pt x="2033" y="7125"/>
                </a:lnTo>
                <a:lnTo>
                  <a:pt x="2076" y="7061"/>
                </a:lnTo>
                <a:lnTo>
                  <a:pt x="2118" y="6997"/>
                </a:lnTo>
                <a:lnTo>
                  <a:pt x="2118" y="6932"/>
                </a:lnTo>
                <a:lnTo>
                  <a:pt x="2054" y="6868"/>
                </a:lnTo>
                <a:lnTo>
                  <a:pt x="2054" y="6868"/>
                </a:lnTo>
                <a:lnTo>
                  <a:pt x="1990" y="6825"/>
                </a:lnTo>
                <a:lnTo>
                  <a:pt x="1926" y="6804"/>
                </a:lnTo>
                <a:lnTo>
                  <a:pt x="1840" y="6825"/>
                </a:lnTo>
                <a:lnTo>
                  <a:pt x="1755" y="6847"/>
                </a:lnTo>
                <a:lnTo>
                  <a:pt x="1755" y="6847"/>
                </a:lnTo>
                <a:lnTo>
                  <a:pt x="1648" y="6911"/>
                </a:lnTo>
                <a:lnTo>
                  <a:pt x="1562" y="7018"/>
                </a:lnTo>
                <a:lnTo>
                  <a:pt x="1476" y="7103"/>
                </a:lnTo>
                <a:lnTo>
                  <a:pt x="1369" y="7189"/>
                </a:lnTo>
                <a:lnTo>
                  <a:pt x="1369" y="7189"/>
                </a:lnTo>
                <a:lnTo>
                  <a:pt x="1284" y="7232"/>
                </a:lnTo>
                <a:lnTo>
                  <a:pt x="1220" y="7232"/>
                </a:lnTo>
                <a:lnTo>
                  <a:pt x="1198" y="7232"/>
                </a:lnTo>
                <a:lnTo>
                  <a:pt x="1177" y="7189"/>
                </a:lnTo>
                <a:lnTo>
                  <a:pt x="1156" y="7082"/>
                </a:lnTo>
                <a:lnTo>
                  <a:pt x="1156" y="7082"/>
                </a:lnTo>
                <a:lnTo>
                  <a:pt x="1177" y="7018"/>
                </a:lnTo>
                <a:lnTo>
                  <a:pt x="1198" y="6954"/>
                </a:lnTo>
                <a:lnTo>
                  <a:pt x="1262" y="6825"/>
                </a:lnTo>
                <a:lnTo>
                  <a:pt x="1262" y="6825"/>
                </a:lnTo>
                <a:lnTo>
                  <a:pt x="1434" y="6611"/>
                </a:lnTo>
                <a:lnTo>
                  <a:pt x="1690" y="6290"/>
                </a:lnTo>
                <a:lnTo>
                  <a:pt x="1776" y="6119"/>
                </a:lnTo>
                <a:lnTo>
                  <a:pt x="1797" y="6055"/>
                </a:lnTo>
                <a:lnTo>
                  <a:pt x="1797" y="5991"/>
                </a:lnTo>
                <a:lnTo>
                  <a:pt x="1797" y="5948"/>
                </a:lnTo>
                <a:lnTo>
                  <a:pt x="1755" y="5927"/>
                </a:lnTo>
                <a:lnTo>
                  <a:pt x="1712" y="5905"/>
                </a:lnTo>
                <a:lnTo>
                  <a:pt x="1626" y="5927"/>
                </a:lnTo>
                <a:lnTo>
                  <a:pt x="1626" y="5927"/>
                </a:lnTo>
                <a:lnTo>
                  <a:pt x="1541" y="5948"/>
                </a:lnTo>
                <a:lnTo>
                  <a:pt x="1476" y="5970"/>
                </a:lnTo>
                <a:lnTo>
                  <a:pt x="1327" y="6076"/>
                </a:lnTo>
                <a:lnTo>
                  <a:pt x="1091" y="6312"/>
                </a:lnTo>
                <a:lnTo>
                  <a:pt x="1091" y="6312"/>
                </a:lnTo>
                <a:lnTo>
                  <a:pt x="963" y="6376"/>
                </a:lnTo>
                <a:lnTo>
                  <a:pt x="920" y="6397"/>
                </a:lnTo>
                <a:lnTo>
                  <a:pt x="877" y="6376"/>
                </a:lnTo>
                <a:lnTo>
                  <a:pt x="856" y="6333"/>
                </a:lnTo>
                <a:lnTo>
                  <a:pt x="835" y="6290"/>
                </a:lnTo>
                <a:lnTo>
                  <a:pt x="813" y="6141"/>
                </a:lnTo>
                <a:lnTo>
                  <a:pt x="813" y="6141"/>
                </a:lnTo>
                <a:lnTo>
                  <a:pt x="770" y="6098"/>
                </a:lnTo>
                <a:lnTo>
                  <a:pt x="770" y="6055"/>
                </a:lnTo>
                <a:lnTo>
                  <a:pt x="792" y="6012"/>
                </a:lnTo>
                <a:lnTo>
                  <a:pt x="856" y="5970"/>
                </a:lnTo>
                <a:lnTo>
                  <a:pt x="856" y="5970"/>
                </a:lnTo>
                <a:lnTo>
                  <a:pt x="1027" y="5820"/>
                </a:lnTo>
                <a:lnTo>
                  <a:pt x="1027" y="5820"/>
                </a:lnTo>
                <a:lnTo>
                  <a:pt x="1241" y="5606"/>
                </a:lnTo>
                <a:lnTo>
                  <a:pt x="1241" y="5606"/>
                </a:lnTo>
                <a:lnTo>
                  <a:pt x="1348" y="5499"/>
                </a:lnTo>
                <a:lnTo>
                  <a:pt x="1476" y="5349"/>
                </a:lnTo>
                <a:lnTo>
                  <a:pt x="1519" y="5285"/>
                </a:lnTo>
                <a:lnTo>
                  <a:pt x="1541" y="5221"/>
                </a:lnTo>
                <a:lnTo>
                  <a:pt x="1541" y="5135"/>
                </a:lnTo>
                <a:lnTo>
                  <a:pt x="1476" y="5071"/>
                </a:lnTo>
                <a:lnTo>
                  <a:pt x="1476" y="5071"/>
                </a:lnTo>
                <a:lnTo>
                  <a:pt x="1434" y="5028"/>
                </a:lnTo>
                <a:lnTo>
                  <a:pt x="1369" y="5007"/>
                </a:lnTo>
                <a:lnTo>
                  <a:pt x="1305" y="5007"/>
                </a:lnTo>
                <a:lnTo>
                  <a:pt x="1262" y="5007"/>
                </a:lnTo>
                <a:lnTo>
                  <a:pt x="1156" y="5071"/>
                </a:lnTo>
                <a:lnTo>
                  <a:pt x="1049" y="5178"/>
                </a:lnTo>
                <a:lnTo>
                  <a:pt x="835" y="5413"/>
                </a:lnTo>
                <a:lnTo>
                  <a:pt x="728" y="5499"/>
                </a:lnTo>
                <a:lnTo>
                  <a:pt x="642" y="5563"/>
                </a:lnTo>
                <a:lnTo>
                  <a:pt x="642" y="5563"/>
                </a:lnTo>
                <a:lnTo>
                  <a:pt x="663" y="5328"/>
                </a:lnTo>
                <a:lnTo>
                  <a:pt x="728" y="5156"/>
                </a:lnTo>
                <a:lnTo>
                  <a:pt x="813" y="4985"/>
                </a:lnTo>
                <a:lnTo>
                  <a:pt x="963" y="4814"/>
                </a:lnTo>
                <a:lnTo>
                  <a:pt x="963" y="4814"/>
                </a:lnTo>
                <a:lnTo>
                  <a:pt x="1156" y="4600"/>
                </a:lnTo>
                <a:lnTo>
                  <a:pt x="1262" y="4493"/>
                </a:lnTo>
                <a:lnTo>
                  <a:pt x="1327" y="4386"/>
                </a:lnTo>
                <a:lnTo>
                  <a:pt x="1327" y="4386"/>
                </a:lnTo>
                <a:lnTo>
                  <a:pt x="1369" y="4279"/>
                </a:lnTo>
                <a:lnTo>
                  <a:pt x="1369" y="4215"/>
                </a:lnTo>
                <a:lnTo>
                  <a:pt x="1369" y="4151"/>
                </a:lnTo>
                <a:lnTo>
                  <a:pt x="1348" y="4087"/>
                </a:lnTo>
                <a:lnTo>
                  <a:pt x="1305" y="4044"/>
                </a:lnTo>
                <a:lnTo>
                  <a:pt x="1262" y="4022"/>
                </a:lnTo>
                <a:lnTo>
                  <a:pt x="1198" y="4001"/>
                </a:lnTo>
                <a:lnTo>
                  <a:pt x="1198" y="4001"/>
                </a:lnTo>
                <a:lnTo>
                  <a:pt x="1113" y="4001"/>
                </a:lnTo>
                <a:lnTo>
                  <a:pt x="1027" y="4022"/>
                </a:lnTo>
                <a:lnTo>
                  <a:pt x="963" y="4087"/>
                </a:lnTo>
                <a:lnTo>
                  <a:pt x="899" y="4151"/>
                </a:lnTo>
                <a:lnTo>
                  <a:pt x="792" y="4301"/>
                </a:lnTo>
                <a:lnTo>
                  <a:pt x="685" y="4429"/>
                </a:lnTo>
                <a:lnTo>
                  <a:pt x="685" y="4429"/>
                </a:lnTo>
                <a:lnTo>
                  <a:pt x="642" y="4408"/>
                </a:lnTo>
                <a:lnTo>
                  <a:pt x="621" y="4365"/>
                </a:lnTo>
                <a:lnTo>
                  <a:pt x="599" y="4322"/>
                </a:lnTo>
                <a:lnTo>
                  <a:pt x="621" y="4279"/>
                </a:lnTo>
                <a:lnTo>
                  <a:pt x="685" y="4129"/>
                </a:lnTo>
                <a:lnTo>
                  <a:pt x="792" y="3980"/>
                </a:lnTo>
                <a:lnTo>
                  <a:pt x="1027" y="3702"/>
                </a:lnTo>
                <a:lnTo>
                  <a:pt x="1177" y="3552"/>
                </a:lnTo>
                <a:lnTo>
                  <a:pt x="1177" y="3552"/>
                </a:lnTo>
                <a:lnTo>
                  <a:pt x="1284" y="3445"/>
                </a:lnTo>
                <a:lnTo>
                  <a:pt x="1369" y="3316"/>
                </a:lnTo>
                <a:lnTo>
                  <a:pt x="1412" y="3274"/>
                </a:lnTo>
                <a:lnTo>
                  <a:pt x="1391" y="3209"/>
                </a:lnTo>
                <a:lnTo>
                  <a:pt x="1348" y="3167"/>
                </a:lnTo>
                <a:lnTo>
                  <a:pt x="1241" y="3145"/>
                </a:lnTo>
                <a:lnTo>
                  <a:pt x="1241" y="3145"/>
                </a:lnTo>
                <a:lnTo>
                  <a:pt x="1177" y="3145"/>
                </a:lnTo>
                <a:lnTo>
                  <a:pt x="1113" y="3167"/>
                </a:lnTo>
                <a:lnTo>
                  <a:pt x="1006" y="3231"/>
                </a:lnTo>
                <a:lnTo>
                  <a:pt x="877" y="3316"/>
                </a:lnTo>
                <a:lnTo>
                  <a:pt x="813" y="3423"/>
                </a:lnTo>
                <a:lnTo>
                  <a:pt x="813" y="3423"/>
                </a:lnTo>
                <a:lnTo>
                  <a:pt x="770" y="3381"/>
                </a:lnTo>
                <a:lnTo>
                  <a:pt x="770" y="3295"/>
                </a:lnTo>
                <a:lnTo>
                  <a:pt x="792" y="3231"/>
                </a:lnTo>
                <a:lnTo>
                  <a:pt x="835" y="3145"/>
                </a:lnTo>
                <a:lnTo>
                  <a:pt x="1006" y="2867"/>
                </a:lnTo>
                <a:lnTo>
                  <a:pt x="1006" y="2867"/>
                </a:lnTo>
                <a:lnTo>
                  <a:pt x="1027" y="2760"/>
                </a:lnTo>
                <a:lnTo>
                  <a:pt x="1049" y="2675"/>
                </a:lnTo>
                <a:lnTo>
                  <a:pt x="1070" y="2568"/>
                </a:lnTo>
                <a:lnTo>
                  <a:pt x="1134" y="2482"/>
                </a:lnTo>
                <a:lnTo>
                  <a:pt x="1134" y="2482"/>
                </a:lnTo>
                <a:lnTo>
                  <a:pt x="1262" y="2268"/>
                </a:lnTo>
                <a:lnTo>
                  <a:pt x="1391" y="2054"/>
                </a:lnTo>
                <a:lnTo>
                  <a:pt x="1391" y="2054"/>
                </a:lnTo>
                <a:lnTo>
                  <a:pt x="1541" y="1883"/>
                </a:lnTo>
                <a:lnTo>
                  <a:pt x="1733" y="1733"/>
                </a:lnTo>
                <a:lnTo>
                  <a:pt x="2140" y="1455"/>
                </a:lnTo>
                <a:lnTo>
                  <a:pt x="2140" y="1455"/>
                </a:lnTo>
                <a:lnTo>
                  <a:pt x="2525" y="1155"/>
                </a:lnTo>
                <a:lnTo>
                  <a:pt x="2739" y="1027"/>
                </a:lnTo>
                <a:lnTo>
                  <a:pt x="2974" y="920"/>
                </a:lnTo>
                <a:lnTo>
                  <a:pt x="2974" y="920"/>
                </a:lnTo>
                <a:lnTo>
                  <a:pt x="3381" y="770"/>
                </a:lnTo>
                <a:lnTo>
                  <a:pt x="3787" y="621"/>
                </a:lnTo>
                <a:lnTo>
                  <a:pt x="4001" y="535"/>
                </a:lnTo>
                <a:lnTo>
                  <a:pt x="4215" y="492"/>
                </a:lnTo>
                <a:lnTo>
                  <a:pt x="4429" y="471"/>
                </a:lnTo>
                <a:lnTo>
                  <a:pt x="4643" y="471"/>
                </a:lnTo>
                <a:lnTo>
                  <a:pt x="4643" y="471"/>
                </a:lnTo>
                <a:lnTo>
                  <a:pt x="5092" y="471"/>
                </a:lnTo>
                <a:lnTo>
                  <a:pt x="5328" y="471"/>
                </a:lnTo>
                <a:lnTo>
                  <a:pt x="5542" y="492"/>
                </a:lnTo>
                <a:lnTo>
                  <a:pt x="5542" y="492"/>
                </a:lnTo>
                <a:lnTo>
                  <a:pt x="5777" y="556"/>
                </a:lnTo>
                <a:lnTo>
                  <a:pt x="6012" y="642"/>
                </a:lnTo>
                <a:lnTo>
                  <a:pt x="6440" y="835"/>
                </a:lnTo>
                <a:lnTo>
                  <a:pt x="6440" y="835"/>
                </a:lnTo>
                <a:lnTo>
                  <a:pt x="6783" y="1006"/>
                </a:lnTo>
                <a:lnTo>
                  <a:pt x="7104" y="1220"/>
                </a:lnTo>
                <a:lnTo>
                  <a:pt x="7403" y="1455"/>
                </a:lnTo>
                <a:lnTo>
                  <a:pt x="7681" y="1712"/>
                </a:lnTo>
                <a:lnTo>
                  <a:pt x="7681" y="1712"/>
                </a:lnTo>
                <a:lnTo>
                  <a:pt x="7810" y="1883"/>
                </a:lnTo>
                <a:lnTo>
                  <a:pt x="7938" y="2075"/>
                </a:lnTo>
                <a:lnTo>
                  <a:pt x="8173" y="2461"/>
                </a:lnTo>
                <a:lnTo>
                  <a:pt x="8173" y="2461"/>
                </a:lnTo>
                <a:lnTo>
                  <a:pt x="8409" y="2803"/>
                </a:lnTo>
                <a:lnTo>
                  <a:pt x="8516" y="2995"/>
                </a:lnTo>
                <a:lnTo>
                  <a:pt x="8623" y="3167"/>
                </a:lnTo>
                <a:lnTo>
                  <a:pt x="8623" y="3167"/>
                </a:lnTo>
                <a:lnTo>
                  <a:pt x="8708" y="3402"/>
                </a:lnTo>
                <a:lnTo>
                  <a:pt x="8794" y="3616"/>
                </a:lnTo>
                <a:lnTo>
                  <a:pt x="8858" y="3851"/>
                </a:lnTo>
                <a:lnTo>
                  <a:pt x="8901" y="4087"/>
                </a:lnTo>
                <a:lnTo>
                  <a:pt x="8944" y="4301"/>
                </a:lnTo>
                <a:lnTo>
                  <a:pt x="8965" y="4557"/>
                </a:lnTo>
                <a:lnTo>
                  <a:pt x="8965" y="5028"/>
                </a:lnTo>
                <a:lnTo>
                  <a:pt x="8922" y="5499"/>
                </a:lnTo>
                <a:lnTo>
                  <a:pt x="8858" y="5970"/>
                </a:lnTo>
                <a:lnTo>
                  <a:pt x="8730" y="6440"/>
                </a:lnTo>
                <a:lnTo>
                  <a:pt x="8580" y="6890"/>
                </a:lnTo>
                <a:lnTo>
                  <a:pt x="8580" y="6890"/>
                </a:lnTo>
                <a:close/>
                <a:moveTo>
                  <a:pt x="5777" y="3616"/>
                </a:moveTo>
                <a:lnTo>
                  <a:pt x="5777" y="3616"/>
                </a:lnTo>
                <a:lnTo>
                  <a:pt x="5649" y="3466"/>
                </a:lnTo>
                <a:lnTo>
                  <a:pt x="5563" y="3402"/>
                </a:lnTo>
                <a:lnTo>
                  <a:pt x="5477" y="3381"/>
                </a:lnTo>
                <a:lnTo>
                  <a:pt x="5477" y="3381"/>
                </a:lnTo>
                <a:lnTo>
                  <a:pt x="5392" y="3381"/>
                </a:lnTo>
                <a:lnTo>
                  <a:pt x="5328" y="3381"/>
                </a:lnTo>
                <a:lnTo>
                  <a:pt x="5263" y="3402"/>
                </a:lnTo>
                <a:lnTo>
                  <a:pt x="5221" y="3423"/>
                </a:lnTo>
                <a:lnTo>
                  <a:pt x="5199" y="3466"/>
                </a:lnTo>
                <a:lnTo>
                  <a:pt x="5178" y="3509"/>
                </a:lnTo>
                <a:lnTo>
                  <a:pt x="5178" y="3616"/>
                </a:lnTo>
                <a:lnTo>
                  <a:pt x="5199" y="3723"/>
                </a:lnTo>
                <a:lnTo>
                  <a:pt x="5242" y="3851"/>
                </a:lnTo>
                <a:lnTo>
                  <a:pt x="5349" y="4044"/>
                </a:lnTo>
                <a:lnTo>
                  <a:pt x="5349" y="4044"/>
                </a:lnTo>
                <a:lnTo>
                  <a:pt x="5477" y="4215"/>
                </a:lnTo>
                <a:lnTo>
                  <a:pt x="5627" y="4386"/>
                </a:lnTo>
                <a:lnTo>
                  <a:pt x="5627" y="4386"/>
                </a:lnTo>
                <a:lnTo>
                  <a:pt x="5756" y="4515"/>
                </a:lnTo>
                <a:lnTo>
                  <a:pt x="5841" y="4579"/>
                </a:lnTo>
                <a:lnTo>
                  <a:pt x="5884" y="4643"/>
                </a:lnTo>
                <a:lnTo>
                  <a:pt x="5884" y="4643"/>
                </a:lnTo>
                <a:lnTo>
                  <a:pt x="5884" y="4707"/>
                </a:lnTo>
                <a:lnTo>
                  <a:pt x="5884" y="4750"/>
                </a:lnTo>
                <a:lnTo>
                  <a:pt x="5841" y="4793"/>
                </a:lnTo>
                <a:lnTo>
                  <a:pt x="5777" y="4793"/>
                </a:lnTo>
                <a:lnTo>
                  <a:pt x="5627" y="4793"/>
                </a:lnTo>
                <a:lnTo>
                  <a:pt x="5499" y="4793"/>
                </a:lnTo>
                <a:lnTo>
                  <a:pt x="5499" y="4793"/>
                </a:lnTo>
                <a:lnTo>
                  <a:pt x="4836" y="4771"/>
                </a:lnTo>
                <a:lnTo>
                  <a:pt x="4836" y="4771"/>
                </a:lnTo>
                <a:lnTo>
                  <a:pt x="4472" y="4750"/>
                </a:lnTo>
                <a:lnTo>
                  <a:pt x="4108" y="4729"/>
                </a:lnTo>
                <a:lnTo>
                  <a:pt x="4108" y="4729"/>
                </a:lnTo>
                <a:lnTo>
                  <a:pt x="3937" y="4729"/>
                </a:lnTo>
                <a:lnTo>
                  <a:pt x="3809" y="4750"/>
                </a:lnTo>
                <a:lnTo>
                  <a:pt x="3766" y="4771"/>
                </a:lnTo>
                <a:lnTo>
                  <a:pt x="3723" y="4814"/>
                </a:lnTo>
                <a:lnTo>
                  <a:pt x="3680" y="4857"/>
                </a:lnTo>
                <a:lnTo>
                  <a:pt x="3637" y="4943"/>
                </a:lnTo>
                <a:lnTo>
                  <a:pt x="3637" y="4943"/>
                </a:lnTo>
                <a:lnTo>
                  <a:pt x="3595" y="5092"/>
                </a:lnTo>
                <a:lnTo>
                  <a:pt x="3595" y="5156"/>
                </a:lnTo>
                <a:lnTo>
                  <a:pt x="3595" y="5221"/>
                </a:lnTo>
                <a:lnTo>
                  <a:pt x="3616" y="5263"/>
                </a:lnTo>
                <a:lnTo>
                  <a:pt x="3659" y="5306"/>
                </a:lnTo>
                <a:lnTo>
                  <a:pt x="3723" y="5328"/>
                </a:lnTo>
                <a:lnTo>
                  <a:pt x="3809" y="5349"/>
                </a:lnTo>
                <a:lnTo>
                  <a:pt x="3809" y="5349"/>
                </a:lnTo>
                <a:lnTo>
                  <a:pt x="3980" y="5370"/>
                </a:lnTo>
                <a:lnTo>
                  <a:pt x="4151" y="5370"/>
                </a:lnTo>
                <a:lnTo>
                  <a:pt x="4493" y="5370"/>
                </a:lnTo>
                <a:lnTo>
                  <a:pt x="4493" y="5370"/>
                </a:lnTo>
                <a:lnTo>
                  <a:pt x="5970" y="5328"/>
                </a:lnTo>
                <a:lnTo>
                  <a:pt x="5970" y="5328"/>
                </a:lnTo>
                <a:lnTo>
                  <a:pt x="5884" y="5435"/>
                </a:lnTo>
                <a:lnTo>
                  <a:pt x="5798" y="5542"/>
                </a:lnTo>
                <a:lnTo>
                  <a:pt x="5584" y="5713"/>
                </a:lnTo>
                <a:lnTo>
                  <a:pt x="5370" y="5863"/>
                </a:lnTo>
                <a:lnTo>
                  <a:pt x="5157" y="6034"/>
                </a:lnTo>
                <a:lnTo>
                  <a:pt x="5157" y="6034"/>
                </a:lnTo>
                <a:lnTo>
                  <a:pt x="5071" y="6119"/>
                </a:lnTo>
                <a:lnTo>
                  <a:pt x="5007" y="6226"/>
                </a:lnTo>
                <a:lnTo>
                  <a:pt x="4964" y="6333"/>
                </a:lnTo>
                <a:lnTo>
                  <a:pt x="4985" y="6376"/>
                </a:lnTo>
                <a:lnTo>
                  <a:pt x="5007" y="6440"/>
                </a:lnTo>
                <a:lnTo>
                  <a:pt x="5007" y="6440"/>
                </a:lnTo>
                <a:lnTo>
                  <a:pt x="5071" y="6547"/>
                </a:lnTo>
                <a:lnTo>
                  <a:pt x="5178" y="6611"/>
                </a:lnTo>
                <a:lnTo>
                  <a:pt x="5306" y="6654"/>
                </a:lnTo>
                <a:lnTo>
                  <a:pt x="5435" y="6654"/>
                </a:lnTo>
                <a:lnTo>
                  <a:pt x="5435" y="6654"/>
                </a:lnTo>
                <a:lnTo>
                  <a:pt x="5542" y="6590"/>
                </a:lnTo>
                <a:lnTo>
                  <a:pt x="5627" y="6526"/>
                </a:lnTo>
                <a:lnTo>
                  <a:pt x="5798" y="6333"/>
                </a:lnTo>
                <a:lnTo>
                  <a:pt x="5798" y="6333"/>
                </a:lnTo>
                <a:lnTo>
                  <a:pt x="5905" y="6226"/>
                </a:lnTo>
                <a:lnTo>
                  <a:pt x="6034" y="6141"/>
                </a:lnTo>
                <a:lnTo>
                  <a:pt x="6162" y="6034"/>
                </a:lnTo>
                <a:lnTo>
                  <a:pt x="6290" y="5948"/>
                </a:lnTo>
                <a:lnTo>
                  <a:pt x="6290" y="5948"/>
                </a:lnTo>
                <a:lnTo>
                  <a:pt x="6483" y="5756"/>
                </a:lnTo>
                <a:lnTo>
                  <a:pt x="6676" y="5520"/>
                </a:lnTo>
                <a:lnTo>
                  <a:pt x="6847" y="5285"/>
                </a:lnTo>
                <a:lnTo>
                  <a:pt x="6911" y="5178"/>
                </a:lnTo>
                <a:lnTo>
                  <a:pt x="6954" y="5049"/>
                </a:lnTo>
                <a:lnTo>
                  <a:pt x="6954" y="5049"/>
                </a:lnTo>
                <a:lnTo>
                  <a:pt x="6569" y="4515"/>
                </a:lnTo>
                <a:lnTo>
                  <a:pt x="6355" y="4236"/>
                </a:lnTo>
                <a:lnTo>
                  <a:pt x="6141" y="3980"/>
                </a:lnTo>
                <a:lnTo>
                  <a:pt x="6141" y="3980"/>
                </a:lnTo>
                <a:lnTo>
                  <a:pt x="5970" y="3787"/>
                </a:lnTo>
                <a:lnTo>
                  <a:pt x="5777" y="3616"/>
                </a:lnTo>
                <a:lnTo>
                  <a:pt x="5777" y="3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Bild 8" descr="Bildungplus_weiß.tif">
            <a:extLst>
              <a:ext uri="{FF2B5EF4-FFF2-40B4-BE49-F238E27FC236}">
                <a16:creationId xmlns:a16="http://schemas.microsoft.com/office/drawing/2014/main" id="{2F8C6A44-0ADF-DFB2-B8CB-464CCFD92A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6E59B64F-EF02-A627-A8C7-0551383E9B27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068859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6;p8"/>
          <p:cNvSpPr/>
          <p:nvPr/>
        </p:nvSpPr>
        <p:spPr>
          <a:xfrm>
            <a:off x="1921007" y="1590595"/>
            <a:ext cx="1260181" cy="937451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42;p8"/>
          <p:cNvSpPr/>
          <p:nvPr/>
        </p:nvSpPr>
        <p:spPr>
          <a:xfrm>
            <a:off x="4829929" y="1403431"/>
            <a:ext cx="1497353" cy="1124615"/>
          </a:xfrm>
          <a:custGeom>
            <a:avLst/>
            <a:gdLst/>
            <a:ahLst/>
            <a:cxnLst/>
            <a:rect l="l" t="t" r="r" b="b"/>
            <a:pathLst>
              <a:path w="10249" h="9565" extrusionOk="0">
                <a:moveTo>
                  <a:pt x="6526" y="1712"/>
                </a:moveTo>
                <a:lnTo>
                  <a:pt x="6526" y="1712"/>
                </a:lnTo>
                <a:lnTo>
                  <a:pt x="6462" y="1840"/>
                </a:lnTo>
                <a:lnTo>
                  <a:pt x="6376" y="1990"/>
                </a:lnTo>
                <a:lnTo>
                  <a:pt x="6355" y="2076"/>
                </a:lnTo>
                <a:lnTo>
                  <a:pt x="6333" y="2140"/>
                </a:lnTo>
                <a:lnTo>
                  <a:pt x="6355" y="2225"/>
                </a:lnTo>
                <a:lnTo>
                  <a:pt x="6419" y="2268"/>
                </a:lnTo>
                <a:lnTo>
                  <a:pt x="6419" y="2268"/>
                </a:lnTo>
                <a:lnTo>
                  <a:pt x="6462" y="2311"/>
                </a:lnTo>
                <a:lnTo>
                  <a:pt x="6526" y="2311"/>
                </a:lnTo>
                <a:lnTo>
                  <a:pt x="6590" y="2290"/>
                </a:lnTo>
                <a:lnTo>
                  <a:pt x="6654" y="2268"/>
                </a:lnTo>
                <a:lnTo>
                  <a:pt x="6761" y="2183"/>
                </a:lnTo>
                <a:lnTo>
                  <a:pt x="6825" y="2097"/>
                </a:lnTo>
                <a:lnTo>
                  <a:pt x="6825" y="2097"/>
                </a:lnTo>
                <a:lnTo>
                  <a:pt x="6890" y="2011"/>
                </a:lnTo>
                <a:lnTo>
                  <a:pt x="6954" y="1904"/>
                </a:lnTo>
                <a:lnTo>
                  <a:pt x="6997" y="1819"/>
                </a:lnTo>
                <a:lnTo>
                  <a:pt x="7018" y="1712"/>
                </a:lnTo>
                <a:lnTo>
                  <a:pt x="7039" y="1584"/>
                </a:lnTo>
                <a:lnTo>
                  <a:pt x="7018" y="1477"/>
                </a:lnTo>
                <a:lnTo>
                  <a:pt x="6997" y="1370"/>
                </a:lnTo>
                <a:lnTo>
                  <a:pt x="6975" y="1263"/>
                </a:lnTo>
                <a:lnTo>
                  <a:pt x="6975" y="1263"/>
                </a:lnTo>
                <a:lnTo>
                  <a:pt x="6890" y="1113"/>
                </a:lnTo>
                <a:lnTo>
                  <a:pt x="6804" y="963"/>
                </a:lnTo>
                <a:lnTo>
                  <a:pt x="6740" y="813"/>
                </a:lnTo>
                <a:lnTo>
                  <a:pt x="6676" y="664"/>
                </a:lnTo>
                <a:lnTo>
                  <a:pt x="6676" y="664"/>
                </a:lnTo>
                <a:lnTo>
                  <a:pt x="6676" y="557"/>
                </a:lnTo>
                <a:lnTo>
                  <a:pt x="6676" y="471"/>
                </a:lnTo>
                <a:lnTo>
                  <a:pt x="6718" y="385"/>
                </a:lnTo>
                <a:lnTo>
                  <a:pt x="6761" y="321"/>
                </a:lnTo>
                <a:lnTo>
                  <a:pt x="6761" y="321"/>
                </a:lnTo>
                <a:lnTo>
                  <a:pt x="6804" y="257"/>
                </a:lnTo>
                <a:lnTo>
                  <a:pt x="6847" y="236"/>
                </a:lnTo>
                <a:lnTo>
                  <a:pt x="6890" y="171"/>
                </a:lnTo>
                <a:lnTo>
                  <a:pt x="6890" y="107"/>
                </a:lnTo>
                <a:lnTo>
                  <a:pt x="6890" y="107"/>
                </a:lnTo>
                <a:lnTo>
                  <a:pt x="6825" y="22"/>
                </a:lnTo>
                <a:lnTo>
                  <a:pt x="6761" y="0"/>
                </a:lnTo>
                <a:lnTo>
                  <a:pt x="6676" y="0"/>
                </a:lnTo>
                <a:lnTo>
                  <a:pt x="6590" y="43"/>
                </a:lnTo>
                <a:lnTo>
                  <a:pt x="6504" y="107"/>
                </a:lnTo>
                <a:lnTo>
                  <a:pt x="6419" y="171"/>
                </a:lnTo>
                <a:lnTo>
                  <a:pt x="6333" y="278"/>
                </a:lnTo>
                <a:lnTo>
                  <a:pt x="6333" y="278"/>
                </a:lnTo>
                <a:lnTo>
                  <a:pt x="6269" y="450"/>
                </a:lnTo>
                <a:lnTo>
                  <a:pt x="6248" y="621"/>
                </a:lnTo>
                <a:lnTo>
                  <a:pt x="6269" y="813"/>
                </a:lnTo>
                <a:lnTo>
                  <a:pt x="6312" y="984"/>
                </a:lnTo>
                <a:lnTo>
                  <a:pt x="6312" y="984"/>
                </a:lnTo>
                <a:lnTo>
                  <a:pt x="6398" y="1156"/>
                </a:lnTo>
                <a:lnTo>
                  <a:pt x="6483" y="1327"/>
                </a:lnTo>
                <a:lnTo>
                  <a:pt x="6526" y="1434"/>
                </a:lnTo>
                <a:lnTo>
                  <a:pt x="6547" y="1519"/>
                </a:lnTo>
                <a:lnTo>
                  <a:pt x="6547" y="1626"/>
                </a:lnTo>
                <a:lnTo>
                  <a:pt x="6526" y="1712"/>
                </a:lnTo>
                <a:lnTo>
                  <a:pt x="6526" y="1712"/>
                </a:lnTo>
                <a:close/>
                <a:moveTo>
                  <a:pt x="4237" y="2439"/>
                </a:moveTo>
                <a:lnTo>
                  <a:pt x="4237" y="2439"/>
                </a:lnTo>
                <a:lnTo>
                  <a:pt x="4237" y="2546"/>
                </a:lnTo>
                <a:lnTo>
                  <a:pt x="4215" y="2653"/>
                </a:lnTo>
                <a:lnTo>
                  <a:pt x="4108" y="2867"/>
                </a:lnTo>
                <a:lnTo>
                  <a:pt x="4065" y="2974"/>
                </a:lnTo>
                <a:lnTo>
                  <a:pt x="4044" y="3081"/>
                </a:lnTo>
                <a:lnTo>
                  <a:pt x="4023" y="3167"/>
                </a:lnTo>
                <a:lnTo>
                  <a:pt x="4044" y="3274"/>
                </a:lnTo>
                <a:lnTo>
                  <a:pt x="4044" y="3274"/>
                </a:lnTo>
                <a:lnTo>
                  <a:pt x="4108" y="3338"/>
                </a:lnTo>
                <a:lnTo>
                  <a:pt x="4151" y="3381"/>
                </a:lnTo>
                <a:lnTo>
                  <a:pt x="4194" y="3402"/>
                </a:lnTo>
                <a:lnTo>
                  <a:pt x="4237" y="3402"/>
                </a:lnTo>
                <a:lnTo>
                  <a:pt x="4279" y="3381"/>
                </a:lnTo>
                <a:lnTo>
                  <a:pt x="4344" y="3359"/>
                </a:lnTo>
                <a:lnTo>
                  <a:pt x="4429" y="3274"/>
                </a:lnTo>
                <a:lnTo>
                  <a:pt x="4515" y="3145"/>
                </a:lnTo>
                <a:lnTo>
                  <a:pt x="4579" y="3017"/>
                </a:lnTo>
                <a:lnTo>
                  <a:pt x="4664" y="2824"/>
                </a:lnTo>
                <a:lnTo>
                  <a:pt x="4664" y="2824"/>
                </a:lnTo>
                <a:lnTo>
                  <a:pt x="4707" y="2611"/>
                </a:lnTo>
                <a:lnTo>
                  <a:pt x="4707" y="2418"/>
                </a:lnTo>
                <a:lnTo>
                  <a:pt x="4664" y="2247"/>
                </a:lnTo>
                <a:lnTo>
                  <a:pt x="4600" y="2054"/>
                </a:lnTo>
                <a:lnTo>
                  <a:pt x="4600" y="2054"/>
                </a:lnTo>
                <a:lnTo>
                  <a:pt x="4515" y="1947"/>
                </a:lnTo>
                <a:lnTo>
                  <a:pt x="4451" y="1862"/>
                </a:lnTo>
                <a:lnTo>
                  <a:pt x="4301" y="1691"/>
                </a:lnTo>
                <a:lnTo>
                  <a:pt x="4258" y="1605"/>
                </a:lnTo>
                <a:lnTo>
                  <a:pt x="4215" y="1498"/>
                </a:lnTo>
                <a:lnTo>
                  <a:pt x="4215" y="1391"/>
                </a:lnTo>
                <a:lnTo>
                  <a:pt x="4279" y="1263"/>
                </a:lnTo>
                <a:lnTo>
                  <a:pt x="4279" y="1263"/>
                </a:lnTo>
                <a:lnTo>
                  <a:pt x="4322" y="1156"/>
                </a:lnTo>
                <a:lnTo>
                  <a:pt x="4386" y="1070"/>
                </a:lnTo>
                <a:lnTo>
                  <a:pt x="4579" y="877"/>
                </a:lnTo>
                <a:lnTo>
                  <a:pt x="4664" y="792"/>
                </a:lnTo>
                <a:lnTo>
                  <a:pt x="4729" y="685"/>
                </a:lnTo>
                <a:lnTo>
                  <a:pt x="4771" y="578"/>
                </a:lnTo>
                <a:lnTo>
                  <a:pt x="4793" y="492"/>
                </a:lnTo>
                <a:lnTo>
                  <a:pt x="4793" y="492"/>
                </a:lnTo>
                <a:lnTo>
                  <a:pt x="4771" y="428"/>
                </a:lnTo>
                <a:lnTo>
                  <a:pt x="4750" y="385"/>
                </a:lnTo>
                <a:lnTo>
                  <a:pt x="4707" y="364"/>
                </a:lnTo>
                <a:lnTo>
                  <a:pt x="4664" y="364"/>
                </a:lnTo>
                <a:lnTo>
                  <a:pt x="4579" y="407"/>
                </a:lnTo>
                <a:lnTo>
                  <a:pt x="4451" y="471"/>
                </a:lnTo>
                <a:lnTo>
                  <a:pt x="4237" y="664"/>
                </a:lnTo>
                <a:lnTo>
                  <a:pt x="4108" y="792"/>
                </a:lnTo>
                <a:lnTo>
                  <a:pt x="4108" y="792"/>
                </a:lnTo>
                <a:lnTo>
                  <a:pt x="3958" y="1006"/>
                </a:lnTo>
                <a:lnTo>
                  <a:pt x="3830" y="1220"/>
                </a:lnTo>
                <a:lnTo>
                  <a:pt x="3787" y="1348"/>
                </a:lnTo>
                <a:lnTo>
                  <a:pt x="3744" y="1477"/>
                </a:lnTo>
                <a:lnTo>
                  <a:pt x="3744" y="1584"/>
                </a:lnTo>
                <a:lnTo>
                  <a:pt x="3766" y="1712"/>
                </a:lnTo>
                <a:lnTo>
                  <a:pt x="3766" y="1712"/>
                </a:lnTo>
                <a:lnTo>
                  <a:pt x="3787" y="1819"/>
                </a:lnTo>
                <a:lnTo>
                  <a:pt x="3851" y="1904"/>
                </a:lnTo>
                <a:lnTo>
                  <a:pt x="4001" y="2076"/>
                </a:lnTo>
                <a:lnTo>
                  <a:pt x="4151" y="2247"/>
                </a:lnTo>
                <a:lnTo>
                  <a:pt x="4215" y="2332"/>
                </a:lnTo>
                <a:lnTo>
                  <a:pt x="4237" y="2439"/>
                </a:lnTo>
                <a:lnTo>
                  <a:pt x="4237" y="2439"/>
                </a:lnTo>
                <a:close/>
                <a:moveTo>
                  <a:pt x="5349" y="2824"/>
                </a:moveTo>
                <a:lnTo>
                  <a:pt x="5349" y="2824"/>
                </a:lnTo>
                <a:lnTo>
                  <a:pt x="5371" y="2910"/>
                </a:lnTo>
                <a:lnTo>
                  <a:pt x="5413" y="2953"/>
                </a:lnTo>
                <a:lnTo>
                  <a:pt x="5456" y="2996"/>
                </a:lnTo>
                <a:lnTo>
                  <a:pt x="5520" y="2996"/>
                </a:lnTo>
                <a:lnTo>
                  <a:pt x="5584" y="2996"/>
                </a:lnTo>
                <a:lnTo>
                  <a:pt x="5649" y="2974"/>
                </a:lnTo>
                <a:lnTo>
                  <a:pt x="5713" y="2931"/>
                </a:lnTo>
                <a:lnTo>
                  <a:pt x="5756" y="2889"/>
                </a:lnTo>
                <a:lnTo>
                  <a:pt x="5756" y="2889"/>
                </a:lnTo>
                <a:lnTo>
                  <a:pt x="5820" y="2824"/>
                </a:lnTo>
                <a:lnTo>
                  <a:pt x="5863" y="2760"/>
                </a:lnTo>
                <a:lnTo>
                  <a:pt x="5905" y="2589"/>
                </a:lnTo>
                <a:lnTo>
                  <a:pt x="5927" y="2418"/>
                </a:lnTo>
                <a:lnTo>
                  <a:pt x="5884" y="2268"/>
                </a:lnTo>
                <a:lnTo>
                  <a:pt x="5884" y="2268"/>
                </a:lnTo>
                <a:lnTo>
                  <a:pt x="5863" y="2204"/>
                </a:lnTo>
                <a:lnTo>
                  <a:pt x="5820" y="2140"/>
                </a:lnTo>
                <a:lnTo>
                  <a:pt x="5713" y="2033"/>
                </a:lnTo>
                <a:lnTo>
                  <a:pt x="5627" y="1904"/>
                </a:lnTo>
                <a:lnTo>
                  <a:pt x="5584" y="1840"/>
                </a:lnTo>
                <a:lnTo>
                  <a:pt x="5563" y="1776"/>
                </a:lnTo>
                <a:lnTo>
                  <a:pt x="5563" y="1776"/>
                </a:lnTo>
                <a:lnTo>
                  <a:pt x="5584" y="1712"/>
                </a:lnTo>
                <a:lnTo>
                  <a:pt x="5606" y="1648"/>
                </a:lnTo>
                <a:lnTo>
                  <a:pt x="5670" y="1519"/>
                </a:lnTo>
                <a:lnTo>
                  <a:pt x="5777" y="1391"/>
                </a:lnTo>
                <a:lnTo>
                  <a:pt x="5798" y="1327"/>
                </a:lnTo>
                <a:lnTo>
                  <a:pt x="5820" y="1263"/>
                </a:lnTo>
                <a:lnTo>
                  <a:pt x="5820" y="1263"/>
                </a:lnTo>
                <a:lnTo>
                  <a:pt x="5777" y="1220"/>
                </a:lnTo>
                <a:lnTo>
                  <a:pt x="5713" y="1177"/>
                </a:lnTo>
                <a:lnTo>
                  <a:pt x="5670" y="1156"/>
                </a:lnTo>
                <a:lnTo>
                  <a:pt x="5606" y="1177"/>
                </a:lnTo>
                <a:lnTo>
                  <a:pt x="5542" y="1198"/>
                </a:lnTo>
                <a:lnTo>
                  <a:pt x="5499" y="1220"/>
                </a:lnTo>
                <a:lnTo>
                  <a:pt x="5371" y="1327"/>
                </a:lnTo>
                <a:lnTo>
                  <a:pt x="5285" y="1455"/>
                </a:lnTo>
                <a:lnTo>
                  <a:pt x="5199" y="1605"/>
                </a:lnTo>
                <a:lnTo>
                  <a:pt x="5135" y="1755"/>
                </a:lnTo>
                <a:lnTo>
                  <a:pt x="5114" y="1862"/>
                </a:lnTo>
                <a:lnTo>
                  <a:pt x="5114" y="1862"/>
                </a:lnTo>
                <a:lnTo>
                  <a:pt x="5135" y="1926"/>
                </a:lnTo>
                <a:lnTo>
                  <a:pt x="5157" y="1990"/>
                </a:lnTo>
                <a:lnTo>
                  <a:pt x="5221" y="2097"/>
                </a:lnTo>
                <a:lnTo>
                  <a:pt x="5306" y="2204"/>
                </a:lnTo>
                <a:lnTo>
                  <a:pt x="5371" y="2311"/>
                </a:lnTo>
                <a:lnTo>
                  <a:pt x="5371" y="2311"/>
                </a:lnTo>
                <a:lnTo>
                  <a:pt x="5413" y="2397"/>
                </a:lnTo>
                <a:lnTo>
                  <a:pt x="5435" y="2461"/>
                </a:lnTo>
                <a:lnTo>
                  <a:pt x="5413" y="2525"/>
                </a:lnTo>
                <a:lnTo>
                  <a:pt x="5413" y="2568"/>
                </a:lnTo>
                <a:lnTo>
                  <a:pt x="5371" y="2675"/>
                </a:lnTo>
                <a:lnTo>
                  <a:pt x="5349" y="2739"/>
                </a:lnTo>
                <a:lnTo>
                  <a:pt x="5349" y="2824"/>
                </a:lnTo>
                <a:lnTo>
                  <a:pt x="5349" y="2824"/>
                </a:lnTo>
                <a:close/>
                <a:moveTo>
                  <a:pt x="10249" y="4515"/>
                </a:moveTo>
                <a:lnTo>
                  <a:pt x="10249" y="4515"/>
                </a:lnTo>
                <a:lnTo>
                  <a:pt x="10227" y="4408"/>
                </a:lnTo>
                <a:lnTo>
                  <a:pt x="10185" y="4344"/>
                </a:lnTo>
                <a:lnTo>
                  <a:pt x="10120" y="4279"/>
                </a:lnTo>
                <a:lnTo>
                  <a:pt x="10035" y="4258"/>
                </a:lnTo>
                <a:lnTo>
                  <a:pt x="9949" y="4237"/>
                </a:lnTo>
                <a:lnTo>
                  <a:pt x="9842" y="4215"/>
                </a:lnTo>
                <a:lnTo>
                  <a:pt x="9650" y="4215"/>
                </a:lnTo>
                <a:lnTo>
                  <a:pt x="9650" y="4215"/>
                </a:lnTo>
                <a:lnTo>
                  <a:pt x="9372" y="4279"/>
                </a:lnTo>
                <a:lnTo>
                  <a:pt x="9093" y="4365"/>
                </a:lnTo>
                <a:lnTo>
                  <a:pt x="9093" y="4365"/>
                </a:lnTo>
                <a:lnTo>
                  <a:pt x="8901" y="4515"/>
                </a:lnTo>
                <a:lnTo>
                  <a:pt x="8772" y="4579"/>
                </a:lnTo>
                <a:lnTo>
                  <a:pt x="8730" y="4600"/>
                </a:lnTo>
                <a:lnTo>
                  <a:pt x="8687" y="4600"/>
                </a:lnTo>
                <a:lnTo>
                  <a:pt x="8687" y="4600"/>
                </a:lnTo>
                <a:lnTo>
                  <a:pt x="8665" y="4493"/>
                </a:lnTo>
                <a:lnTo>
                  <a:pt x="8665" y="4386"/>
                </a:lnTo>
                <a:lnTo>
                  <a:pt x="8644" y="4301"/>
                </a:lnTo>
                <a:lnTo>
                  <a:pt x="8601" y="4215"/>
                </a:lnTo>
                <a:lnTo>
                  <a:pt x="8601" y="4215"/>
                </a:lnTo>
                <a:lnTo>
                  <a:pt x="8537" y="4130"/>
                </a:lnTo>
                <a:lnTo>
                  <a:pt x="8452" y="4065"/>
                </a:lnTo>
                <a:lnTo>
                  <a:pt x="8259" y="3980"/>
                </a:lnTo>
                <a:lnTo>
                  <a:pt x="8259" y="3980"/>
                </a:lnTo>
                <a:lnTo>
                  <a:pt x="8024" y="3873"/>
                </a:lnTo>
                <a:lnTo>
                  <a:pt x="7767" y="3809"/>
                </a:lnTo>
                <a:lnTo>
                  <a:pt x="7531" y="3745"/>
                </a:lnTo>
                <a:lnTo>
                  <a:pt x="7275" y="3723"/>
                </a:lnTo>
                <a:lnTo>
                  <a:pt x="7275" y="3723"/>
                </a:lnTo>
                <a:lnTo>
                  <a:pt x="6162" y="3638"/>
                </a:lnTo>
                <a:lnTo>
                  <a:pt x="5606" y="3595"/>
                </a:lnTo>
                <a:lnTo>
                  <a:pt x="5050" y="3595"/>
                </a:lnTo>
                <a:lnTo>
                  <a:pt x="5050" y="3595"/>
                </a:lnTo>
                <a:lnTo>
                  <a:pt x="3980" y="3659"/>
                </a:lnTo>
                <a:lnTo>
                  <a:pt x="3466" y="3680"/>
                </a:lnTo>
                <a:lnTo>
                  <a:pt x="2931" y="3745"/>
                </a:lnTo>
                <a:lnTo>
                  <a:pt x="2931" y="3745"/>
                </a:lnTo>
                <a:lnTo>
                  <a:pt x="2418" y="3809"/>
                </a:lnTo>
                <a:lnTo>
                  <a:pt x="2161" y="3851"/>
                </a:lnTo>
                <a:lnTo>
                  <a:pt x="1926" y="3958"/>
                </a:lnTo>
                <a:lnTo>
                  <a:pt x="1926" y="3958"/>
                </a:lnTo>
                <a:lnTo>
                  <a:pt x="1819" y="4023"/>
                </a:lnTo>
                <a:lnTo>
                  <a:pt x="1755" y="4108"/>
                </a:lnTo>
                <a:lnTo>
                  <a:pt x="1690" y="4215"/>
                </a:lnTo>
                <a:lnTo>
                  <a:pt x="1669" y="4322"/>
                </a:lnTo>
                <a:lnTo>
                  <a:pt x="1648" y="4558"/>
                </a:lnTo>
                <a:lnTo>
                  <a:pt x="1626" y="4793"/>
                </a:lnTo>
                <a:lnTo>
                  <a:pt x="1626" y="4793"/>
                </a:lnTo>
                <a:lnTo>
                  <a:pt x="1220" y="4622"/>
                </a:lnTo>
                <a:lnTo>
                  <a:pt x="1006" y="4558"/>
                </a:lnTo>
                <a:lnTo>
                  <a:pt x="749" y="4515"/>
                </a:lnTo>
                <a:lnTo>
                  <a:pt x="749" y="4515"/>
                </a:lnTo>
                <a:lnTo>
                  <a:pt x="514" y="4493"/>
                </a:lnTo>
                <a:lnTo>
                  <a:pt x="407" y="4493"/>
                </a:lnTo>
                <a:lnTo>
                  <a:pt x="278" y="4515"/>
                </a:lnTo>
                <a:lnTo>
                  <a:pt x="193" y="4558"/>
                </a:lnTo>
                <a:lnTo>
                  <a:pt x="107" y="4622"/>
                </a:lnTo>
                <a:lnTo>
                  <a:pt x="43" y="4707"/>
                </a:lnTo>
                <a:lnTo>
                  <a:pt x="0" y="4836"/>
                </a:lnTo>
                <a:lnTo>
                  <a:pt x="0" y="4836"/>
                </a:lnTo>
                <a:lnTo>
                  <a:pt x="0" y="4964"/>
                </a:lnTo>
                <a:lnTo>
                  <a:pt x="22" y="5092"/>
                </a:lnTo>
                <a:lnTo>
                  <a:pt x="64" y="5199"/>
                </a:lnTo>
                <a:lnTo>
                  <a:pt x="129" y="5306"/>
                </a:lnTo>
                <a:lnTo>
                  <a:pt x="214" y="5413"/>
                </a:lnTo>
                <a:lnTo>
                  <a:pt x="300" y="5499"/>
                </a:lnTo>
                <a:lnTo>
                  <a:pt x="407" y="5563"/>
                </a:lnTo>
                <a:lnTo>
                  <a:pt x="514" y="5627"/>
                </a:lnTo>
                <a:lnTo>
                  <a:pt x="514" y="5627"/>
                </a:lnTo>
                <a:lnTo>
                  <a:pt x="599" y="5649"/>
                </a:lnTo>
                <a:lnTo>
                  <a:pt x="706" y="5670"/>
                </a:lnTo>
                <a:lnTo>
                  <a:pt x="963" y="5713"/>
                </a:lnTo>
                <a:lnTo>
                  <a:pt x="1220" y="5756"/>
                </a:lnTo>
                <a:lnTo>
                  <a:pt x="1305" y="5799"/>
                </a:lnTo>
                <a:lnTo>
                  <a:pt x="1370" y="5841"/>
                </a:lnTo>
                <a:lnTo>
                  <a:pt x="1370" y="5841"/>
                </a:lnTo>
                <a:lnTo>
                  <a:pt x="1391" y="5905"/>
                </a:lnTo>
                <a:lnTo>
                  <a:pt x="1412" y="5970"/>
                </a:lnTo>
                <a:lnTo>
                  <a:pt x="1370" y="6098"/>
                </a:lnTo>
                <a:lnTo>
                  <a:pt x="1370" y="6162"/>
                </a:lnTo>
                <a:lnTo>
                  <a:pt x="1370" y="6248"/>
                </a:lnTo>
                <a:lnTo>
                  <a:pt x="1391" y="6312"/>
                </a:lnTo>
                <a:lnTo>
                  <a:pt x="1455" y="6376"/>
                </a:lnTo>
                <a:lnTo>
                  <a:pt x="1455" y="6376"/>
                </a:lnTo>
                <a:lnTo>
                  <a:pt x="1519" y="6419"/>
                </a:lnTo>
                <a:lnTo>
                  <a:pt x="1562" y="6440"/>
                </a:lnTo>
                <a:lnTo>
                  <a:pt x="1605" y="6462"/>
                </a:lnTo>
                <a:lnTo>
                  <a:pt x="1648" y="6505"/>
                </a:lnTo>
                <a:lnTo>
                  <a:pt x="1648" y="6505"/>
                </a:lnTo>
                <a:lnTo>
                  <a:pt x="1669" y="6569"/>
                </a:lnTo>
                <a:lnTo>
                  <a:pt x="1690" y="6633"/>
                </a:lnTo>
                <a:lnTo>
                  <a:pt x="1690" y="6847"/>
                </a:lnTo>
                <a:lnTo>
                  <a:pt x="1690" y="7189"/>
                </a:lnTo>
                <a:lnTo>
                  <a:pt x="1690" y="7189"/>
                </a:lnTo>
                <a:lnTo>
                  <a:pt x="1712" y="7724"/>
                </a:lnTo>
                <a:lnTo>
                  <a:pt x="1712" y="7724"/>
                </a:lnTo>
                <a:lnTo>
                  <a:pt x="1733" y="8024"/>
                </a:lnTo>
                <a:lnTo>
                  <a:pt x="1776" y="8302"/>
                </a:lnTo>
                <a:lnTo>
                  <a:pt x="1840" y="8580"/>
                </a:lnTo>
                <a:lnTo>
                  <a:pt x="1947" y="8837"/>
                </a:lnTo>
                <a:lnTo>
                  <a:pt x="1947" y="8837"/>
                </a:lnTo>
                <a:lnTo>
                  <a:pt x="2011" y="8944"/>
                </a:lnTo>
                <a:lnTo>
                  <a:pt x="2097" y="9029"/>
                </a:lnTo>
                <a:lnTo>
                  <a:pt x="2204" y="9115"/>
                </a:lnTo>
                <a:lnTo>
                  <a:pt x="2311" y="9179"/>
                </a:lnTo>
                <a:lnTo>
                  <a:pt x="2546" y="9307"/>
                </a:lnTo>
                <a:lnTo>
                  <a:pt x="2782" y="9372"/>
                </a:lnTo>
                <a:lnTo>
                  <a:pt x="2782" y="9372"/>
                </a:lnTo>
                <a:lnTo>
                  <a:pt x="3081" y="9436"/>
                </a:lnTo>
                <a:lnTo>
                  <a:pt x="3381" y="9479"/>
                </a:lnTo>
                <a:lnTo>
                  <a:pt x="3980" y="9543"/>
                </a:lnTo>
                <a:lnTo>
                  <a:pt x="4579" y="9564"/>
                </a:lnTo>
                <a:lnTo>
                  <a:pt x="5178" y="9564"/>
                </a:lnTo>
                <a:lnTo>
                  <a:pt x="5178" y="9564"/>
                </a:lnTo>
                <a:lnTo>
                  <a:pt x="5798" y="9543"/>
                </a:lnTo>
                <a:lnTo>
                  <a:pt x="6398" y="9521"/>
                </a:lnTo>
                <a:lnTo>
                  <a:pt x="6997" y="9479"/>
                </a:lnTo>
                <a:lnTo>
                  <a:pt x="7296" y="9436"/>
                </a:lnTo>
                <a:lnTo>
                  <a:pt x="7596" y="9372"/>
                </a:lnTo>
                <a:lnTo>
                  <a:pt x="7596" y="9372"/>
                </a:lnTo>
                <a:lnTo>
                  <a:pt x="7852" y="9307"/>
                </a:lnTo>
                <a:lnTo>
                  <a:pt x="8066" y="9179"/>
                </a:lnTo>
                <a:lnTo>
                  <a:pt x="8259" y="9029"/>
                </a:lnTo>
                <a:lnTo>
                  <a:pt x="8409" y="8858"/>
                </a:lnTo>
                <a:lnTo>
                  <a:pt x="8537" y="8644"/>
                </a:lnTo>
                <a:lnTo>
                  <a:pt x="8644" y="8430"/>
                </a:lnTo>
                <a:lnTo>
                  <a:pt x="8730" y="8195"/>
                </a:lnTo>
                <a:lnTo>
                  <a:pt x="8751" y="7959"/>
                </a:lnTo>
                <a:lnTo>
                  <a:pt x="8751" y="7959"/>
                </a:lnTo>
                <a:lnTo>
                  <a:pt x="8794" y="7382"/>
                </a:lnTo>
                <a:lnTo>
                  <a:pt x="8815" y="6804"/>
                </a:lnTo>
                <a:lnTo>
                  <a:pt x="8815" y="6804"/>
                </a:lnTo>
                <a:lnTo>
                  <a:pt x="8837" y="6333"/>
                </a:lnTo>
                <a:lnTo>
                  <a:pt x="8837" y="6333"/>
                </a:lnTo>
                <a:lnTo>
                  <a:pt x="8815" y="6034"/>
                </a:lnTo>
                <a:lnTo>
                  <a:pt x="8815" y="5884"/>
                </a:lnTo>
                <a:lnTo>
                  <a:pt x="8837" y="5841"/>
                </a:lnTo>
                <a:lnTo>
                  <a:pt x="8858" y="5777"/>
                </a:lnTo>
                <a:lnTo>
                  <a:pt x="8858" y="5777"/>
                </a:lnTo>
                <a:lnTo>
                  <a:pt x="8901" y="5734"/>
                </a:lnTo>
                <a:lnTo>
                  <a:pt x="8965" y="5713"/>
                </a:lnTo>
                <a:lnTo>
                  <a:pt x="9093" y="5649"/>
                </a:lnTo>
                <a:lnTo>
                  <a:pt x="9265" y="5606"/>
                </a:lnTo>
                <a:lnTo>
                  <a:pt x="9372" y="5542"/>
                </a:lnTo>
                <a:lnTo>
                  <a:pt x="9372" y="5542"/>
                </a:lnTo>
                <a:lnTo>
                  <a:pt x="9821" y="5221"/>
                </a:lnTo>
                <a:lnTo>
                  <a:pt x="9821" y="5221"/>
                </a:lnTo>
                <a:lnTo>
                  <a:pt x="9992" y="5092"/>
                </a:lnTo>
                <a:lnTo>
                  <a:pt x="10120" y="4900"/>
                </a:lnTo>
                <a:lnTo>
                  <a:pt x="10185" y="4814"/>
                </a:lnTo>
                <a:lnTo>
                  <a:pt x="10227" y="4707"/>
                </a:lnTo>
                <a:lnTo>
                  <a:pt x="10249" y="4622"/>
                </a:lnTo>
                <a:lnTo>
                  <a:pt x="10249" y="4515"/>
                </a:lnTo>
                <a:lnTo>
                  <a:pt x="10249" y="4515"/>
                </a:lnTo>
                <a:close/>
                <a:moveTo>
                  <a:pt x="1391" y="5371"/>
                </a:moveTo>
                <a:lnTo>
                  <a:pt x="1391" y="5371"/>
                </a:lnTo>
                <a:lnTo>
                  <a:pt x="963" y="5285"/>
                </a:lnTo>
                <a:lnTo>
                  <a:pt x="749" y="5242"/>
                </a:lnTo>
                <a:lnTo>
                  <a:pt x="556" y="5199"/>
                </a:lnTo>
                <a:lnTo>
                  <a:pt x="556" y="5199"/>
                </a:lnTo>
                <a:lnTo>
                  <a:pt x="450" y="5050"/>
                </a:lnTo>
                <a:lnTo>
                  <a:pt x="407" y="4964"/>
                </a:lnTo>
                <a:lnTo>
                  <a:pt x="407" y="4943"/>
                </a:lnTo>
                <a:lnTo>
                  <a:pt x="428" y="4900"/>
                </a:lnTo>
                <a:lnTo>
                  <a:pt x="428" y="4900"/>
                </a:lnTo>
                <a:lnTo>
                  <a:pt x="450" y="4900"/>
                </a:lnTo>
                <a:lnTo>
                  <a:pt x="492" y="4878"/>
                </a:lnTo>
                <a:lnTo>
                  <a:pt x="599" y="4900"/>
                </a:lnTo>
                <a:lnTo>
                  <a:pt x="813" y="4921"/>
                </a:lnTo>
                <a:lnTo>
                  <a:pt x="813" y="4921"/>
                </a:lnTo>
                <a:lnTo>
                  <a:pt x="1006" y="4964"/>
                </a:lnTo>
                <a:lnTo>
                  <a:pt x="1198" y="5028"/>
                </a:lnTo>
                <a:lnTo>
                  <a:pt x="1370" y="5114"/>
                </a:lnTo>
                <a:lnTo>
                  <a:pt x="1519" y="5242"/>
                </a:lnTo>
                <a:lnTo>
                  <a:pt x="1519" y="5242"/>
                </a:lnTo>
                <a:lnTo>
                  <a:pt x="1605" y="5349"/>
                </a:lnTo>
                <a:lnTo>
                  <a:pt x="1626" y="5392"/>
                </a:lnTo>
                <a:lnTo>
                  <a:pt x="1605" y="5413"/>
                </a:lnTo>
                <a:lnTo>
                  <a:pt x="1541" y="5413"/>
                </a:lnTo>
                <a:lnTo>
                  <a:pt x="1391" y="5371"/>
                </a:lnTo>
                <a:lnTo>
                  <a:pt x="1391" y="5371"/>
                </a:lnTo>
                <a:close/>
                <a:moveTo>
                  <a:pt x="3081" y="4065"/>
                </a:moveTo>
                <a:lnTo>
                  <a:pt x="3081" y="4065"/>
                </a:lnTo>
                <a:lnTo>
                  <a:pt x="3659" y="4001"/>
                </a:lnTo>
                <a:lnTo>
                  <a:pt x="4237" y="3958"/>
                </a:lnTo>
                <a:lnTo>
                  <a:pt x="4237" y="3958"/>
                </a:lnTo>
                <a:lnTo>
                  <a:pt x="4985" y="3958"/>
                </a:lnTo>
                <a:lnTo>
                  <a:pt x="5713" y="4001"/>
                </a:lnTo>
                <a:lnTo>
                  <a:pt x="6462" y="4044"/>
                </a:lnTo>
                <a:lnTo>
                  <a:pt x="7189" y="4130"/>
                </a:lnTo>
                <a:lnTo>
                  <a:pt x="7189" y="4130"/>
                </a:lnTo>
                <a:lnTo>
                  <a:pt x="7146" y="4151"/>
                </a:lnTo>
                <a:lnTo>
                  <a:pt x="7104" y="4172"/>
                </a:lnTo>
                <a:lnTo>
                  <a:pt x="6932" y="4194"/>
                </a:lnTo>
                <a:lnTo>
                  <a:pt x="6654" y="4215"/>
                </a:lnTo>
                <a:lnTo>
                  <a:pt x="6654" y="4215"/>
                </a:lnTo>
                <a:lnTo>
                  <a:pt x="6333" y="4258"/>
                </a:lnTo>
                <a:lnTo>
                  <a:pt x="5991" y="4279"/>
                </a:lnTo>
                <a:lnTo>
                  <a:pt x="5991" y="4279"/>
                </a:lnTo>
                <a:lnTo>
                  <a:pt x="5606" y="4301"/>
                </a:lnTo>
                <a:lnTo>
                  <a:pt x="5221" y="4301"/>
                </a:lnTo>
                <a:lnTo>
                  <a:pt x="4451" y="4279"/>
                </a:lnTo>
                <a:lnTo>
                  <a:pt x="4451" y="4279"/>
                </a:lnTo>
                <a:lnTo>
                  <a:pt x="3873" y="4301"/>
                </a:lnTo>
                <a:lnTo>
                  <a:pt x="3595" y="4322"/>
                </a:lnTo>
                <a:lnTo>
                  <a:pt x="3295" y="4301"/>
                </a:lnTo>
                <a:lnTo>
                  <a:pt x="3295" y="4301"/>
                </a:lnTo>
                <a:lnTo>
                  <a:pt x="2653" y="4279"/>
                </a:lnTo>
                <a:lnTo>
                  <a:pt x="2653" y="4279"/>
                </a:lnTo>
                <a:lnTo>
                  <a:pt x="2397" y="4279"/>
                </a:lnTo>
                <a:lnTo>
                  <a:pt x="2268" y="4258"/>
                </a:lnTo>
                <a:lnTo>
                  <a:pt x="2204" y="4237"/>
                </a:lnTo>
                <a:lnTo>
                  <a:pt x="2140" y="4215"/>
                </a:lnTo>
                <a:lnTo>
                  <a:pt x="2140" y="4215"/>
                </a:lnTo>
                <a:lnTo>
                  <a:pt x="2161" y="4172"/>
                </a:lnTo>
                <a:lnTo>
                  <a:pt x="2204" y="4151"/>
                </a:lnTo>
                <a:lnTo>
                  <a:pt x="2290" y="4108"/>
                </a:lnTo>
                <a:lnTo>
                  <a:pt x="2439" y="4087"/>
                </a:lnTo>
                <a:lnTo>
                  <a:pt x="2589" y="4065"/>
                </a:lnTo>
                <a:lnTo>
                  <a:pt x="3081" y="4065"/>
                </a:lnTo>
                <a:lnTo>
                  <a:pt x="3081" y="4065"/>
                </a:lnTo>
                <a:close/>
                <a:moveTo>
                  <a:pt x="8387" y="6847"/>
                </a:moveTo>
                <a:lnTo>
                  <a:pt x="8387" y="6847"/>
                </a:lnTo>
                <a:lnTo>
                  <a:pt x="8345" y="7574"/>
                </a:lnTo>
                <a:lnTo>
                  <a:pt x="8345" y="7574"/>
                </a:lnTo>
                <a:lnTo>
                  <a:pt x="8323" y="7938"/>
                </a:lnTo>
                <a:lnTo>
                  <a:pt x="8302" y="8109"/>
                </a:lnTo>
                <a:lnTo>
                  <a:pt x="8238" y="8280"/>
                </a:lnTo>
                <a:lnTo>
                  <a:pt x="8173" y="8452"/>
                </a:lnTo>
                <a:lnTo>
                  <a:pt x="8088" y="8601"/>
                </a:lnTo>
                <a:lnTo>
                  <a:pt x="7981" y="8730"/>
                </a:lnTo>
                <a:lnTo>
                  <a:pt x="7831" y="8837"/>
                </a:lnTo>
                <a:lnTo>
                  <a:pt x="7831" y="8837"/>
                </a:lnTo>
                <a:lnTo>
                  <a:pt x="7681" y="8922"/>
                </a:lnTo>
                <a:lnTo>
                  <a:pt x="7510" y="8965"/>
                </a:lnTo>
                <a:lnTo>
                  <a:pt x="7339" y="9008"/>
                </a:lnTo>
                <a:lnTo>
                  <a:pt x="7168" y="9051"/>
                </a:lnTo>
                <a:lnTo>
                  <a:pt x="6804" y="9093"/>
                </a:lnTo>
                <a:lnTo>
                  <a:pt x="6462" y="9115"/>
                </a:lnTo>
                <a:lnTo>
                  <a:pt x="6462" y="9115"/>
                </a:lnTo>
                <a:lnTo>
                  <a:pt x="5691" y="9179"/>
                </a:lnTo>
                <a:lnTo>
                  <a:pt x="5306" y="9200"/>
                </a:lnTo>
                <a:lnTo>
                  <a:pt x="4943" y="9200"/>
                </a:lnTo>
                <a:lnTo>
                  <a:pt x="4943" y="9200"/>
                </a:lnTo>
                <a:lnTo>
                  <a:pt x="4579" y="9200"/>
                </a:lnTo>
                <a:lnTo>
                  <a:pt x="4215" y="9179"/>
                </a:lnTo>
                <a:lnTo>
                  <a:pt x="3851" y="9136"/>
                </a:lnTo>
                <a:lnTo>
                  <a:pt x="3488" y="9072"/>
                </a:lnTo>
                <a:lnTo>
                  <a:pt x="3488" y="9072"/>
                </a:lnTo>
                <a:lnTo>
                  <a:pt x="3103" y="9008"/>
                </a:lnTo>
                <a:lnTo>
                  <a:pt x="2910" y="8965"/>
                </a:lnTo>
                <a:lnTo>
                  <a:pt x="2739" y="8901"/>
                </a:lnTo>
                <a:lnTo>
                  <a:pt x="2589" y="8815"/>
                </a:lnTo>
                <a:lnTo>
                  <a:pt x="2461" y="8687"/>
                </a:lnTo>
                <a:lnTo>
                  <a:pt x="2397" y="8623"/>
                </a:lnTo>
                <a:lnTo>
                  <a:pt x="2354" y="8537"/>
                </a:lnTo>
                <a:lnTo>
                  <a:pt x="2311" y="8430"/>
                </a:lnTo>
                <a:lnTo>
                  <a:pt x="2290" y="8323"/>
                </a:lnTo>
                <a:lnTo>
                  <a:pt x="2290" y="8323"/>
                </a:lnTo>
                <a:lnTo>
                  <a:pt x="2717" y="8473"/>
                </a:lnTo>
                <a:lnTo>
                  <a:pt x="2931" y="8537"/>
                </a:lnTo>
                <a:lnTo>
                  <a:pt x="3145" y="8559"/>
                </a:lnTo>
                <a:lnTo>
                  <a:pt x="3145" y="8559"/>
                </a:lnTo>
                <a:lnTo>
                  <a:pt x="3295" y="8559"/>
                </a:lnTo>
                <a:lnTo>
                  <a:pt x="3359" y="8537"/>
                </a:lnTo>
                <a:lnTo>
                  <a:pt x="3424" y="8494"/>
                </a:lnTo>
                <a:lnTo>
                  <a:pt x="3488" y="8452"/>
                </a:lnTo>
                <a:lnTo>
                  <a:pt x="3488" y="8409"/>
                </a:lnTo>
                <a:lnTo>
                  <a:pt x="3466" y="8345"/>
                </a:lnTo>
                <a:lnTo>
                  <a:pt x="3402" y="8280"/>
                </a:lnTo>
                <a:lnTo>
                  <a:pt x="3402" y="8280"/>
                </a:lnTo>
                <a:lnTo>
                  <a:pt x="3295" y="8216"/>
                </a:lnTo>
                <a:lnTo>
                  <a:pt x="3145" y="8195"/>
                </a:lnTo>
                <a:lnTo>
                  <a:pt x="2867" y="8152"/>
                </a:lnTo>
                <a:lnTo>
                  <a:pt x="2867" y="8152"/>
                </a:lnTo>
                <a:lnTo>
                  <a:pt x="2653" y="8066"/>
                </a:lnTo>
                <a:lnTo>
                  <a:pt x="2418" y="8002"/>
                </a:lnTo>
                <a:lnTo>
                  <a:pt x="2418" y="8002"/>
                </a:lnTo>
                <a:lnTo>
                  <a:pt x="2311" y="7938"/>
                </a:lnTo>
                <a:lnTo>
                  <a:pt x="2247" y="7874"/>
                </a:lnTo>
                <a:lnTo>
                  <a:pt x="2225" y="7788"/>
                </a:lnTo>
                <a:lnTo>
                  <a:pt x="2225" y="7660"/>
                </a:lnTo>
                <a:lnTo>
                  <a:pt x="2225" y="7660"/>
                </a:lnTo>
                <a:lnTo>
                  <a:pt x="2461" y="7703"/>
                </a:lnTo>
                <a:lnTo>
                  <a:pt x="2717" y="7767"/>
                </a:lnTo>
                <a:lnTo>
                  <a:pt x="2953" y="7810"/>
                </a:lnTo>
                <a:lnTo>
                  <a:pt x="3081" y="7810"/>
                </a:lnTo>
                <a:lnTo>
                  <a:pt x="3210" y="7810"/>
                </a:lnTo>
                <a:lnTo>
                  <a:pt x="3210" y="7810"/>
                </a:lnTo>
                <a:lnTo>
                  <a:pt x="3295" y="7810"/>
                </a:lnTo>
                <a:lnTo>
                  <a:pt x="3402" y="7767"/>
                </a:lnTo>
                <a:lnTo>
                  <a:pt x="3424" y="7724"/>
                </a:lnTo>
                <a:lnTo>
                  <a:pt x="3445" y="7703"/>
                </a:lnTo>
                <a:lnTo>
                  <a:pt x="3466" y="7660"/>
                </a:lnTo>
                <a:lnTo>
                  <a:pt x="3445" y="7596"/>
                </a:lnTo>
                <a:lnTo>
                  <a:pt x="3445" y="7596"/>
                </a:lnTo>
                <a:lnTo>
                  <a:pt x="3424" y="7553"/>
                </a:lnTo>
                <a:lnTo>
                  <a:pt x="3381" y="7532"/>
                </a:lnTo>
                <a:lnTo>
                  <a:pt x="3295" y="7489"/>
                </a:lnTo>
                <a:lnTo>
                  <a:pt x="3103" y="7467"/>
                </a:lnTo>
                <a:lnTo>
                  <a:pt x="3103" y="7467"/>
                </a:lnTo>
                <a:lnTo>
                  <a:pt x="2653" y="7425"/>
                </a:lnTo>
                <a:lnTo>
                  <a:pt x="2397" y="7382"/>
                </a:lnTo>
                <a:lnTo>
                  <a:pt x="2311" y="7360"/>
                </a:lnTo>
                <a:lnTo>
                  <a:pt x="2247" y="7318"/>
                </a:lnTo>
                <a:lnTo>
                  <a:pt x="2247" y="7318"/>
                </a:lnTo>
                <a:lnTo>
                  <a:pt x="2183" y="7232"/>
                </a:lnTo>
                <a:lnTo>
                  <a:pt x="2204" y="7211"/>
                </a:lnTo>
                <a:lnTo>
                  <a:pt x="2204" y="7189"/>
                </a:lnTo>
                <a:lnTo>
                  <a:pt x="2268" y="7168"/>
                </a:lnTo>
                <a:lnTo>
                  <a:pt x="2354" y="7168"/>
                </a:lnTo>
                <a:lnTo>
                  <a:pt x="2568" y="7211"/>
                </a:lnTo>
                <a:lnTo>
                  <a:pt x="2696" y="7211"/>
                </a:lnTo>
                <a:lnTo>
                  <a:pt x="2696" y="7211"/>
                </a:lnTo>
                <a:lnTo>
                  <a:pt x="2803" y="7189"/>
                </a:lnTo>
                <a:lnTo>
                  <a:pt x="2867" y="7125"/>
                </a:lnTo>
                <a:lnTo>
                  <a:pt x="2889" y="7082"/>
                </a:lnTo>
                <a:lnTo>
                  <a:pt x="2889" y="7039"/>
                </a:lnTo>
                <a:lnTo>
                  <a:pt x="2889" y="6975"/>
                </a:lnTo>
                <a:lnTo>
                  <a:pt x="2867" y="6932"/>
                </a:lnTo>
                <a:lnTo>
                  <a:pt x="2867" y="6932"/>
                </a:lnTo>
                <a:lnTo>
                  <a:pt x="2846" y="6890"/>
                </a:lnTo>
                <a:lnTo>
                  <a:pt x="2803" y="6868"/>
                </a:lnTo>
                <a:lnTo>
                  <a:pt x="2717" y="6826"/>
                </a:lnTo>
                <a:lnTo>
                  <a:pt x="2525" y="6804"/>
                </a:lnTo>
                <a:lnTo>
                  <a:pt x="2525" y="6804"/>
                </a:lnTo>
                <a:lnTo>
                  <a:pt x="2439" y="6783"/>
                </a:lnTo>
                <a:lnTo>
                  <a:pt x="2354" y="6740"/>
                </a:lnTo>
                <a:lnTo>
                  <a:pt x="2311" y="6719"/>
                </a:lnTo>
                <a:lnTo>
                  <a:pt x="2290" y="6697"/>
                </a:lnTo>
                <a:lnTo>
                  <a:pt x="2268" y="6654"/>
                </a:lnTo>
                <a:lnTo>
                  <a:pt x="2290" y="6612"/>
                </a:lnTo>
                <a:lnTo>
                  <a:pt x="2290" y="6612"/>
                </a:lnTo>
                <a:lnTo>
                  <a:pt x="2311" y="6569"/>
                </a:lnTo>
                <a:lnTo>
                  <a:pt x="2332" y="6569"/>
                </a:lnTo>
                <a:lnTo>
                  <a:pt x="2418" y="6547"/>
                </a:lnTo>
                <a:lnTo>
                  <a:pt x="2525" y="6569"/>
                </a:lnTo>
                <a:lnTo>
                  <a:pt x="2610" y="6547"/>
                </a:lnTo>
                <a:lnTo>
                  <a:pt x="2610" y="6547"/>
                </a:lnTo>
                <a:lnTo>
                  <a:pt x="2675" y="6505"/>
                </a:lnTo>
                <a:lnTo>
                  <a:pt x="2717" y="6440"/>
                </a:lnTo>
                <a:lnTo>
                  <a:pt x="2696" y="6355"/>
                </a:lnTo>
                <a:lnTo>
                  <a:pt x="2632" y="6291"/>
                </a:lnTo>
                <a:lnTo>
                  <a:pt x="2632" y="6291"/>
                </a:lnTo>
                <a:lnTo>
                  <a:pt x="2589" y="6269"/>
                </a:lnTo>
                <a:lnTo>
                  <a:pt x="2525" y="6248"/>
                </a:lnTo>
                <a:lnTo>
                  <a:pt x="2439" y="6226"/>
                </a:lnTo>
                <a:lnTo>
                  <a:pt x="2439" y="6226"/>
                </a:lnTo>
                <a:lnTo>
                  <a:pt x="2354" y="6184"/>
                </a:lnTo>
                <a:lnTo>
                  <a:pt x="2332" y="6184"/>
                </a:lnTo>
                <a:lnTo>
                  <a:pt x="2311" y="6141"/>
                </a:lnTo>
                <a:lnTo>
                  <a:pt x="2290" y="6055"/>
                </a:lnTo>
                <a:lnTo>
                  <a:pt x="2290" y="6055"/>
                </a:lnTo>
                <a:lnTo>
                  <a:pt x="2247" y="5884"/>
                </a:lnTo>
                <a:lnTo>
                  <a:pt x="2225" y="5713"/>
                </a:lnTo>
                <a:lnTo>
                  <a:pt x="2225" y="5328"/>
                </a:lnTo>
                <a:lnTo>
                  <a:pt x="2247" y="4943"/>
                </a:lnTo>
                <a:lnTo>
                  <a:pt x="2268" y="4600"/>
                </a:lnTo>
                <a:lnTo>
                  <a:pt x="2268" y="4600"/>
                </a:lnTo>
                <a:lnTo>
                  <a:pt x="2632" y="4665"/>
                </a:lnTo>
                <a:lnTo>
                  <a:pt x="2996" y="4707"/>
                </a:lnTo>
                <a:lnTo>
                  <a:pt x="3359" y="4729"/>
                </a:lnTo>
                <a:lnTo>
                  <a:pt x="3744" y="4750"/>
                </a:lnTo>
                <a:lnTo>
                  <a:pt x="4472" y="4750"/>
                </a:lnTo>
                <a:lnTo>
                  <a:pt x="5221" y="4729"/>
                </a:lnTo>
                <a:lnTo>
                  <a:pt x="5221" y="4729"/>
                </a:lnTo>
                <a:lnTo>
                  <a:pt x="5991" y="4707"/>
                </a:lnTo>
                <a:lnTo>
                  <a:pt x="6761" y="4665"/>
                </a:lnTo>
                <a:lnTo>
                  <a:pt x="6761" y="4665"/>
                </a:lnTo>
                <a:lnTo>
                  <a:pt x="7446" y="4579"/>
                </a:lnTo>
                <a:lnTo>
                  <a:pt x="7788" y="4515"/>
                </a:lnTo>
                <a:lnTo>
                  <a:pt x="8109" y="4429"/>
                </a:lnTo>
                <a:lnTo>
                  <a:pt x="8109" y="4429"/>
                </a:lnTo>
                <a:lnTo>
                  <a:pt x="8173" y="4451"/>
                </a:lnTo>
                <a:lnTo>
                  <a:pt x="8216" y="4472"/>
                </a:lnTo>
                <a:lnTo>
                  <a:pt x="8259" y="4515"/>
                </a:lnTo>
                <a:lnTo>
                  <a:pt x="8280" y="4579"/>
                </a:lnTo>
                <a:lnTo>
                  <a:pt x="8280" y="4707"/>
                </a:lnTo>
                <a:lnTo>
                  <a:pt x="8280" y="4836"/>
                </a:lnTo>
                <a:lnTo>
                  <a:pt x="8280" y="4836"/>
                </a:lnTo>
                <a:lnTo>
                  <a:pt x="8302" y="5028"/>
                </a:lnTo>
                <a:lnTo>
                  <a:pt x="8302" y="5135"/>
                </a:lnTo>
                <a:lnTo>
                  <a:pt x="8302" y="5221"/>
                </a:lnTo>
                <a:lnTo>
                  <a:pt x="8302" y="5221"/>
                </a:lnTo>
                <a:lnTo>
                  <a:pt x="8280" y="5328"/>
                </a:lnTo>
                <a:lnTo>
                  <a:pt x="8259" y="5371"/>
                </a:lnTo>
                <a:lnTo>
                  <a:pt x="8216" y="5392"/>
                </a:lnTo>
                <a:lnTo>
                  <a:pt x="8131" y="5435"/>
                </a:lnTo>
                <a:lnTo>
                  <a:pt x="8131" y="5435"/>
                </a:lnTo>
                <a:lnTo>
                  <a:pt x="8002" y="5520"/>
                </a:lnTo>
                <a:lnTo>
                  <a:pt x="7938" y="5627"/>
                </a:lnTo>
                <a:lnTo>
                  <a:pt x="7917" y="5734"/>
                </a:lnTo>
                <a:lnTo>
                  <a:pt x="7917" y="5884"/>
                </a:lnTo>
                <a:lnTo>
                  <a:pt x="7917" y="5884"/>
                </a:lnTo>
                <a:lnTo>
                  <a:pt x="7917" y="5970"/>
                </a:lnTo>
                <a:lnTo>
                  <a:pt x="7959" y="6034"/>
                </a:lnTo>
                <a:lnTo>
                  <a:pt x="7981" y="6098"/>
                </a:lnTo>
                <a:lnTo>
                  <a:pt x="8024" y="6119"/>
                </a:lnTo>
                <a:lnTo>
                  <a:pt x="8152" y="6162"/>
                </a:lnTo>
                <a:lnTo>
                  <a:pt x="8302" y="6205"/>
                </a:lnTo>
                <a:lnTo>
                  <a:pt x="8302" y="6205"/>
                </a:lnTo>
                <a:lnTo>
                  <a:pt x="8366" y="6226"/>
                </a:lnTo>
                <a:lnTo>
                  <a:pt x="8387" y="6226"/>
                </a:lnTo>
                <a:lnTo>
                  <a:pt x="8409" y="6355"/>
                </a:lnTo>
                <a:lnTo>
                  <a:pt x="8409" y="6355"/>
                </a:lnTo>
                <a:lnTo>
                  <a:pt x="8409" y="6462"/>
                </a:lnTo>
                <a:lnTo>
                  <a:pt x="8409" y="6590"/>
                </a:lnTo>
                <a:lnTo>
                  <a:pt x="8387" y="6847"/>
                </a:lnTo>
                <a:lnTo>
                  <a:pt x="8387" y="6847"/>
                </a:lnTo>
                <a:close/>
                <a:moveTo>
                  <a:pt x="8430" y="5799"/>
                </a:moveTo>
                <a:lnTo>
                  <a:pt x="8430" y="5799"/>
                </a:lnTo>
                <a:lnTo>
                  <a:pt x="8387" y="5863"/>
                </a:lnTo>
                <a:lnTo>
                  <a:pt x="8345" y="5905"/>
                </a:lnTo>
                <a:lnTo>
                  <a:pt x="8302" y="5927"/>
                </a:lnTo>
                <a:lnTo>
                  <a:pt x="8238" y="5927"/>
                </a:lnTo>
                <a:lnTo>
                  <a:pt x="8195" y="5905"/>
                </a:lnTo>
                <a:lnTo>
                  <a:pt x="8152" y="5884"/>
                </a:lnTo>
                <a:lnTo>
                  <a:pt x="8109" y="5841"/>
                </a:lnTo>
                <a:lnTo>
                  <a:pt x="8109" y="5756"/>
                </a:lnTo>
                <a:lnTo>
                  <a:pt x="8109" y="5756"/>
                </a:lnTo>
                <a:lnTo>
                  <a:pt x="8131" y="5692"/>
                </a:lnTo>
                <a:lnTo>
                  <a:pt x="8173" y="5649"/>
                </a:lnTo>
                <a:lnTo>
                  <a:pt x="8238" y="5627"/>
                </a:lnTo>
                <a:lnTo>
                  <a:pt x="8302" y="5606"/>
                </a:lnTo>
                <a:lnTo>
                  <a:pt x="8366" y="5627"/>
                </a:lnTo>
                <a:lnTo>
                  <a:pt x="8409" y="5670"/>
                </a:lnTo>
                <a:lnTo>
                  <a:pt x="8430" y="5734"/>
                </a:lnTo>
                <a:lnTo>
                  <a:pt x="8430" y="5799"/>
                </a:lnTo>
                <a:lnTo>
                  <a:pt x="8430" y="5799"/>
                </a:lnTo>
                <a:close/>
                <a:moveTo>
                  <a:pt x="8794" y="5199"/>
                </a:moveTo>
                <a:lnTo>
                  <a:pt x="8794" y="5199"/>
                </a:lnTo>
                <a:lnTo>
                  <a:pt x="8772" y="5135"/>
                </a:lnTo>
                <a:lnTo>
                  <a:pt x="8772" y="5071"/>
                </a:lnTo>
                <a:lnTo>
                  <a:pt x="8772" y="5028"/>
                </a:lnTo>
                <a:lnTo>
                  <a:pt x="8751" y="4964"/>
                </a:lnTo>
                <a:lnTo>
                  <a:pt x="8751" y="4964"/>
                </a:lnTo>
                <a:lnTo>
                  <a:pt x="9008" y="4814"/>
                </a:lnTo>
                <a:lnTo>
                  <a:pt x="9286" y="4686"/>
                </a:lnTo>
                <a:lnTo>
                  <a:pt x="9585" y="4622"/>
                </a:lnTo>
                <a:lnTo>
                  <a:pt x="9885" y="4579"/>
                </a:lnTo>
                <a:lnTo>
                  <a:pt x="9885" y="4579"/>
                </a:lnTo>
                <a:lnTo>
                  <a:pt x="9864" y="4643"/>
                </a:lnTo>
                <a:lnTo>
                  <a:pt x="9821" y="4707"/>
                </a:lnTo>
                <a:lnTo>
                  <a:pt x="9714" y="4814"/>
                </a:lnTo>
                <a:lnTo>
                  <a:pt x="9585" y="4900"/>
                </a:lnTo>
                <a:lnTo>
                  <a:pt x="9414" y="4985"/>
                </a:lnTo>
                <a:lnTo>
                  <a:pt x="9072" y="5092"/>
                </a:lnTo>
                <a:lnTo>
                  <a:pt x="8794" y="5199"/>
                </a:lnTo>
                <a:lnTo>
                  <a:pt x="8794" y="5199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10;p8"/>
          <p:cNvSpPr/>
          <p:nvPr/>
        </p:nvSpPr>
        <p:spPr>
          <a:xfrm>
            <a:off x="3772550" y="1822389"/>
            <a:ext cx="466016" cy="473861"/>
          </a:xfrm>
          <a:custGeom>
            <a:avLst/>
            <a:gdLst/>
            <a:ahLst/>
            <a:cxnLst/>
            <a:rect l="l" t="t" r="r" b="b"/>
            <a:pathLst>
              <a:path w="9565" h="9757" extrusionOk="0">
                <a:moveTo>
                  <a:pt x="9093" y="2931"/>
                </a:moveTo>
                <a:lnTo>
                  <a:pt x="9093" y="2931"/>
                </a:lnTo>
                <a:lnTo>
                  <a:pt x="8815" y="2375"/>
                </a:lnTo>
                <a:lnTo>
                  <a:pt x="8687" y="2097"/>
                </a:lnTo>
                <a:lnTo>
                  <a:pt x="8516" y="1840"/>
                </a:lnTo>
                <a:lnTo>
                  <a:pt x="8516" y="1840"/>
                </a:lnTo>
                <a:lnTo>
                  <a:pt x="8409" y="1669"/>
                </a:lnTo>
                <a:lnTo>
                  <a:pt x="8280" y="1519"/>
                </a:lnTo>
                <a:lnTo>
                  <a:pt x="8002" y="1220"/>
                </a:lnTo>
                <a:lnTo>
                  <a:pt x="7681" y="963"/>
                </a:lnTo>
                <a:lnTo>
                  <a:pt x="7360" y="728"/>
                </a:lnTo>
                <a:lnTo>
                  <a:pt x="7360" y="728"/>
                </a:lnTo>
                <a:lnTo>
                  <a:pt x="6718" y="385"/>
                </a:lnTo>
                <a:lnTo>
                  <a:pt x="6718" y="385"/>
                </a:lnTo>
                <a:lnTo>
                  <a:pt x="6590" y="300"/>
                </a:lnTo>
                <a:lnTo>
                  <a:pt x="6483" y="235"/>
                </a:lnTo>
                <a:lnTo>
                  <a:pt x="6483" y="235"/>
                </a:lnTo>
                <a:lnTo>
                  <a:pt x="6397" y="214"/>
                </a:lnTo>
                <a:lnTo>
                  <a:pt x="6312" y="193"/>
                </a:lnTo>
                <a:lnTo>
                  <a:pt x="6141" y="150"/>
                </a:lnTo>
                <a:lnTo>
                  <a:pt x="6141" y="150"/>
                </a:lnTo>
                <a:lnTo>
                  <a:pt x="5756" y="43"/>
                </a:lnTo>
                <a:lnTo>
                  <a:pt x="5563" y="0"/>
                </a:lnTo>
                <a:lnTo>
                  <a:pt x="5349" y="0"/>
                </a:lnTo>
                <a:lnTo>
                  <a:pt x="4536" y="0"/>
                </a:lnTo>
                <a:lnTo>
                  <a:pt x="4536" y="0"/>
                </a:lnTo>
                <a:lnTo>
                  <a:pt x="4493" y="21"/>
                </a:lnTo>
                <a:lnTo>
                  <a:pt x="4429" y="43"/>
                </a:lnTo>
                <a:lnTo>
                  <a:pt x="4194" y="64"/>
                </a:lnTo>
                <a:lnTo>
                  <a:pt x="3766" y="107"/>
                </a:lnTo>
                <a:lnTo>
                  <a:pt x="3766" y="107"/>
                </a:lnTo>
                <a:lnTo>
                  <a:pt x="3381" y="214"/>
                </a:lnTo>
                <a:lnTo>
                  <a:pt x="3017" y="342"/>
                </a:lnTo>
                <a:lnTo>
                  <a:pt x="3017" y="342"/>
                </a:lnTo>
                <a:lnTo>
                  <a:pt x="2824" y="407"/>
                </a:lnTo>
                <a:lnTo>
                  <a:pt x="2610" y="492"/>
                </a:lnTo>
                <a:lnTo>
                  <a:pt x="2610" y="492"/>
                </a:lnTo>
                <a:lnTo>
                  <a:pt x="2503" y="535"/>
                </a:lnTo>
                <a:lnTo>
                  <a:pt x="2396" y="599"/>
                </a:lnTo>
                <a:lnTo>
                  <a:pt x="2204" y="749"/>
                </a:lnTo>
                <a:lnTo>
                  <a:pt x="2204" y="749"/>
                </a:lnTo>
                <a:lnTo>
                  <a:pt x="1840" y="1006"/>
                </a:lnTo>
                <a:lnTo>
                  <a:pt x="1498" y="1262"/>
                </a:lnTo>
                <a:lnTo>
                  <a:pt x="1498" y="1262"/>
                </a:lnTo>
                <a:lnTo>
                  <a:pt x="1327" y="1412"/>
                </a:lnTo>
                <a:lnTo>
                  <a:pt x="1177" y="1583"/>
                </a:lnTo>
                <a:lnTo>
                  <a:pt x="1027" y="1755"/>
                </a:lnTo>
                <a:lnTo>
                  <a:pt x="899" y="1947"/>
                </a:lnTo>
                <a:lnTo>
                  <a:pt x="642" y="2332"/>
                </a:lnTo>
                <a:lnTo>
                  <a:pt x="428" y="2717"/>
                </a:lnTo>
                <a:lnTo>
                  <a:pt x="428" y="2717"/>
                </a:lnTo>
                <a:lnTo>
                  <a:pt x="342" y="2931"/>
                </a:lnTo>
                <a:lnTo>
                  <a:pt x="278" y="3145"/>
                </a:lnTo>
                <a:lnTo>
                  <a:pt x="214" y="3381"/>
                </a:lnTo>
                <a:lnTo>
                  <a:pt x="150" y="3616"/>
                </a:lnTo>
                <a:lnTo>
                  <a:pt x="86" y="4108"/>
                </a:lnTo>
                <a:lnTo>
                  <a:pt x="22" y="4579"/>
                </a:lnTo>
                <a:lnTo>
                  <a:pt x="22" y="4579"/>
                </a:lnTo>
                <a:lnTo>
                  <a:pt x="0" y="4771"/>
                </a:lnTo>
                <a:lnTo>
                  <a:pt x="0" y="4964"/>
                </a:lnTo>
                <a:lnTo>
                  <a:pt x="43" y="5370"/>
                </a:lnTo>
                <a:lnTo>
                  <a:pt x="107" y="5777"/>
                </a:lnTo>
                <a:lnTo>
                  <a:pt x="150" y="6162"/>
                </a:lnTo>
                <a:lnTo>
                  <a:pt x="150" y="6162"/>
                </a:lnTo>
                <a:lnTo>
                  <a:pt x="150" y="6312"/>
                </a:lnTo>
                <a:lnTo>
                  <a:pt x="193" y="6462"/>
                </a:lnTo>
                <a:lnTo>
                  <a:pt x="278" y="6740"/>
                </a:lnTo>
                <a:lnTo>
                  <a:pt x="428" y="7018"/>
                </a:lnTo>
                <a:lnTo>
                  <a:pt x="578" y="7275"/>
                </a:lnTo>
                <a:lnTo>
                  <a:pt x="578" y="7275"/>
                </a:lnTo>
                <a:lnTo>
                  <a:pt x="770" y="7574"/>
                </a:lnTo>
                <a:lnTo>
                  <a:pt x="1006" y="7852"/>
                </a:lnTo>
                <a:lnTo>
                  <a:pt x="1262" y="8130"/>
                </a:lnTo>
                <a:lnTo>
                  <a:pt x="1519" y="8409"/>
                </a:lnTo>
                <a:lnTo>
                  <a:pt x="1519" y="8409"/>
                </a:lnTo>
                <a:lnTo>
                  <a:pt x="1797" y="8644"/>
                </a:lnTo>
                <a:lnTo>
                  <a:pt x="2076" y="8858"/>
                </a:lnTo>
                <a:lnTo>
                  <a:pt x="2076" y="8858"/>
                </a:lnTo>
                <a:lnTo>
                  <a:pt x="2268" y="8965"/>
                </a:lnTo>
                <a:lnTo>
                  <a:pt x="2461" y="9050"/>
                </a:lnTo>
                <a:lnTo>
                  <a:pt x="2653" y="9115"/>
                </a:lnTo>
                <a:lnTo>
                  <a:pt x="2846" y="9179"/>
                </a:lnTo>
                <a:lnTo>
                  <a:pt x="2846" y="9179"/>
                </a:lnTo>
                <a:lnTo>
                  <a:pt x="3167" y="9350"/>
                </a:lnTo>
                <a:lnTo>
                  <a:pt x="3509" y="9500"/>
                </a:lnTo>
                <a:lnTo>
                  <a:pt x="3509" y="9500"/>
                </a:lnTo>
                <a:lnTo>
                  <a:pt x="3680" y="9564"/>
                </a:lnTo>
                <a:lnTo>
                  <a:pt x="3873" y="9628"/>
                </a:lnTo>
                <a:lnTo>
                  <a:pt x="4258" y="9692"/>
                </a:lnTo>
                <a:lnTo>
                  <a:pt x="4258" y="9692"/>
                </a:lnTo>
                <a:lnTo>
                  <a:pt x="4472" y="9735"/>
                </a:lnTo>
                <a:lnTo>
                  <a:pt x="4686" y="9757"/>
                </a:lnTo>
                <a:lnTo>
                  <a:pt x="5114" y="9757"/>
                </a:lnTo>
                <a:lnTo>
                  <a:pt x="5542" y="9757"/>
                </a:lnTo>
                <a:lnTo>
                  <a:pt x="5970" y="9735"/>
                </a:lnTo>
                <a:lnTo>
                  <a:pt x="5970" y="9735"/>
                </a:lnTo>
                <a:lnTo>
                  <a:pt x="6333" y="9692"/>
                </a:lnTo>
                <a:lnTo>
                  <a:pt x="6697" y="9607"/>
                </a:lnTo>
                <a:lnTo>
                  <a:pt x="6890" y="9543"/>
                </a:lnTo>
                <a:lnTo>
                  <a:pt x="7061" y="9457"/>
                </a:lnTo>
                <a:lnTo>
                  <a:pt x="7232" y="9393"/>
                </a:lnTo>
                <a:lnTo>
                  <a:pt x="7382" y="9286"/>
                </a:lnTo>
                <a:lnTo>
                  <a:pt x="7382" y="9286"/>
                </a:lnTo>
                <a:lnTo>
                  <a:pt x="7660" y="9072"/>
                </a:lnTo>
                <a:lnTo>
                  <a:pt x="7917" y="8858"/>
                </a:lnTo>
                <a:lnTo>
                  <a:pt x="8173" y="8601"/>
                </a:lnTo>
                <a:lnTo>
                  <a:pt x="8409" y="8366"/>
                </a:lnTo>
                <a:lnTo>
                  <a:pt x="8409" y="8366"/>
                </a:lnTo>
                <a:lnTo>
                  <a:pt x="8516" y="8237"/>
                </a:lnTo>
                <a:lnTo>
                  <a:pt x="8601" y="8109"/>
                </a:lnTo>
                <a:lnTo>
                  <a:pt x="8772" y="7810"/>
                </a:lnTo>
                <a:lnTo>
                  <a:pt x="9029" y="7210"/>
                </a:lnTo>
                <a:lnTo>
                  <a:pt x="9029" y="7210"/>
                </a:lnTo>
                <a:lnTo>
                  <a:pt x="9179" y="6847"/>
                </a:lnTo>
                <a:lnTo>
                  <a:pt x="9307" y="6504"/>
                </a:lnTo>
                <a:lnTo>
                  <a:pt x="9414" y="6141"/>
                </a:lnTo>
                <a:lnTo>
                  <a:pt x="9500" y="5777"/>
                </a:lnTo>
                <a:lnTo>
                  <a:pt x="9500" y="5777"/>
                </a:lnTo>
                <a:lnTo>
                  <a:pt x="9543" y="5435"/>
                </a:lnTo>
                <a:lnTo>
                  <a:pt x="9564" y="5071"/>
                </a:lnTo>
                <a:lnTo>
                  <a:pt x="9543" y="4686"/>
                </a:lnTo>
                <a:lnTo>
                  <a:pt x="9500" y="4322"/>
                </a:lnTo>
                <a:lnTo>
                  <a:pt x="9436" y="3937"/>
                </a:lnTo>
                <a:lnTo>
                  <a:pt x="9350" y="3595"/>
                </a:lnTo>
                <a:lnTo>
                  <a:pt x="9222" y="3252"/>
                </a:lnTo>
                <a:lnTo>
                  <a:pt x="9093" y="2931"/>
                </a:lnTo>
                <a:lnTo>
                  <a:pt x="9093" y="2931"/>
                </a:lnTo>
                <a:close/>
                <a:moveTo>
                  <a:pt x="8580" y="6890"/>
                </a:moveTo>
                <a:lnTo>
                  <a:pt x="8580" y="6890"/>
                </a:lnTo>
                <a:lnTo>
                  <a:pt x="8430" y="7253"/>
                </a:lnTo>
                <a:lnTo>
                  <a:pt x="8259" y="7638"/>
                </a:lnTo>
                <a:lnTo>
                  <a:pt x="8152" y="7810"/>
                </a:lnTo>
                <a:lnTo>
                  <a:pt x="8024" y="7981"/>
                </a:lnTo>
                <a:lnTo>
                  <a:pt x="7895" y="8130"/>
                </a:lnTo>
                <a:lnTo>
                  <a:pt x="7745" y="8259"/>
                </a:lnTo>
                <a:lnTo>
                  <a:pt x="7745" y="8259"/>
                </a:lnTo>
                <a:lnTo>
                  <a:pt x="7382" y="8537"/>
                </a:lnTo>
                <a:lnTo>
                  <a:pt x="6997" y="8794"/>
                </a:lnTo>
                <a:lnTo>
                  <a:pt x="6997" y="8794"/>
                </a:lnTo>
                <a:lnTo>
                  <a:pt x="6825" y="8901"/>
                </a:lnTo>
                <a:lnTo>
                  <a:pt x="6611" y="8986"/>
                </a:lnTo>
                <a:lnTo>
                  <a:pt x="6205" y="9136"/>
                </a:lnTo>
                <a:lnTo>
                  <a:pt x="5670" y="9136"/>
                </a:lnTo>
                <a:lnTo>
                  <a:pt x="5670" y="9136"/>
                </a:lnTo>
                <a:lnTo>
                  <a:pt x="5392" y="9157"/>
                </a:lnTo>
                <a:lnTo>
                  <a:pt x="5221" y="9157"/>
                </a:lnTo>
                <a:lnTo>
                  <a:pt x="5157" y="9157"/>
                </a:lnTo>
                <a:lnTo>
                  <a:pt x="5114" y="9136"/>
                </a:lnTo>
                <a:lnTo>
                  <a:pt x="5114" y="9136"/>
                </a:lnTo>
                <a:lnTo>
                  <a:pt x="5071" y="9093"/>
                </a:lnTo>
                <a:lnTo>
                  <a:pt x="5071" y="9093"/>
                </a:lnTo>
                <a:lnTo>
                  <a:pt x="5092" y="9093"/>
                </a:lnTo>
                <a:lnTo>
                  <a:pt x="5114" y="9072"/>
                </a:lnTo>
                <a:lnTo>
                  <a:pt x="5114" y="9029"/>
                </a:lnTo>
                <a:lnTo>
                  <a:pt x="5114" y="9029"/>
                </a:lnTo>
                <a:lnTo>
                  <a:pt x="5157" y="8944"/>
                </a:lnTo>
                <a:lnTo>
                  <a:pt x="5157" y="8879"/>
                </a:lnTo>
                <a:lnTo>
                  <a:pt x="5135" y="8815"/>
                </a:lnTo>
                <a:lnTo>
                  <a:pt x="5135" y="8815"/>
                </a:lnTo>
                <a:lnTo>
                  <a:pt x="5092" y="8772"/>
                </a:lnTo>
                <a:lnTo>
                  <a:pt x="5050" y="8751"/>
                </a:lnTo>
                <a:lnTo>
                  <a:pt x="4985" y="8751"/>
                </a:lnTo>
                <a:lnTo>
                  <a:pt x="4943" y="8751"/>
                </a:lnTo>
                <a:lnTo>
                  <a:pt x="4836" y="8794"/>
                </a:lnTo>
                <a:lnTo>
                  <a:pt x="4729" y="8901"/>
                </a:lnTo>
                <a:lnTo>
                  <a:pt x="4729" y="8901"/>
                </a:lnTo>
                <a:lnTo>
                  <a:pt x="4686" y="9029"/>
                </a:lnTo>
                <a:lnTo>
                  <a:pt x="4643" y="9093"/>
                </a:lnTo>
                <a:lnTo>
                  <a:pt x="4622" y="9136"/>
                </a:lnTo>
                <a:lnTo>
                  <a:pt x="4622" y="9136"/>
                </a:lnTo>
                <a:lnTo>
                  <a:pt x="4557" y="9136"/>
                </a:lnTo>
                <a:lnTo>
                  <a:pt x="4472" y="9115"/>
                </a:lnTo>
                <a:lnTo>
                  <a:pt x="4386" y="9093"/>
                </a:lnTo>
                <a:lnTo>
                  <a:pt x="4301" y="9093"/>
                </a:lnTo>
                <a:lnTo>
                  <a:pt x="4301" y="9093"/>
                </a:lnTo>
                <a:lnTo>
                  <a:pt x="4322" y="9008"/>
                </a:lnTo>
                <a:lnTo>
                  <a:pt x="4365" y="8901"/>
                </a:lnTo>
                <a:lnTo>
                  <a:pt x="4386" y="8858"/>
                </a:lnTo>
                <a:lnTo>
                  <a:pt x="4365" y="8815"/>
                </a:lnTo>
                <a:lnTo>
                  <a:pt x="4343" y="8772"/>
                </a:lnTo>
                <a:lnTo>
                  <a:pt x="4279" y="8751"/>
                </a:lnTo>
                <a:lnTo>
                  <a:pt x="4279" y="8751"/>
                </a:lnTo>
                <a:lnTo>
                  <a:pt x="4237" y="8751"/>
                </a:lnTo>
                <a:lnTo>
                  <a:pt x="4215" y="8772"/>
                </a:lnTo>
                <a:lnTo>
                  <a:pt x="4172" y="8837"/>
                </a:lnTo>
                <a:lnTo>
                  <a:pt x="4130" y="8901"/>
                </a:lnTo>
                <a:lnTo>
                  <a:pt x="4108" y="8965"/>
                </a:lnTo>
                <a:lnTo>
                  <a:pt x="4108" y="8965"/>
                </a:lnTo>
                <a:lnTo>
                  <a:pt x="4023" y="9008"/>
                </a:lnTo>
                <a:lnTo>
                  <a:pt x="3937" y="9029"/>
                </a:lnTo>
                <a:lnTo>
                  <a:pt x="3851" y="9029"/>
                </a:lnTo>
                <a:lnTo>
                  <a:pt x="3766" y="9008"/>
                </a:lnTo>
                <a:lnTo>
                  <a:pt x="3680" y="8944"/>
                </a:lnTo>
                <a:lnTo>
                  <a:pt x="3637" y="8879"/>
                </a:lnTo>
                <a:lnTo>
                  <a:pt x="3637" y="8815"/>
                </a:lnTo>
                <a:lnTo>
                  <a:pt x="3680" y="8730"/>
                </a:lnTo>
                <a:lnTo>
                  <a:pt x="3680" y="8730"/>
                </a:lnTo>
                <a:lnTo>
                  <a:pt x="3744" y="8644"/>
                </a:lnTo>
                <a:lnTo>
                  <a:pt x="3787" y="8601"/>
                </a:lnTo>
                <a:lnTo>
                  <a:pt x="3830" y="8537"/>
                </a:lnTo>
                <a:lnTo>
                  <a:pt x="3830" y="8430"/>
                </a:lnTo>
                <a:lnTo>
                  <a:pt x="3830" y="8430"/>
                </a:lnTo>
                <a:lnTo>
                  <a:pt x="3809" y="8366"/>
                </a:lnTo>
                <a:lnTo>
                  <a:pt x="3766" y="8323"/>
                </a:lnTo>
                <a:lnTo>
                  <a:pt x="3723" y="8302"/>
                </a:lnTo>
                <a:lnTo>
                  <a:pt x="3680" y="8280"/>
                </a:lnTo>
                <a:lnTo>
                  <a:pt x="3573" y="8280"/>
                </a:lnTo>
                <a:lnTo>
                  <a:pt x="3466" y="8323"/>
                </a:lnTo>
                <a:lnTo>
                  <a:pt x="3466" y="8323"/>
                </a:lnTo>
                <a:lnTo>
                  <a:pt x="3381" y="8387"/>
                </a:lnTo>
                <a:lnTo>
                  <a:pt x="3316" y="8451"/>
                </a:lnTo>
                <a:lnTo>
                  <a:pt x="3274" y="8537"/>
                </a:lnTo>
                <a:lnTo>
                  <a:pt x="3210" y="8623"/>
                </a:lnTo>
                <a:lnTo>
                  <a:pt x="3210" y="8623"/>
                </a:lnTo>
                <a:lnTo>
                  <a:pt x="3145" y="8665"/>
                </a:lnTo>
                <a:lnTo>
                  <a:pt x="3103" y="8687"/>
                </a:lnTo>
                <a:lnTo>
                  <a:pt x="3060" y="8687"/>
                </a:lnTo>
                <a:lnTo>
                  <a:pt x="3017" y="8687"/>
                </a:lnTo>
                <a:lnTo>
                  <a:pt x="2931" y="8644"/>
                </a:lnTo>
                <a:lnTo>
                  <a:pt x="2824" y="8580"/>
                </a:lnTo>
                <a:lnTo>
                  <a:pt x="2824" y="8580"/>
                </a:lnTo>
                <a:lnTo>
                  <a:pt x="2889" y="8473"/>
                </a:lnTo>
                <a:lnTo>
                  <a:pt x="2996" y="8344"/>
                </a:lnTo>
                <a:lnTo>
                  <a:pt x="3081" y="8216"/>
                </a:lnTo>
                <a:lnTo>
                  <a:pt x="3103" y="8152"/>
                </a:lnTo>
                <a:lnTo>
                  <a:pt x="3103" y="8088"/>
                </a:lnTo>
                <a:lnTo>
                  <a:pt x="3103" y="8088"/>
                </a:lnTo>
                <a:lnTo>
                  <a:pt x="3081" y="8023"/>
                </a:lnTo>
                <a:lnTo>
                  <a:pt x="3060" y="7981"/>
                </a:lnTo>
                <a:lnTo>
                  <a:pt x="3017" y="7959"/>
                </a:lnTo>
                <a:lnTo>
                  <a:pt x="2996" y="7938"/>
                </a:lnTo>
                <a:lnTo>
                  <a:pt x="2910" y="7938"/>
                </a:lnTo>
                <a:lnTo>
                  <a:pt x="2803" y="7981"/>
                </a:lnTo>
                <a:lnTo>
                  <a:pt x="2803" y="7981"/>
                </a:lnTo>
                <a:lnTo>
                  <a:pt x="2739" y="8066"/>
                </a:lnTo>
                <a:lnTo>
                  <a:pt x="2675" y="8152"/>
                </a:lnTo>
                <a:lnTo>
                  <a:pt x="2610" y="8237"/>
                </a:lnTo>
                <a:lnTo>
                  <a:pt x="2546" y="8302"/>
                </a:lnTo>
                <a:lnTo>
                  <a:pt x="2546" y="8302"/>
                </a:lnTo>
                <a:lnTo>
                  <a:pt x="2482" y="8366"/>
                </a:lnTo>
                <a:lnTo>
                  <a:pt x="2439" y="8366"/>
                </a:lnTo>
                <a:lnTo>
                  <a:pt x="2375" y="8323"/>
                </a:lnTo>
                <a:lnTo>
                  <a:pt x="2375" y="8323"/>
                </a:lnTo>
                <a:lnTo>
                  <a:pt x="2311" y="8302"/>
                </a:lnTo>
                <a:lnTo>
                  <a:pt x="2268" y="8259"/>
                </a:lnTo>
                <a:lnTo>
                  <a:pt x="2225" y="8216"/>
                </a:lnTo>
                <a:lnTo>
                  <a:pt x="2161" y="8195"/>
                </a:lnTo>
                <a:lnTo>
                  <a:pt x="2161" y="8195"/>
                </a:lnTo>
                <a:lnTo>
                  <a:pt x="2247" y="8045"/>
                </a:lnTo>
                <a:lnTo>
                  <a:pt x="2354" y="7917"/>
                </a:lnTo>
                <a:lnTo>
                  <a:pt x="2461" y="7767"/>
                </a:lnTo>
                <a:lnTo>
                  <a:pt x="2546" y="7617"/>
                </a:lnTo>
                <a:lnTo>
                  <a:pt x="2546" y="7617"/>
                </a:lnTo>
                <a:lnTo>
                  <a:pt x="2589" y="7531"/>
                </a:lnTo>
                <a:lnTo>
                  <a:pt x="2632" y="7446"/>
                </a:lnTo>
                <a:lnTo>
                  <a:pt x="2632" y="7403"/>
                </a:lnTo>
                <a:lnTo>
                  <a:pt x="2610" y="7382"/>
                </a:lnTo>
                <a:lnTo>
                  <a:pt x="2589" y="7339"/>
                </a:lnTo>
                <a:lnTo>
                  <a:pt x="2546" y="7317"/>
                </a:lnTo>
                <a:lnTo>
                  <a:pt x="2546" y="7317"/>
                </a:lnTo>
                <a:lnTo>
                  <a:pt x="2503" y="7317"/>
                </a:lnTo>
                <a:lnTo>
                  <a:pt x="2439" y="7317"/>
                </a:lnTo>
                <a:lnTo>
                  <a:pt x="2332" y="7360"/>
                </a:lnTo>
                <a:lnTo>
                  <a:pt x="2332" y="7360"/>
                </a:lnTo>
                <a:lnTo>
                  <a:pt x="2268" y="7403"/>
                </a:lnTo>
                <a:lnTo>
                  <a:pt x="2225" y="7446"/>
                </a:lnTo>
                <a:lnTo>
                  <a:pt x="2118" y="7574"/>
                </a:lnTo>
                <a:lnTo>
                  <a:pt x="2054" y="7681"/>
                </a:lnTo>
                <a:lnTo>
                  <a:pt x="1947" y="7788"/>
                </a:lnTo>
                <a:lnTo>
                  <a:pt x="1947" y="7788"/>
                </a:lnTo>
                <a:lnTo>
                  <a:pt x="1904" y="7831"/>
                </a:lnTo>
                <a:lnTo>
                  <a:pt x="1862" y="7874"/>
                </a:lnTo>
                <a:lnTo>
                  <a:pt x="1840" y="7874"/>
                </a:lnTo>
                <a:lnTo>
                  <a:pt x="1755" y="7852"/>
                </a:lnTo>
                <a:lnTo>
                  <a:pt x="1755" y="7852"/>
                </a:lnTo>
                <a:lnTo>
                  <a:pt x="1690" y="7810"/>
                </a:lnTo>
                <a:lnTo>
                  <a:pt x="1626" y="7724"/>
                </a:lnTo>
                <a:lnTo>
                  <a:pt x="1605" y="7638"/>
                </a:lnTo>
                <a:lnTo>
                  <a:pt x="1626" y="7574"/>
                </a:lnTo>
                <a:lnTo>
                  <a:pt x="1626" y="7574"/>
                </a:lnTo>
                <a:lnTo>
                  <a:pt x="1648" y="7510"/>
                </a:lnTo>
                <a:lnTo>
                  <a:pt x="1690" y="7446"/>
                </a:lnTo>
                <a:lnTo>
                  <a:pt x="1819" y="7339"/>
                </a:lnTo>
                <a:lnTo>
                  <a:pt x="1926" y="7232"/>
                </a:lnTo>
                <a:lnTo>
                  <a:pt x="2033" y="7125"/>
                </a:lnTo>
                <a:lnTo>
                  <a:pt x="2033" y="7125"/>
                </a:lnTo>
                <a:lnTo>
                  <a:pt x="2076" y="7061"/>
                </a:lnTo>
                <a:lnTo>
                  <a:pt x="2118" y="6997"/>
                </a:lnTo>
                <a:lnTo>
                  <a:pt x="2118" y="6932"/>
                </a:lnTo>
                <a:lnTo>
                  <a:pt x="2054" y="6868"/>
                </a:lnTo>
                <a:lnTo>
                  <a:pt x="2054" y="6868"/>
                </a:lnTo>
                <a:lnTo>
                  <a:pt x="1990" y="6825"/>
                </a:lnTo>
                <a:lnTo>
                  <a:pt x="1926" y="6804"/>
                </a:lnTo>
                <a:lnTo>
                  <a:pt x="1840" y="6825"/>
                </a:lnTo>
                <a:lnTo>
                  <a:pt x="1755" y="6847"/>
                </a:lnTo>
                <a:lnTo>
                  <a:pt x="1755" y="6847"/>
                </a:lnTo>
                <a:lnTo>
                  <a:pt x="1648" y="6911"/>
                </a:lnTo>
                <a:lnTo>
                  <a:pt x="1562" y="7018"/>
                </a:lnTo>
                <a:lnTo>
                  <a:pt x="1476" y="7103"/>
                </a:lnTo>
                <a:lnTo>
                  <a:pt x="1369" y="7189"/>
                </a:lnTo>
                <a:lnTo>
                  <a:pt x="1369" y="7189"/>
                </a:lnTo>
                <a:lnTo>
                  <a:pt x="1284" y="7232"/>
                </a:lnTo>
                <a:lnTo>
                  <a:pt x="1220" y="7232"/>
                </a:lnTo>
                <a:lnTo>
                  <a:pt x="1198" y="7232"/>
                </a:lnTo>
                <a:lnTo>
                  <a:pt x="1177" y="7189"/>
                </a:lnTo>
                <a:lnTo>
                  <a:pt x="1156" y="7082"/>
                </a:lnTo>
                <a:lnTo>
                  <a:pt x="1156" y="7082"/>
                </a:lnTo>
                <a:lnTo>
                  <a:pt x="1177" y="7018"/>
                </a:lnTo>
                <a:lnTo>
                  <a:pt x="1198" y="6954"/>
                </a:lnTo>
                <a:lnTo>
                  <a:pt x="1262" y="6825"/>
                </a:lnTo>
                <a:lnTo>
                  <a:pt x="1262" y="6825"/>
                </a:lnTo>
                <a:lnTo>
                  <a:pt x="1434" y="6611"/>
                </a:lnTo>
                <a:lnTo>
                  <a:pt x="1690" y="6290"/>
                </a:lnTo>
                <a:lnTo>
                  <a:pt x="1776" y="6119"/>
                </a:lnTo>
                <a:lnTo>
                  <a:pt x="1797" y="6055"/>
                </a:lnTo>
                <a:lnTo>
                  <a:pt x="1797" y="5991"/>
                </a:lnTo>
                <a:lnTo>
                  <a:pt x="1797" y="5948"/>
                </a:lnTo>
                <a:lnTo>
                  <a:pt x="1755" y="5927"/>
                </a:lnTo>
                <a:lnTo>
                  <a:pt x="1712" y="5905"/>
                </a:lnTo>
                <a:lnTo>
                  <a:pt x="1626" y="5927"/>
                </a:lnTo>
                <a:lnTo>
                  <a:pt x="1626" y="5927"/>
                </a:lnTo>
                <a:lnTo>
                  <a:pt x="1541" y="5948"/>
                </a:lnTo>
                <a:lnTo>
                  <a:pt x="1476" y="5970"/>
                </a:lnTo>
                <a:lnTo>
                  <a:pt x="1327" y="6076"/>
                </a:lnTo>
                <a:lnTo>
                  <a:pt x="1091" y="6312"/>
                </a:lnTo>
                <a:lnTo>
                  <a:pt x="1091" y="6312"/>
                </a:lnTo>
                <a:lnTo>
                  <a:pt x="963" y="6376"/>
                </a:lnTo>
                <a:lnTo>
                  <a:pt x="920" y="6397"/>
                </a:lnTo>
                <a:lnTo>
                  <a:pt x="877" y="6376"/>
                </a:lnTo>
                <a:lnTo>
                  <a:pt x="856" y="6333"/>
                </a:lnTo>
                <a:lnTo>
                  <a:pt x="835" y="6290"/>
                </a:lnTo>
                <a:lnTo>
                  <a:pt x="813" y="6141"/>
                </a:lnTo>
                <a:lnTo>
                  <a:pt x="813" y="6141"/>
                </a:lnTo>
                <a:lnTo>
                  <a:pt x="770" y="6098"/>
                </a:lnTo>
                <a:lnTo>
                  <a:pt x="770" y="6055"/>
                </a:lnTo>
                <a:lnTo>
                  <a:pt x="792" y="6012"/>
                </a:lnTo>
                <a:lnTo>
                  <a:pt x="856" y="5970"/>
                </a:lnTo>
                <a:lnTo>
                  <a:pt x="856" y="5970"/>
                </a:lnTo>
                <a:lnTo>
                  <a:pt x="1027" y="5820"/>
                </a:lnTo>
                <a:lnTo>
                  <a:pt x="1027" y="5820"/>
                </a:lnTo>
                <a:lnTo>
                  <a:pt x="1241" y="5606"/>
                </a:lnTo>
                <a:lnTo>
                  <a:pt x="1241" y="5606"/>
                </a:lnTo>
                <a:lnTo>
                  <a:pt x="1348" y="5499"/>
                </a:lnTo>
                <a:lnTo>
                  <a:pt x="1476" y="5349"/>
                </a:lnTo>
                <a:lnTo>
                  <a:pt x="1519" y="5285"/>
                </a:lnTo>
                <a:lnTo>
                  <a:pt x="1541" y="5221"/>
                </a:lnTo>
                <a:lnTo>
                  <a:pt x="1541" y="5135"/>
                </a:lnTo>
                <a:lnTo>
                  <a:pt x="1476" y="5071"/>
                </a:lnTo>
                <a:lnTo>
                  <a:pt x="1476" y="5071"/>
                </a:lnTo>
                <a:lnTo>
                  <a:pt x="1434" y="5028"/>
                </a:lnTo>
                <a:lnTo>
                  <a:pt x="1369" y="5007"/>
                </a:lnTo>
                <a:lnTo>
                  <a:pt x="1305" y="5007"/>
                </a:lnTo>
                <a:lnTo>
                  <a:pt x="1262" y="5007"/>
                </a:lnTo>
                <a:lnTo>
                  <a:pt x="1156" y="5071"/>
                </a:lnTo>
                <a:lnTo>
                  <a:pt x="1049" y="5178"/>
                </a:lnTo>
                <a:lnTo>
                  <a:pt x="835" y="5413"/>
                </a:lnTo>
                <a:lnTo>
                  <a:pt x="728" y="5499"/>
                </a:lnTo>
                <a:lnTo>
                  <a:pt x="642" y="5563"/>
                </a:lnTo>
                <a:lnTo>
                  <a:pt x="642" y="5563"/>
                </a:lnTo>
                <a:lnTo>
                  <a:pt x="663" y="5328"/>
                </a:lnTo>
                <a:lnTo>
                  <a:pt x="728" y="5156"/>
                </a:lnTo>
                <a:lnTo>
                  <a:pt x="813" y="4985"/>
                </a:lnTo>
                <a:lnTo>
                  <a:pt x="963" y="4814"/>
                </a:lnTo>
                <a:lnTo>
                  <a:pt x="963" y="4814"/>
                </a:lnTo>
                <a:lnTo>
                  <a:pt x="1156" y="4600"/>
                </a:lnTo>
                <a:lnTo>
                  <a:pt x="1262" y="4493"/>
                </a:lnTo>
                <a:lnTo>
                  <a:pt x="1327" y="4386"/>
                </a:lnTo>
                <a:lnTo>
                  <a:pt x="1327" y="4386"/>
                </a:lnTo>
                <a:lnTo>
                  <a:pt x="1369" y="4279"/>
                </a:lnTo>
                <a:lnTo>
                  <a:pt x="1369" y="4215"/>
                </a:lnTo>
                <a:lnTo>
                  <a:pt x="1369" y="4151"/>
                </a:lnTo>
                <a:lnTo>
                  <a:pt x="1348" y="4087"/>
                </a:lnTo>
                <a:lnTo>
                  <a:pt x="1305" y="4044"/>
                </a:lnTo>
                <a:lnTo>
                  <a:pt x="1262" y="4022"/>
                </a:lnTo>
                <a:lnTo>
                  <a:pt x="1198" y="4001"/>
                </a:lnTo>
                <a:lnTo>
                  <a:pt x="1198" y="4001"/>
                </a:lnTo>
                <a:lnTo>
                  <a:pt x="1113" y="4001"/>
                </a:lnTo>
                <a:lnTo>
                  <a:pt x="1027" y="4022"/>
                </a:lnTo>
                <a:lnTo>
                  <a:pt x="963" y="4087"/>
                </a:lnTo>
                <a:lnTo>
                  <a:pt x="899" y="4151"/>
                </a:lnTo>
                <a:lnTo>
                  <a:pt x="792" y="4301"/>
                </a:lnTo>
                <a:lnTo>
                  <a:pt x="685" y="4429"/>
                </a:lnTo>
                <a:lnTo>
                  <a:pt x="685" y="4429"/>
                </a:lnTo>
                <a:lnTo>
                  <a:pt x="642" y="4408"/>
                </a:lnTo>
                <a:lnTo>
                  <a:pt x="621" y="4365"/>
                </a:lnTo>
                <a:lnTo>
                  <a:pt x="599" y="4322"/>
                </a:lnTo>
                <a:lnTo>
                  <a:pt x="621" y="4279"/>
                </a:lnTo>
                <a:lnTo>
                  <a:pt x="685" y="4129"/>
                </a:lnTo>
                <a:lnTo>
                  <a:pt x="792" y="3980"/>
                </a:lnTo>
                <a:lnTo>
                  <a:pt x="1027" y="3702"/>
                </a:lnTo>
                <a:lnTo>
                  <a:pt x="1177" y="3552"/>
                </a:lnTo>
                <a:lnTo>
                  <a:pt x="1177" y="3552"/>
                </a:lnTo>
                <a:lnTo>
                  <a:pt x="1284" y="3445"/>
                </a:lnTo>
                <a:lnTo>
                  <a:pt x="1369" y="3316"/>
                </a:lnTo>
                <a:lnTo>
                  <a:pt x="1412" y="3274"/>
                </a:lnTo>
                <a:lnTo>
                  <a:pt x="1391" y="3209"/>
                </a:lnTo>
                <a:lnTo>
                  <a:pt x="1348" y="3167"/>
                </a:lnTo>
                <a:lnTo>
                  <a:pt x="1241" y="3145"/>
                </a:lnTo>
                <a:lnTo>
                  <a:pt x="1241" y="3145"/>
                </a:lnTo>
                <a:lnTo>
                  <a:pt x="1177" y="3145"/>
                </a:lnTo>
                <a:lnTo>
                  <a:pt x="1113" y="3167"/>
                </a:lnTo>
                <a:lnTo>
                  <a:pt x="1006" y="3231"/>
                </a:lnTo>
                <a:lnTo>
                  <a:pt x="877" y="3316"/>
                </a:lnTo>
                <a:lnTo>
                  <a:pt x="813" y="3423"/>
                </a:lnTo>
                <a:lnTo>
                  <a:pt x="813" y="3423"/>
                </a:lnTo>
                <a:lnTo>
                  <a:pt x="770" y="3381"/>
                </a:lnTo>
                <a:lnTo>
                  <a:pt x="770" y="3295"/>
                </a:lnTo>
                <a:lnTo>
                  <a:pt x="792" y="3231"/>
                </a:lnTo>
                <a:lnTo>
                  <a:pt x="835" y="3145"/>
                </a:lnTo>
                <a:lnTo>
                  <a:pt x="1006" y="2867"/>
                </a:lnTo>
                <a:lnTo>
                  <a:pt x="1006" y="2867"/>
                </a:lnTo>
                <a:lnTo>
                  <a:pt x="1027" y="2760"/>
                </a:lnTo>
                <a:lnTo>
                  <a:pt x="1049" y="2675"/>
                </a:lnTo>
                <a:lnTo>
                  <a:pt x="1070" y="2568"/>
                </a:lnTo>
                <a:lnTo>
                  <a:pt x="1134" y="2482"/>
                </a:lnTo>
                <a:lnTo>
                  <a:pt x="1134" y="2482"/>
                </a:lnTo>
                <a:lnTo>
                  <a:pt x="1262" y="2268"/>
                </a:lnTo>
                <a:lnTo>
                  <a:pt x="1391" y="2054"/>
                </a:lnTo>
                <a:lnTo>
                  <a:pt x="1391" y="2054"/>
                </a:lnTo>
                <a:lnTo>
                  <a:pt x="1541" y="1883"/>
                </a:lnTo>
                <a:lnTo>
                  <a:pt x="1733" y="1733"/>
                </a:lnTo>
                <a:lnTo>
                  <a:pt x="2140" y="1455"/>
                </a:lnTo>
                <a:lnTo>
                  <a:pt x="2140" y="1455"/>
                </a:lnTo>
                <a:lnTo>
                  <a:pt x="2525" y="1155"/>
                </a:lnTo>
                <a:lnTo>
                  <a:pt x="2739" y="1027"/>
                </a:lnTo>
                <a:lnTo>
                  <a:pt x="2974" y="920"/>
                </a:lnTo>
                <a:lnTo>
                  <a:pt x="2974" y="920"/>
                </a:lnTo>
                <a:lnTo>
                  <a:pt x="3381" y="770"/>
                </a:lnTo>
                <a:lnTo>
                  <a:pt x="3787" y="621"/>
                </a:lnTo>
                <a:lnTo>
                  <a:pt x="4001" y="535"/>
                </a:lnTo>
                <a:lnTo>
                  <a:pt x="4215" y="492"/>
                </a:lnTo>
                <a:lnTo>
                  <a:pt x="4429" y="471"/>
                </a:lnTo>
                <a:lnTo>
                  <a:pt x="4643" y="471"/>
                </a:lnTo>
                <a:lnTo>
                  <a:pt x="4643" y="471"/>
                </a:lnTo>
                <a:lnTo>
                  <a:pt x="5092" y="471"/>
                </a:lnTo>
                <a:lnTo>
                  <a:pt x="5328" y="471"/>
                </a:lnTo>
                <a:lnTo>
                  <a:pt x="5542" y="492"/>
                </a:lnTo>
                <a:lnTo>
                  <a:pt x="5542" y="492"/>
                </a:lnTo>
                <a:lnTo>
                  <a:pt x="5777" y="556"/>
                </a:lnTo>
                <a:lnTo>
                  <a:pt x="6012" y="642"/>
                </a:lnTo>
                <a:lnTo>
                  <a:pt x="6440" y="835"/>
                </a:lnTo>
                <a:lnTo>
                  <a:pt x="6440" y="835"/>
                </a:lnTo>
                <a:lnTo>
                  <a:pt x="6783" y="1006"/>
                </a:lnTo>
                <a:lnTo>
                  <a:pt x="7104" y="1220"/>
                </a:lnTo>
                <a:lnTo>
                  <a:pt x="7403" y="1455"/>
                </a:lnTo>
                <a:lnTo>
                  <a:pt x="7681" y="1712"/>
                </a:lnTo>
                <a:lnTo>
                  <a:pt x="7681" y="1712"/>
                </a:lnTo>
                <a:lnTo>
                  <a:pt x="7810" y="1883"/>
                </a:lnTo>
                <a:lnTo>
                  <a:pt x="7938" y="2075"/>
                </a:lnTo>
                <a:lnTo>
                  <a:pt x="8173" y="2461"/>
                </a:lnTo>
                <a:lnTo>
                  <a:pt x="8173" y="2461"/>
                </a:lnTo>
                <a:lnTo>
                  <a:pt x="8409" y="2803"/>
                </a:lnTo>
                <a:lnTo>
                  <a:pt x="8516" y="2995"/>
                </a:lnTo>
                <a:lnTo>
                  <a:pt x="8623" y="3167"/>
                </a:lnTo>
                <a:lnTo>
                  <a:pt x="8623" y="3167"/>
                </a:lnTo>
                <a:lnTo>
                  <a:pt x="8708" y="3402"/>
                </a:lnTo>
                <a:lnTo>
                  <a:pt x="8794" y="3616"/>
                </a:lnTo>
                <a:lnTo>
                  <a:pt x="8858" y="3851"/>
                </a:lnTo>
                <a:lnTo>
                  <a:pt x="8901" y="4087"/>
                </a:lnTo>
                <a:lnTo>
                  <a:pt x="8944" y="4301"/>
                </a:lnTo>
                <a:lnTo>
                  <a:pt x="8965" y="4557"/>
                </a:lnTo>
                <a:lnTo>
                  <a:pt x="8965" y="5028"/>
                </a:lnTo>
                <a:lnTo>
                  <a:pt x="8922" y="5499"/>
                </a:lnTo>
                <a:lnTo>
                  <a:pt x="8858" y="5970"/>
                </a:lnTo>
                <a:lnTo>
                  <a:pt x="8730" y="6440"/>
                </a:lnTo>
                <a:lnTo>
                  <a:pt x="8580" y="6890"/>
                </a:lnTo>
                <a:lnTo>
                  <a:pt x="8580" y="6890"/>
                </a:lnTo>
                <a:close/>
                <a:moveTo>
                  <a:pt x="5777" y="3616"/>
                </a:moveTo>
                <a:lnTo>
                  <a:pt x="5777" y="3616"/>
                </a:lnTo>
                <a:lnTo>
                  <a:pt x="5649" y="3466"/>
                </a:lnTo>
                <a:lnTo>
                  <a:pt x="5563" y="3402"/>
                </a:lnTo>
                <a:lnTo>
                  <a:pt x="5477" y="3381"/>
                </a:lnTo>
                <a:lnTo>
                  <a:pt x="5477" y="3381"/>
                </a:lnTo>
                <a:lnTo>
                  <a:pt x="5392" y="3381"/>
                </a:lnTo>
                <a:lnTo>
                  <a:pt x="5328" y="3381"/>
                </a:lnTo>
                <a:lnTo>
                  <a:pt x="5263" y="3402"/>
                </a:lnTo>
                <a:lnTo>
                  <a:pt x="5221" y="3423"/>
                </a:lnTo>
                <a:lnTo>
                  <a:pt x="5199" y="3466"/>
                </a:lnTo>
                <a:lnTo>
                  <a:pt x="5178" y="3509"/>
                </a:lnTo>
                <a:lnTo>
                  <a:pt x="5178" y="3616"/>
                </a:lnTo>
                <a:lnTo>
                  <a:pt x="5199" y="3723"/>
                </a:lnTo>
                <a:lnTo>
                  <a:pt x="5242" y="3851"/>
                </a:lnTo>
                <a:lnTo>
                  <a:pt x="5349" y="4044"/>
                </a:lnTo>
                <a:lnTo>
                  <a:pt x="5349" y="4044"/>
                </a:lnTo>
                <a:lnTo>
                  <a:pt x="5477" y="4215"/>
                </a:lnTo>
                <a:lnTo>
                  <a:pt x="5627" y="4386"/>
                </a:lnTo>
                <a:lnTo>
                  <a:pt x="5627" y="4386"/>
                </a:lnTo>
                <a:lnTo>
                  <a:pt x="5756" y="4515"/>
                </a:lnTo>
                <a:lnTo>
                  <a:pt x="5841" y="4579"/>
                </a:lnTo>
                <a:lnTo>
                  <a:pt x="5884" y="4643"/>
                </a:lnTo>
                <a:lnTo>
                  <a:pt x="5884" y="4643"/>
                </a:lnTo>
                <a:lnTo>
                  <a:pt x="5884" y="4707"/>
                </a:lnTo>
                <a:lnTo>
                  <a:pt x="5884" y="4750"/>
                </a:lnTo>
                <a:lnTo>
                  <a:pt x="5841" y="4793"/>
                </a:lnTo>
                <a:lnTo>
                  <a:pt x="5777" y="4793"/>
                </a:lnTo>
                <a:lnTo>
                  <a:pt x="5627" y="4793"/>
                </a:lnTo>
                <a:lnTo>
                  <a:pt x="5499" y="4793"/>
                </a:lnTo>
                <a:lnTo>
                  <a:pt x="5499" y="4793"/>
                </a:lnTo>
                <a:lnTo>
                  <a:pt x="4836" y="4771"/>
                </a:lnTo>
                <a:lnTo>
                  <a:pt x="4836" y="4771"/>
                </a:lnTo>
                <a:lnTo>
                  <a:pt x="4472" y="4750"/>
                </a:lnTo>
                <a:lnTo>
                  <a:pt x="4108" y="4729"/>
                </a:lnTo>
                <a:lnTo>
                  <a:pt x="4108" y="4729"/>
                </a:lnTo>
                <a:lnTo>
                  <a:pt x="3937" y="4729"/>
                </a:lnTo>
                <a:lnTo>
                  <a:pt x="3809" y="4750"/>
                </a:lnTo>
                <a:lnTo>
                  <a:pt x="3766" y="4771"/>
                </a:lnTo>
                <a:lnTo>
                  <a:pt x="3723" y="4814"/>
                </a:lnTo>
                <a:lnTo>
                  <a:pt x="3680" y="4857"/>
                </a:lnTo>
                <a:lnTo>
                  <a:pt x="3637" y="4943"/>
                </a:lnTo>
                <a:lnTo>
                  <a:pt x="3637" y="4943"/>
                </a:lnTo>
                <a:lnTo>
                  <a:pt x="3595" y="5092"/>
                </a:lnTo>
                <a:lnTo>
                  <a:pt x="3595" y="5156"/>
                </a:lnTo>
                <a:lnTo>
                  <a:pt x="3595" y="5221"/>
                </a:lnTo>
                <a:lnTo>
                  <a:pt x="3616" y="5263"/>
                </a:lnTo>
                <a:lnTo>
                  <a:pt x="3659" y="5306"/>
                </a:lnTo>
                <a:lnTo>
                  <a:pt x="3723" y="5328"/>
                </a:lnTo>
                <a:lnTo>
                  <a:pt x="3809" y="5349"/>
                </a:lnTo>
                <a:lnTo>
                  <a:pt x="3809" y="5349"/>
                </a:lnTo>
                <a:lnTo>
                  <a:pt x="3980" y="5370"/>
                </a:lnTo>
                <a:lnTo>
                  <a:pt x="4151" y="5370"/>
                </a:lnTo>
                <a:lnTo>
                  <a:pt x="4493" y="5370"/>
                </a:lnTo>
                <a:lnTo>
                  <a:pt x="4493" y="5370"/>
                </a:lnTo>
                <a:lnTo>
                  <a:pt x="5970" y="5328"/>
                </a:lnTo>
                <a:lnTo>
                  <a:pt x="5970" y="5328"/>
                </a:lnTo>
                <a:lnTo>
                  <a:pt x="5884" y="5435"/>
                </a:lnTo>
                <a:lnTo>
                  <a:pt x="5798" y="5542"/>
                </a:lnTo>
                <a:lnTo>
                  <a:pt x="5584" y="5713"/>
                </a:lnTo>
                <a:lnTo>
                  <a:pt x="5370" y="5863"/>
                </a:lnTo>
                <a:lnTo>
                  <a:pt x="5157" y="6034"/>
                </a:lnTo>
                <a:lnTo>
                  <a:pt x="5157" y="6034"/>
                </a:lnTo>
                <a:lnTo>
                  <a:pt x="5071" y="6119"/>
                </a:lnTo>
                <a:lnTo>
                  <a:pt x="5007" y="6226"/>
                </a:lnTo>
                <a:lnTo>
                  <a:pt x="4964" y="6333"/>
                </a:lnTo>
                <a:lnTo>
                  <a:pt x="4985" y="6376"/>
                </a:lnTo>
                <a:lnTo>
                  <a:pt x="5007" y="6440"/>
                </a:lnTo>
                <a:lnTo>
                  <a:pt x="5007" y="6440"/>
                </a:lnTo>
                <a:lnTo>
                  <a:pt x="5071" y="6547"/>
                </a:lnTo>
                <a:lnTo>
                  <a:pt x="5178" y="6611"/>
                </a:lnTo>
                <a:lnTo>
                  <a:pt x="5306" y="6654"/>
                </a:lnTo>
                <a:lnTo>
                  <a:pt x="5435" y="6654"/>
                </a:lnTo>
                <a:lnTo>
                  <a:pt x="5435" y="6654"/>
                </a:lnTo>
                <a:lnTo>
                  <a:pt x="5542" y="6590"/>
                </a:lnTo>
                <a:lnTo>
                  <a:pt x="5627" y="6526"/>
                </a:lnTo>
                <a:lnTo>
                  <a:pt x="5798" y="6333"/>
                </a:lnTo>
                <a:lnTo>
                  <a:pt x="5798" y="6333"/>
                </a:lnTo>
                <a:lnTo>
                  <a:pt x="5905" y="6226"/>
                </a:lnTo>
                <a:lnTo>
                  <a:pt x="6034" y="6141"/>
                </a:lnTo>
                <a:lnTo>
                  <a:pt x="6162" y="6034"/>
                </a:lnTo>
                <a:lnTo>
                  <a:pt x="6290" y="5948"/>
                </a:lnTo>
                <a:lnTo>
                  <a:pt x="6290" y="5948"/>
                </a:lnTo>
                <a:lnTo>
                  <a:pt x="6483" y="5756"/>
                </a:lnTo>
                <a:lnTo>
                  <a:pt x="6676" y="5520"/>
                </a:lnTo>
                <a:lnTo>
                  <a:pt x="6847" y="5285"/>
                </a:lnTo>
                <a:lnTo>
                  <a:pt x="6911" y="5178"/>
                </a:lnTo>
                <a:lnTo>
                  <a:pt x="6954" y="5049"/>
                </a:lnTo>
                <a:lnTo>
                  <a:pt x="6954" y="5049"/>
                </a:lnTo>
                <a:lnTo>
                  <a:pt x="6569" y="4515"/>
                </a:lnTo>
                <a:lnTo>
                  <a:pt x="6355" y="4236"/>
                </a:lnTo>
                <a:lnTo>
                  <a:pt x="6141" y="3980"/>
                </a:lnTo>
                <a:lnTo>
                  <a:pt x="6141" y="3980"/>
                </a:lnTo>
                <a:lnTo>
                  <a:pt x="5970" y="3787"/>
                </a:lnTo>
                <a:lnTo>
                  <a:pt x="5777" y="3616"/>
                </a:lnTo>
                <a:lnTo>
                  <a:pt x="5777" y="3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446B066E-3529-338A-B3AB-28178114BE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64C1DC2-09E3-7599-E923-9F9BB1552F4C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260938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0;p8"/>
          <p:cNvSpPr/>
          <p:nvPr/>
        </p:nvSpPr>
        <p:spPr>
          <a:xfrm rot="10800000">
            <a:off x="3772550" y="1822389"/>
            <a:ext cx="466016" cy="473861"/>
          </a:xfrm>
          <a:custGeom>
            <a:avLst/>
            <a:gdLst/>
            <a:ahLst/>
            <a:cxnLst/>
            <a:rect l="l" t="t" r="r" b="b"/>
            <a:pathLst>
              <a:path w="9565" h="9757" extrusionOk="0">
                <a:moveTo>
                  <a:pt x="9093" y="2931"/>
                </a:moveTo>
                <a:lnTo>
                  <a:pt x="9093" y="2931"/>
                </a:lnTo>
                <a:lnTo>
                  <a:pt x="8815" y="2375"/>
                </a:lnTo>
                <a:lnTo>
                  <a:pt x="8687" y="2097"/>
                </a:lnTo>
                <a:lnTo>
                  <a:pt x="8516" y="1840"/>
                </a:lnTo>
                <a:lnTo>
                  <a:pt x="8516" y="1840"/>
                </a:lnTo>
                <a:lnTo>
                  <a:pt x="8409" y="1669"/>
                </a:lnTo>
                <a:lnTo>
                  <a:pt x="8280" y="1519"/>
                </a:lnTo>
                <a:lnTo>
                  <a:pt x="8002" y="1220"/>
                </a:lnTo>
                <a:lnTo>
                  <a:pt x="7681" y="963"/>
                </a:lnTo>
                <a:lnTo>
                  <a:pt x="7360" y="728"/>
                </a:lnTo>
                <a:lnTo>
                  <a:pt x="7360" y="728"/>
                </a:lnTo>
                <a:lnTo>
                  <a:pt x="6718" y="385"/>
                </a:lnTo>
                <a:lnTo>
                  <a:pt x="6718" y="385"/>
                </a:lnTo>
                <a:lnTo>
                  <a:pt x="6590" y="300"/>
                </a:lnTo>
                <a:lnTo>
                  <a:pt x="6483" y="235"/>
                </a:lnTo>
                <a:lnTo>
                  <a:pt x="6483" y="235"/>
                </a:lnTo>
                <a:lnTo>
                  <a:pt x="6397" y="214"/>
                </a:lnTo>
                <a:lnTo>
                  <a:pt x="6312" y="193"/>
                </a:lnTo>
                <a:lnTo>
                  <a:pt x="6141" y="150"/>
                </a:lnTo>
                <a:lnTo>
                  <a:pt x="6141" y="150"/>
                </a:lnTo>
                <a:lnTo>
                  <a:pt x="5756" y="43"/>
                </a:lnTo>
                <a:lnTo>
                  <a:pt x="5563" y="0"/>
                </a:lnTo>
                <a:lnTo>
                  <a:pt x="5349" y="0"/>
                </a:lnTo>
                <a:lnTo>
                  <a:pt x="4536" y="0"/>
                </a:lnTo>
                <a:lnTo>
                  <a:pt x="4536" y="0"/>
                </a:lnTo>
                <a:lnTo>
                  <a:pt x="4493" y="21"/>
                </a:lnTo>
                <a:lnTo>
                  <a:pt x="4429" y="43"/>
                </a:lnTo>
                <a:lnTo>
                  <a:pt x="4194" y="64"/>
                </a:lnTo>
                <a:lnTo>
                  <a:pt x="3766" y="107"/>
                </a:lnTo>
                <a:lnTo>
                  <a:pt x="3766" y="107"/>
                </a:lnTo>
                <a:lnTo>
                  <a:pt x="3381" y="214"/>
                </a:lnTo>
                <a:lnTo>
                  <a:pt x="3017" y="342"/>
                </a:lnTo>
                <a:lnTo>
                  <a:pt x="3017" y="342"/>
                </a:lnTo>
                <a:lnTo>
                  <a:pt x="2824" y="407"/>
                </a:lnTo>
                <a:lnTo>
                  <a:pt x="2610" y="492"/>
                </a:lnTo>
                <a:lnTo>
                  <a:pt x="2610" y="492"/>
                </a:lnTo>
                <a:lnTo>
                  <a:pt x="2503" y="535"/>
                </a:lnTo>
                <a:lnTo>
                  <a:pt x="2396" y="599"/>
                </a:lnTo>
                <a:lnTo>
                  <a:pt x="2204" y="749"/>
                </a:lnTo>
                <a:lnTo>
                  <a:pt x="2204" y="749"/>
                </a:lnTo>
                <a:lnTo>
                  <a:pt x="1840" y="1006"/>
                </a:lnTo>
                <a:lnTo>
                  <a:pt x="1498" y="1262"/>
                </a:lnTo>
                <a:lnTo>
                  <a:pt x="1498" y="1262"/>
                </a:lnTo>
                <a:lnTo>
                  <a:pt x="1327" y="1412"/>
                </a:lnTo>
                <a:lnTo>
                  <a:pt x="1177" y="1583"/>
                </a:lnTo>
                <a:lnTo>
                  <a:pt x="1027" y="1755"/>
                </a:lnTo>
                <a:lnTo>
                  <a:pt x="899" y="1947"/>
                </a:lnTo>
                <a:lnTo>
                  <a:pt x="642" y="2332"/>
                </a:lnTo>
                <a:lnTo>
                  <a:pt x="428" y="2717"/>
                </a:lnTo>
                <a:lnTo>
                  <a:pt x="428" y="2717"/>
                </a:lnTo>
                <a:lnTo>
                  <a:pt x="342" y="2931"/>
                </a:lnTo>
                <a:lnTo>
                  <a:pt x="278" y="3145"/>
                </a:lnTo>
                <a:lnTo>
                  <a:pt x="214" y="3381"/>
                </a:lnTo>
                <a:lnTo>
                  <a:pt x="150" y="3616"/>
                </a:lnTo>
                <a:lnTo>
                  <a:pt x="86" y="4108"/>
                </a:lnTo>
                <a:lnTo>
                  <a:pt x="22" y="4579"/>
                </a:lnTo>
                <a:lnTo>
                  <a:pt x="22" y="4579"/>
                </a:lnTo>
                <a:lnTo>
                  <a:pt x="0" y="4771"/>
                </a:lnTo>
                <a:lnTo>
                  <a:pt x="0" y="4964"/>
                </a:lnTo>
                <a:lnTo>
                  <a:pt x="43" y="5370"/>
                </a:lnTo>
                <a:lnTo>
                  <a:pt x="107" y="5777"/>
                </a:lnTo>
                <a:lnTo>
                  <a:pt x="150" y="6162"/>
                </a:lnTo>
                <a:lnTo>
                  <a:pt x="150" y="6162"/>
                </a:lnTo>
                <a:lnTo>
                  <a:pt x="150" y="6312"/>
                </a:lnTo>
                <a:lnTo>
                  <a:pt x="193" y="6462"/>
                </a:lnTo>
                <a:lnTo>
                  <a:pt x="278" y="6740"/>
                </a:lnTo>
                <a:lnTo>
                  <a:pt x="428" y="7018"/>
                </a:lnTo>
                <a:lnTo>
                  <a:pt x="578" y="7275"/>
                </a:lnTo>
                <a:lnTo>
                  <a:pt x="578" y="7275"/>
                </a:lnTo>
                <a:lnTo>
                  <a:pt x="770" y="7574"/>
                </a:lnTo>
                <a:lnTo>
                  <a:pt x="1006" y="7852"/>
                </a:lnTo>
                <a:lnTo>
                  <a:pt x="1262" y="8130"/>
                </a:lnTo>
                <a:lnTo>
                  <a:pt x="1519" y="8409"/>
                </a:lnTo>
                <a:lnTo>
                  <a:pt x="1519" y="8409"/>
                </a:lnTo>
                <a:lnTo>
                  <a:pt x="1797" y="8644"/>
                </a:lnTo>
                <a:lnTo>
                  <a:pt x="2076" y="8858"/>
                </a:lnTo>
                <a:lnTo>
                  <a:pt x="2076" y="8858"/>
                </a:lnTo>
                <a:lnTo>
                  <a:pt x="2268" y="8965"/>
                </a:lnTo>
                <a:lnTo>
                  <a:pt x="2461" y="9050"/>
                </a:lnTo>
                <a:lnTo>
                  <a:pt x="2653" y="9115"/>
                </a:lnTo>
                <a:lnTo>
                  <a:pt x="2846" y="9179"/>
                </a:lnTo>
                <a:lnTo>
                  <a:pt x="2846" y="9179"/>
                </a:lnTo>
                <a:lnTo>
                  <a:pt x="3167" y="9350"/>
                </a:lnTo>
                <a:lnTo>
                  <a:pt x="3509" y="9500"/>
                </a:lnTo>
                <a:lnTo>
                  <a:pt x="3509" y="9500"/>
                </a:lnTo>
                <a:lnTo>
                  <a:pt x="3680" y="9564"/>
                </a:lnTo>
                <a:lnTo>
                  <a:pt x="3873" y="9628"/>
                </a:lnTo>
                <a:lnTo>
                  <a:pt x="4258" y="9692"/>
                </a:lnTo>
                <a:lnTo>
                  <a:pt x="4258" y="9692"/>
                </a:lnTo>
                <a:lnTo>
                  <a:pt x="4472" y="9735"/>
                </a:lnTo>
                <a:lnTo>
                  <a:pt x="4686" y="9757"/>
                </a:lnTo>
                <a:lnTo>
                  <a:pt x="5114" y="9757"/>
                </a:lnTo>
                <a:lnTo>
                  <a:pt x="5542" y="9757"/>
                </a:lnTo>
                <a:lnTo>
                  <a:pt x="5970" y="9735"/>
                </a:lnTo>
                <a:lnTo>
                  <a:pt x="5970" y="9735"/>
                </a:lnTo>
                <a:lnTo>
                  <a:pt x="6333" y="9692"/>
                </a:lnTo>
                <a:lnTo>
                  <a:pt x="6697" y="9607"/>
                </a:lnTo>
                <a:lnTo>
                  <a:pt x="6890" y="9543"/>
                </a:lnTo>
                <a:lnTo>
                  <a:pt x="7061" y="9457"/>
                </a:lnTo>
                <a:lnTo>
                  <a:pt x="7232" y="9393"/>
                </a:lnTo>
                <a:lnTo>
                  <a:pt x="7382" y="9286"/>
                </a:lnTo>
                <a:lnTo>
                  <a:pt x="7382" y="9286"/>
                </a:lnTo>
                <a:lnTo>
                  <a:pt x="7660" y="9072"/>
                </a:lnTo>
                <a:lnTo>
                  <a:pt x="7917" y="8858"/>
                </a:lnTo>
                <a:lnTo>
                  <a:pt x="8173" y="8601"/>
                </a:lnTo>
                <a:lnTo>
                  <a:pt x="8409" y="8366"/>
                </a:lnTo>
                <a:lnTo>
                  <a:pt x="8409" y="8366"/>
                </a:lnTo>
                <a:lnTo>
                  <a:pt x="8516" y="8237"/>
                </a:lnTo>
                <a:lnTo>
                  <a:pt x="8601" y="8109"/>
                </a:lnTo>
                <a:lnTo>
                  <a:pt x="8772" y="7810"/>
                </a:lnTo>
                <a:lnTo>
                  <a:pt x="9029" y="7210"/>
                </a:lnTo>
                <a:lnTo>
                  <a:pt x="9029" y="7210"/>
                </a:lnTo>
                <a:lnTo>
                  <a:pt x="9179" y="6847"/>
                </a:lnTo>
                <a:lnTo>
                  <a:pt x="9307" y="6504"/>
                </a:lnTo>
                <a:lnTo>
                  <a:pt x="9414" y="6141"/>
                </a:lnTo>
                <a:lnTo>
                  <a:pt x="9500" y="5777"/>
                </a:lnTo>
                <a:lnTo>
                  <a:pt x="9500" y="5777"/>
                </a:lnTo>
                <a:lnTo>
                  <a:pt x="9543" y="5435"/>
                </a:lnTo>
                <a:lnTo>
                  <a:pt x="9564" y="5071"/>
                </a:lnTo>
                <a:lnTo>
                  <a:pt x="9543" y="4686"/>
                </a:lnTo>
                <a:lnTo>
                  <a:pt x="9500" y="4322"/>
                </a:lnTo>
                <a:lnTo>
                  <a:pt x="9436" y="3937"/>
                </a:lnTo>
                <a:lnTo>
                  <a:pt x="9350" y="3595"/>
                </a:lnTo>
                <a:lnTo>
                  <a:pt x="9222" y="3252"/>
                </a:lnTo>
                <a:lnTo>
                  <a:pt x="9093" y="2931"/>
                </a:lnTo>
                <a:lnTo>
                  <a:pt x="9093" y="2931"/>
                </a:lnTo>
                <a:close/>
                <a:moveTo>
                  <a:pt x="8580" y="6890"/>
                </a:moveTo>
                <a:lnTo>
                  <a:pt x="8580" y="6890"/>
                </a:lnTo>
                <a:lnTo>
                  <a:pt x="8430" y="7253"/>
                </a:lnTo>
                <a:lnTo>
                  <a:pt x="8259" y="7638"/>
                </a:lnTo>
                <a:lnTo>
                  <a:pt x="8152" y="7810"/>
                </a:lnTo>
                <a:lnTo>
                  <a:pt x="8024" y="7981"/>
                </a:lnTo>
                <a:lnTo>
                  <a:pt x="7895" y="8130"/>
                </a:lnTo>
                <a:lnTo>
                  <a:pt x="7745" y="8259"/>
                </a:lnTo>
                <a:lnTo>
                  <a:pt x="7745" y="8259"/>
                </a:lnTo>
                <a:lnTo>
                  <a:pt x="7382" y="8537"/>
                </a:lnTo>
                <a:lnTo>
                  <a:pt x="6997" y="8794"/>
                </a:lnTo>
                <a:lnTo>
                  <a:pt x="6997" y="8794"/>
                </a:lnTo>
                <a:lnTo>
                  <a:pt x="6825" y="8901"/>
                </a:lnTo>
                <a:lnTo>
                  <a:pt x="6611" y="8986"/>
                </a:lnTo>
                <a:lnTo>
                  <a:pt x="6205" y="9136"/>
                </a:lnTo>
                <a:lnTo>
                  <a:pt x="5670" y="9136"/>
                </a:lnTo>
                <a:lnTo>
                  <a:pt x="5670" y="9136"/>
                </a:lnTo>
                <a:lnTo>
                  <a:pt x="5392" y="9157"/>
                </a:lnTo>
                <a:lnTo>
                  <a:pt x="5221" y="9157"/>
                </a:lnTo>
                <a:lnTo>
                  <a:pt x="5157" y="9157"/>
                </a:lnTo>
                <a:lnTo>
                  <a:pt x="5114" y="9136"/>
                </a:lnTo>
                <a:lnTo>
                  <a:pt x="5114" y="9136"/>
                </a:lnTo>
                <a:lnTo>
                  <a:pt x="5071" y="9093"/>
                </a:lnTo>
                <a:lnTo>
                  <a:pt x="5071" y="9093"/>
                </a:lnTo>
                <a:lnTo>
                  <a:pt x="5092" y="9093"/>
                </a:lnTo>
                <a:lnTo>
                  <a:pt x="5114" y="9072"/>
                </a:lnTo>
                <a:lnTo>
                  <a:pt x="5114" y="9029"/>
                </a:lnTo>
                <a:lnTo>
                  <a:pt x="5114" y="9029"/>
                </a:lnTo>
                <a:lnTo>
                  <a:pt x="5157" y="8944"/>
                </a:lnTo>
                <a:lnTo>
                  <a:pt x="5157" y="8879"/>
                </a:lnTo>
                <a:lnTo>
                  <a:pt x="5135" y="8815"/>
                </a:lnTo>
                <a:lnTo>
                  <a:pt x="5135" y="8815"/>
                </a:lnTo>
                <a:lnTo>
                  <a:pt x="5092" y="8772"/>
                </a:lnTo>
                <a:lnTo>
                  <a:pt x="5050" y="8751"/>
                </a:lnTo>
                <a:lnTo>
                  <a:pt x="4985" y="8751"/>
                </a:lnTo>
                <a:lnTo>
                  <a:pt x="4943" y="8751"/>
                </a:lnTo>
                <a:lnTo>
                  <a:pt x="4836" y="8794"/>
                </a:lnTo>
                <a:lnTo>
                  <a:pt x="4729" y="8901"/>
                </a:lnTo>
                <a:lnTo>
                  <a:pt x="4729" y="8901"/>
                </a:lnTo>
                <a:lnTo>
                  <a:pt x="4686" y="9029"/>
                </a:lnTo>
                <a:lnTo>
                  <a:pt x="4643" y="9093"/>
                </a:lnTo>
                <a:lnTo>
                  <a:pt x="4622" y="9136"/>
                </a:lnTo>
                <a:lnTo>
                  <a:pt x="4622" y="9136"/>
                </a:lnTo>
                <a:lnTo>
                  <a:pt x="4557" y="9136"/>
                </a:lnTo>
                <a:lnTo>
                  <a:pt x="4472" y="9115"/>
                </a:lnTo>
                <a:lnTo>
                  <a:pt x="4386" y="9093"/>
                </a:lnTo>
                <a:lnTo>
                  <a:pt x="4301" y="9093"/>
                </a:lnTo>
                <a:lnTo>
                  <a:pt x="4301" y="9093"/>
                </a:lnTo>
                <a:lnTo>
                  <a:pt x="4322" y="9008"/>
                </a:lnTo>
                <a:lnTo>
                  <a:pt x="4365" y="8901"/>
                </a:lnTo>
                <a:lnTo>
                  <a:pt x="4386" y="8858"/>
                </a:lnTo>
                <a:lnTo>
                  <a:pt x="4365" y="8815"/>
                </a:lnTo>
                <a:lnTo>
                  <a:pt x="4343" y="8772"/>
                </a:lnTo>
                <a:lnTo>
                  <a:pt x="4279" y="8751"/>
                </a:lnTo>
                <a:lnTo>
                  <a:pt x="4279" y="8751"/>
                </a:lnTo>
                <a:lnTo>
                  <a:pt x="4237" y="8751"/>
                </a:lnTo>
                <a:lnTo>
                  <a:pt x="4215" y="8772"/>
                </a:lnTo>
                <a:lnTo>
                  <a:pt x="4172" y="8837"/>
                </a:lnTo>
                <a:lnTo>
                  <a:pt x="4130" y="8901"/>
                </a:lnTo>
                <a:lnTo>
                  <a:pt x="4108" y="8965"/>
                </a:lnTo>
                <a:lnTo>
                  <a:pt x="4108" y="8965"/>
                </a:lnTo>
                <a:lnTo>
                  <a:pt x="4023" y="9008"/>
                </a:lnTo>
                <a:lnTo>
                  <a:pt x="3937" y="9029"/>
                </a:lnTo>
                <a:lnTo>
                  <a:pt x="3851" y="9029"/>
                </a:lnTo>
                <a:lnTo>
                  <a:pt x="3766" y="9008"/>
                </a:lnTo>
                <a:lnTo>
                  <a:pt x="3680" y="8944"/>
                </a:lnTo>
                <a:lnTo>
                  <a:pt x="3637" y="8879"/>
                </a:lnTo>
                <a:lnTo>
                  <a:pt x="3637" y="8815"/>
                </a:lnTo>
                <a:lnTo>
                  <a:pt x="3680" y="8730"/>
                </a:lnTo>
                <a:lnTo>
                  <a:pt x="3680" y="8730"/>
                </a:lnTo>
                <a:lnTo>
                  <a:pt x="3744" y="8644"/>
                </a:lnTo>
                <a:lnTo>
                  <a:pt x="3787" y="8601"/>
                </a:lnTo>
                <a:lnTo>
                  <a:pt x="3830" y="8537"/>
                </a:lnTo>
                <a:lnTo>
                  <a:pt x="3830" y="8430"/>
                </a:lnTo>
                <a:lnTo>
                  <a:pt x="3830" y="8430"/>
                </a:lnTo>
                <a:lnTo>
                  <a:pt x="3809" y="8366"/>
                </a:lnTo>
                <a:lnTo>
                  <a:pt x="3766" y="8323"/>
                </a:lnTo>
                <a:lnTo>
                  <a:pt x="3723" y="8302"/>
                </a:lnTo>
                <a:lnTo>
                  <a:pt x="3680" y="8280"/>
                </a:lnTo>
                <a:lnTo>
                  <a:pt x="3573" y="8280"/>
                </a:lnTo>
                <a:lnTo>
                  <a:pt x="3466" y="8323"/>
                </a:lnTo>
                <a:lnTo>
                  <a:pt x="3466" y="8323"/>
                </a:lnTo>
                <a:lnTo>
                  <a:pt x="3381" y="8387"/>
                </a:lnTo>
                <a:lnTo>
                  <a:pt x="3316" y="8451"/>
                </a:lnTo>
                <a:lnTo>
                  <a:pt x="3274" y="8537"/>
                </a:lnTo>
                <a:lnTo>
                  <a:pt x="3210" y="8623"/>
                </a:lnTo>
                <a:lnTo>
                  <a:pt x="3210" y="8623"/>
                </a:lnTo>
                <a:lnTo>
                  <a:pt x="3145" y="8665"/>
                </a:lnTo>
                <a:lnTo>
                  <a:pt x="3103" y="8687"/>
                </a:lnTo>
                <a:lnTo>
                  <a:pt x="3060" y="8687"/>
                </a:lnTo>
                <a:lnTo>
                  <a:pt x="3017" y="8687"/>
                </a:lnTo>
                <a:lnTo>
                  <a:pt x="2931" y="8644"/>
                </a:lnTo>
                <a:lnTo>
                  <a:pt x="2824" y="8580"/>
                </a:lnTo>
                <a:lnTo>
                  <a:pt x="2824" y="8580"/>
                </a:lnTo>
                <a:lnTo>
                  <a:pt x="2889" y="8473"/>
                </a:lnTo>
                <a:lnTo>
                  <a:pt x="2996" y="8344"/>
                </a:lnTo>
                <a:lnTo>
                  <a:pt x="3081" y="8216"/>
                </a:lnTo>
                <a:lnTo>
                  <a:pt x="3103" y="8152"/>
                </a:lnTo>
                <a:lnTo>
                  <a:pt x="3103" y="8088"/>
                </a:lnTo>
                <a:lnTo>
                  <a:pt x="3103" y="8088"/>
                </a:lnTo>
                <a:lnTo>
                  <a:pt x="3081" y="8023"/>
                </a:lnTo>
                <a:lnTo>
                  <a:pt x="3060" y="7981"/>
                </a:lnTo>
                <a:lnTo>
                  <a:pt x="3017" y="7959"/>
                </a:lnTo>
                <a:lnTo>
                  <a:pt x="2996" y="7938"/>
                </a:lnTo>
                <a:lnTo>
                  <a:pt x="2910" y="7938"/>
                </a:lnTo>
                <a:lnTo>
                  <a:pt x="2803" y="7981"/>
                </a:lnTo>
                <a:lnTo>
                  <a:pt x="2803" y="7981"/>
                </a:lnTo>
                <a:lnTo>
                  <a:pt x="2739" y="8066"/>
                </a:lnTo>
                <a:lnTo>
                  <a:pt x="2675" y="8152"/>
                </a:lnTo>
                <a:lnTo>
                  <a:pt x="2610" y="8237"/>
                </a:lnTo>
                <a:lnTo>
                  <a:pt x="2546" y="8302"/>
                </a:lnTo>
                <a:lnTo>
                  <a:pt x="2546" y="8302"/>
                </a:lnTo>
                <a:lnTo>
                  <a:pt x="2482" y="8366"/>
                </a:lnTo>
                <a:lnTo>
                  <a:pt x="2439" y="8366"/>
                </a:lnTo>
                <a:lnTo>
                  <a:pt x="2375" y="8323"/>
                </a:lnTo>
                <a:lnTo>
                  <a:pt x="2375" y="8323"/>
                </a:lnTo>
                <a:lnTo>
                  <a:pt x="2311" y="8302"/>
                </a:lnTo>
                <a:lnTo>
                  <a:pt x="2268" y="8259"/>
                </a:lnTo>
                <a:lnTo>
                  <a:pt x="2225" y="8216"/>
                </a:lnTo>
                <a:lnTo>
                  <a:pt x="2161" y="8195"/>
                </a:lnTo>
                <a:lnTo>
                  <a:pt x="2161" y="8195"/>
                </a:lnTo>
                <a:lnTo>
                  <a:pt x="2247" y="8045"/>
                </a:lnTo>
                <a:lnTo>
                  <a:pt x="2354" y="7917"/>
                </a:lnTo>
                <a:lnTo>
                  <a:pt x="2461" y="7767"/>
                </a:lnTo>
                <a:lnTo>
                  <a:pt x="2546" y="7617"/>
                </a:lnTo>
                <a:lnTo>
                  <a:pt x="2546" y="7617"/>
                </a:lnTo>
                <a:lnTo>
                  <a:pt x="2589" y="7531"/>
                </a:lnTo>
                <a:lnTo>
                  <a:pt x="2632" y="7446"/>
                </a:lnTo>
                <a:lnTo>
                  <a:pt x="2632" y="7403"/>
                </a:lnTo>
                <a:lnTo>
                  <a:pt x="2610" y="7382"/>
                </a:lnTo>
                <a:lnTo>
                  <a:pt x="2589" y="7339"/>
                </a:lnTo>
                <a:lnTo>
                  <a:pt x="2546" y="7317"/>
                </a:lnTo>
                <a:lnTo>
                  <a:pt x="2546" y="7317"/>
                </a:lnTo>
                <a:lnTo>
                  <a:pt x="2503" y="7317"/>
                </a:lnTo>
                <a:lnTo>
                  <a:pt x="2439" y="7317"/>
                </a:lnTo>
                <a:lnTo>
                  <a:pt x="2332" y="7360"/>
                </a:lnTo>
                <a:lnTo>
                  <a:pt x="2332" y="7360"/>
                </a:lnTo>
                <a:lnTo>
                  <a:pt x="2268" y="7403"/>
                </a:lnTo>
                <a:lnTo>
                  <a:pt x="2225" y="7446"/>
                </a:lnTo>
                <a:lnTo>
                  <a:pt x="2118" y="7574"/>
                </a:lnTo>
                <a:lnTo>
                  <a:pt x="2054" y="7681"/>
                </a:lnTo>
                <a:lnTo>
                  <a:pt x="1947" y="7788"/>
                </a:lnTo>
                <a:lnTo>
                  <a:pt x="1947" y="7788"/>
                </a:lnTo>
                <a:lnTo>
                  <a:pt x="1904" y="7831"/>
                </a:lnTo>
                <a:lnTo>
                  <a:pt x="1862" y="7874"/>
                </a:lnTo>
                <a:lnTo>
                  <a:pt x="1840" y="7874"/>
                </a:lnTo>
                <a:lnTo>
                  <a:pt x="1755" y="7852"/>
                </a:lnTo>
                <a:lnTo>
                  <a:pt x="1755" y="7852"/>
                </a:lnTo>
                <a:lnTo>
                  <a:pt x="1690" y="7810"/>
                </a:lnTo>
                <a:lnTo>
                  <a:pt x="1626" y="7724"/>
                </a:lnTo>
                <a:lnTo>
                  <a:pt x="1605" y="7638"/>
                </a:lnTo>
                <a:lnTo>
                  <a:pt x="1626" y="7574"/>
                </a:lnTo>
                <a:lnTo>
                  <a:pt x="1626" y="7574"/>
                </a:lnTo>
                <a:lnTo>
                  <a:pt x="1648" y="7510"/>
                </a:lnTo>
                <a:lnTo>
                  <a:pt x="1690" y="7446"/>
                </a:lnTo>
                <a:lnTo>
                  <a:pt x="1819" y="7339"/>
                </a:lnTo>
                <a:lnTo>
                  <a:pt x="1926" y="7232"/>
                </a:lnTo>
                <a:lnTo>
                  <a:pt x="2033" y="7125"/>
                </a:lnTo>
                <a:lnTo>
                  <a:pt x="2033" y="7125"/>
                </a:lnTo>
                <a:lnTo>
                  <a:pt x="2076" y="7061"/>
                </a:lnTo>
                <a:lnTo>
                  <a:pt x="2118" y="6997"/>
                </a:lnTo>
                <a:lnTo>
                  <a:pt x="2118" y="6932"/>
                </a:lnTo>
                <a:lnTo>
                  <a:pt x="2054" y="6868"/>
                </a:lnTo>
                <a:lnTo>
                  <a:pt x="2054" y="6868"/>
                </a:lnTo>
                <a:lnTo>
                  <a:pt x="1990" y="6825"/>
                </a:lnTo>
                <a:lnTo>
                  <a:pt x="1926" y="6804"/>
                </a:lnTo>
                <a:lnTo>
                  <a:pt x="1840" y="6825"/>
                </a:lnTo>
                <a:lnTo>
                  <a:pt x="1755" y="6847"/>
                </a:lnTo>
                <a:lnTo>
                  <a:pt x="1755" y="6847"/>
                </a:lnTo>
                <a:lnTo>
                  <a:pt x="1648" y="6911"/>
                </a:lnTo>
                <a:lnTo>
                  <a:pt x="1562" y="7018"/>
                </a:lnTo>
                <a:lnTo>
                  <a:pt x="1476" y="7103"/>
                </a:lnTo>
                <a:lnTo>
                  <a:pt x="1369" y="7189"/>
                </a:lnTo>
                <a:lnTo>
                  <a:pt x="1369" y="7189"/>
                </a:lnTo>
                <a:lnTo>
                  <a:pt x="1284" y="7232"/>
                </a:lnTo>
                <a:lnTo>
                  <a:pt x="1220" y="7232"/>
                </a:lnTo>
                <a:lnTo>
                  <a:pt x="1198" y="7232"/>
                </a:lnTo>
                <a:lnTo>
                  <a:pt x="1177" y="7189"/>
                </a:lnTo>
                <a:lnTo>
                  <a:pt x="1156" y="7082"/>
                </a:lnTo>
                <a:lnTo>
                  <a:pt x="1156" y="7082"/>
                </a:lnTo>
                <a:lnTo>
                  <a:pt x="1177" y="7018"/>
                </a:lnTo>
                <a:lnTo>
                  <a:pt x="1198" y="6954"/>
                </a:lnTo>
                <a:lnTo>
                  <a:pt x="1262" y="6825"/>
                </a:lnTo>
                <a:lnTo>
                  <a:pt x="1262" y="6825"/>
                </a:lnTo>
                <a:lnTo>
                  <a:pt x="1434" y="6611"/>
                </a:lnTo>
                <a:lnTo>
                  <a:pt x="1690" y="6290"/>
                </a:lnTo>
                <a:lnTo>
                  <a:pt x="1776" y="6119"/>
                </a:lnTo>
                <a:lnTo>
                  <a:pt x="1797" y="6055"/>
                </a:lnTo>
                <a:lnTo>
                  <a:pt x="1797" y="5991"/>
                </a:lnTo>
                <a:lnTo>
                  <a:pt x="1797" y="5948"/>
                </a:lnTo>
                <a:lnTo>
                  <a:pt x="1755" y="5927"/>
                </a:lnTo>
                <a:lnTo>
                  <a:pt x="1712" y="5905"/>
                </a:lnTo>
                <a:lnTo>
                  <a:pt x="1626" y="5927"/>
                </a:lnTo>
                <a:lnTo>
                  <a:pt x="1626" y="5927"/>
                </a:lnTo>
                <a:lnTo>
                  <a:pt x="1541" y="5948"/>
                </a:lnTo>
                <a:lnTo>
                  <a:pt x="1476" y="5970"/>
                </a:lnTo>
                <a:lnTo>
                  <a:pt x="1327" y="6076"/>
                </a:lnTo>
                <a:lnTo>
                  <a:pt x="1091" y="6312"/>
                </a:lnTo>
                <a:lnTo>
                  <a:pt x="1091" y="6312"/>
                </a:lnTo>
                <a:lnTo>
                  <a:pt x="963" y="6376"/>
                </a:lnTo>
                <a:lnTo>
                  <a:pt x="920" y="6397"/>
                </a:lnTo>
                <a:lnTo>
                  <a:pt x="877" y="6376"/>
                </a:lnTo>
                <a:lnTo>
                  <a:pt x="856" y="6333"/>
                </a:lnTo>
                <a:lnTo>
                  <a:pt x="835" y="6290"/>
                </a:lnTo>
                <a:lnTo>
                  <a:pt x="813" y="6141"/>
                </a:lnTo>
                <a:lnTo>
                  <a:pt x="813" y="6141"/>
                </a:lnTo>
                <a:lnTo>
                  <a:pt x="770" y="6098"/>
                </a:lnTo>
                <a:lnTo>
                  <a:pt x="770" y="6055"/>
                </a:lnTo>
                <a:lnTo>
                  <a:pt x="792" y="6012"/>
                </a:lnTo>
                <a:lnTo>
                  <a:pt x="856" y="5970"/>
                </a:lnTo>
                <a:lnTo>
                  <a:pt x="856" y="5970"/>
                </a:lnTo>
                <a:lnTo>
                  <a:pt x="1027" y="5820"/>
                </a:lnTo>
                <a:lnTo>
                  <a:pt x="1027" y="5820"/>
                </a:lnTo>
                <a:lnTo>
                  <a:pt x="1241" y="5606"/>
                </a:lnTo>
                <a:lnTo>
                  <a:pt x="1241" y="5606"/>
                </a:lnTo>
                <a:lnTo>
                  <a:pt x="1348" y="5499"/>
                </a:lnTo>
                <a:lnTo>
                  <a:pt x="1476" y="5349"/>
                </a:lnTo>
                <a:lnTo>
                  <a:pt x="1519" y="5285"/>
                </a:lnTo>
                <a:lnTo>
                  <a:pt x="1541" y="5221"/>
                </a:lnTo>
                <a:lnTo>
                  <a:pt x="1541" y="5135"/>
                </a:lnTo>
                <a:lnTo>
                  <a:pt x="1476" y="5071"/>
                </a:lnTo>
                <a:lnTo>
                  <a:pt x="1476" y="5071"/>
                </a:lnTo>
                <a:lnTo>
                  <a:pt x="1434" y="5028"/>
                </a:lnTo>
                <a:lnTo>
                  <a:pt x="1369" y="5007"/>
                </a:lnTo>
                <a:lnTo>
                  <a:pt x="1305" y="5007"/>
                </a:lnTo>
                <a:lnTo>
                  <a:pt x="1262" y="5007"/>
                </a:lnTo>
                <a:lnTo>
                  <a:pt x="1156" y="5071"/>
                </a:lnTo>
                <a:lnTo>
                  <a:pt x="1049" y="5178"/>
                </a:lnTo>
                <a:lnTo>
                  <a:pt x="835" y="5413"/>
                </a:lnTo>
                <a:lnTo>
                  <a:pt x="728" y="5499"/>
                </a:lnTo>
                <a:lnTo>
                  <a:pt x="642" y="5563"/>
                </a:lnTo>
                <a:lnTo>
                  <a:pt x="642" y="5563"/>
                </a:lnTo>
                <a:lnTo>
                  <a:pt x="663" y="5328"/>
                </a:lnTo>
                <a:lnTo>
                  <a:pt x="728" y="5156"/>
                </a:lnTo>
                <a:lnTo>
                  <a:pt x="813" y="4985"/>
                </a:lnTo>
                <a:lnTo>
                  <a:pt x="963" y="4814"/>
                </a:lnTo>
                <a:lnTo>
                  <a:pt x="963" y="4814"/>
                </a:lnTo>
                <a:lnTo>
                  <a:pt x="1156" y="4600"/>
                </a:lnTo>
                <a:lnTo>
                  <a:pt x="1262" y="4493"/>
                </a:lnTo>
                <a:lnTo>
                  <a:pt x="1327" y="4386"/>
                </a:lnTo>
                <a:lnTo>
                  <a:pt x="1327" y="4386"/>
                </a:lnTo>
                <a:lnTo>
                  <a:pt x="1369" y="4279"/>
                </a:lnTo>
                <a:lnTo>
                  <a:pt x="1369" y="4215"/>
                </a:lnTo>
                <a:lnTo>
                  <a:pt x="1369" y="4151"/>
                </a:lnTo>
                <a:lnTo>
                  <a:pt x="1348" y="4087"/>
                </a:lnTo>
                <a:lnTo>
                  <a:pt x="1305" y="4044"/>
                </a:lnTo>
                <a:lnTo>
                  <a:pt x="1262" y="4022"/>
                </a:lnTo>
                <a:lnTo>
                  <a:pt x="1198" y="4001"/>
                </a:lnTo>
                <a:lnTo>
                  <a:pt x="1198" y="4001"/>
                </a:lnTo>
                <a:lnTo>
                  <a:pt x="1113" y="4001"/>
                </a:lnTo>
                <a:lnTo>
                  <a:pt x="1027" y="4022"/>
                </a:lnTo>
                <a:lnTo>
                  <a:pt x="963" y="4087"/>
                </a:lnTo>
                <a:lnTo>
                  <a:pt x="899" y="4151"/>
                </a:lnTo>
                <a:lnTo>
                  <a:pt x="792" y="4301"/>
                </a:lnTo>
                <a:lnTo>
                  <a:pt x="685" y="4429"/>
                </a:lnTo>
                <a:lnTo>
                  <a:pt x="685" y="4429"/>
                </a:lnTo>
                <a:lnTo>
                  <a:pt x="642" y="4408"/>
                </a:lnTo>
                <a:lnTo>
                  <a:pt x="621" y="4365"/>
                </a:lnTo>
                <a:lnTo>
                  <a:pt x="599" y="4322"/>
                </a:lnTo>
                <a:lnTo>
                  <a:pt x="621" y="4279"/>
                </a:lnTo>
                <a:lnTo>
                  <a:pt x="685" y="4129"/>
                </a:lnTo>
                <a:lnTo>
                  <a:pt x="792" y="3980"/>
                </a:lnTo>
                <a:lnTo>
                  <a:pt x="1027" y="3702"/>
                </a:lnTo>
                <a:lnTo>
                  <a:pt x="1177" y="3552"/>
                </a:lnTo>
                <a:lnTo>
                  <a:pt x="1177" y="3552"/>
                </a:lnTo>
                <a:lnTo>
                  <a:pt x="1284" y="3445"/>
                </a:lnTo>
                <a:lnTo>
                  <a:pt x="1369" y="3316"/>
                </a:lnTo>
                <a:lnTo>
                  <a:pt x="1412" y="3274"/>
                </a:lnTo>
                <a:lnTo>
                  <a:pt x="1391" y="3209"/>
                </a:lnTo>
                <a:lnTo>
                  <a:pt x="1348" y="3167"/>
                </a:lnTo>
                <a:lnTo>
                  <a:pt x="1241" y="3145"/>
                </a:lnTo>
                <a:lnTo>
                  <a:pt x="1241" y="3145"/>
                </a:lnTo>
                <a:lnTo>
                  <a:pt x="1177" y="3145"/>
                </a:lnTo>
                <a:lnTo>
                  <a:pt x="1113" y="3167"/>
                </a:lnTo>
                <a:lnTo>
                  <a:pt x="1006" y="3231"/>
                </a:lnTo>
                <a:lnTo>
                  <a:pt x="877" y="3316"/>
                </a:lnTo>
                <a:lnTo>
                  <a:pt x="813" y="3423"/>
                </a:lnTo>
                <a:lnTo>
                  <a:pt x="813" y="3423"/>
                </a:lnTo>
                <a:lnTo>
                  <a:pt x="770" y="3381"/>
                </a:lnTo>
                <a:lnTo>
                  <a:pt x="770" y="3295"/>
                </a:lnTo>
                <a:lnTo>
                  <a:pt x="792" y="3231"/>
                </a:lnTo>
                <a:lnTo>
                  <a:pt x="835" y="3145"/>
                </a:lnTo>
                <a:lnTo>
                  <a:pt x="1006" y="2867"/>
                </a:lnTo>
                <a:lnTo>
                  <a:pt x="1006" y="2867"/>
                </a:lnTo>
                <a:lnTo>
                  <a:pt x="1027" y="2760"/>
                </a:lnTo>
                <a:lnTo>
                  <a:pt x="1049" y="2675"/>
                </a:lnTo>
                <a:lnTo>
                  <a:pt x="1070" y="2568"/>
                </a:lnTo>
                <a:lnTo>
                  <a:pt x="1134" y="2482"/>
                </a:lnTo>
                <a:lnTo>
                  <a:pt x="1134" y="2482"/>
                </a:lnTo>
                <a:lnTo>
                  <a:pt x="1262" y="2268"/>
                </a:lnTo>
                <a:lnTo>
                  <a:pt x="1391" y="2054"/>
                </a:lnTo>
                <a:lnTo>
                  <a:pt x="1391" y="2054"/>
                </a:lnTo>
                <a:lnTo>
                  <a:pt x="1541" y="1883"/>
                </a:lnTo>
                <a:lnTo>
                  <a:pt x="1733" y="1733"/>
                </a:lnTo>
                <a:lnTo>
                  <a:pt x="2140" y="1455"/>
                </a:lnTo>
                <a:lnTo>
                  <a:pt x="2140" y="1455"/>
                </a:lnTo>
                <a:lnTo>
                  <a:pt x="2525" y="1155"/>
                </a:lnTo>
                <a:lnTo>
                  <a:pt x="2739" y="1027"/>
                </a:lnTo>
                <a:lnTo>
                  <a:pt x="2974" y="920"/>
                </a:lnTo>
                <a:lnTo>
                  <a:pt x="2974" y="920"/>
                </a:lnTo>
                <a:lnTo>
                  <a:pt x="3381" y="770"/>
                </a:lnTo>
                <a:lnTo>
                  <a:pt x="3787" y="621"/>
                </a:lnTo>
                <a:lnTo>
                  <a:pt x="4001" y="535"/>
                </a:lnTo>
                <a:lnTo>
                  <a:pt x="4215" y="492"/>
                </a:lnTo>
                <a:lnTo>
                  <a:pt x="4429" y="471"/>
                </a:lnTo>
                <a:lnTo>
                  <a:pt x="4643" y="471"/>
                </a:lnTo>
                <a:lnTo>
                  <a:pt x="4643" y="471"/>
                </a:lnTo>
                <a:lnTo>
                  <a:pt x="5092" y="471"/>
                </a:lnTo>
                <a:lnTo>
                  <a:pt x="5328" y="471"/>
                </a:lnTo>
                <a:lnTo>
                  <a:pt x="5542" y="492"/>
                </a:lnTo>
                <a:lnTo>
                  <a:pt x="5542" y="492"/>
                </a:lnTo>
                <a:lnTo>
                  <a:pt x="5777" y="556"/>
                </a:lnTo>
                <a:lnTo>
                  <a:pt x="6012" y="642"/>
                </a:lnTo>
                <a:lnTo>
                  <a:pt x="6440" y="835"/>
                </a:lnTo>
                <a:lnTo>
                  <a:pt x="6440" y="835"/>
                </a:lnTo>
                <a:lnTo>
                  <a:pt x="6783" y="1006"/>
                </a:lnTo>
                <a:lnTo>
                  <a:pt x="7104" y="1220"/>
                </a:lnTo>
                <a:lnTo>
                  <a:pt x="7403" y="1455"/>
                </a:lnTo>
                <a:lnTo>
                  <a:pt x="7681" y="1712"/>
                </a:lnTo>
                <a:lnTo>
                  <a:pt x="7681" y="1712"/>
                </a:lnTo>
                <a:lnTo>
                  <a:pt x="7810" y="1883"/>
                </a:lnTo>
                <a:lnTo>
                  <a:pt x="7938" y="2075"/>
                </a:lnTo>
                <a:lnTo>
                  <a:pt x="8173" y="2461"/>
                </a:lnTo>
                <a:lnTo>
                  <a:pt x="8173" y="2461"/>
                </a:lnTo>
                <a:lnTo>
                  <a:pt x="8409" y="2803"/>
                </a:lnTo>
                <a:lnTo>
                  <a:pt x="8516" y="2995"/>
                </a:lnTo>
                <a:lnTo>
                  <a:pt x="8623" y="3167"/>
                </a:lnTo>
                <a:lnTo>
                  <a:pt x="8623" y="3167"/>
                </a:lnTo>
                <a:lnTo>
                  <a:pt x="8708" y="3402"/>
                </a:lnTo>
                <a:lnTo>
                  <a:pt x="8794" y="3616"/>
                </a:lnTo>
                <a:lnTo>
                  <a:pt x="8858" y="3851"/>
                </a:lnTo>
                <a:lnTo>
                  <a:pt x="8901" y="4087"/>
                </a:lnTo>
                <a:lnTo>
                  <a:pt x="8944" y="4301"/>
                </a:lnTo>
                <a:lnTo>
                  <a:pt x="8965" y="4557"/>
                </a:lnTo>
                <a:lnTo>
                  <a:pt x="8965" y="5028"/>
                </a:lnTo>
                <a:lnTo>
                  <a:pt x="8922" y="5499"/>
                </a:lnTo>
                <a:lnTo>
                  <a:pt x="8858" y="5970"/>
                </a:lnTo>
                <a:lnTo>
                  <a:pt x="8730" y="6440"/>
                </a:lnTo>
                <a:lnTo>
                  <a:pt x="8580" y="6890"/>
                </a:lnTo>
                <a:lnTo>
                  <a:pt x="8580" y="6890"/>
                </a:lnTo>
                <a:close/>
                <a:moveTo>
                  <a:pt x="5777" y="3616"/>
                </a:moveTo>
                <a:lnTo>
                  <a:pt x="5777" y="3616"/>
                </a:lnTo>
                <a:lnTo>
                  <a:pt x="5649" y="3466"/>
                </a:lnTo>
                <a:lnTo>
                  <a:pt x="5563" y="3402"/>
                </a:lnTo>
                <a:lnTo>
                  <a:pt x="5477" y="3381"/>
                </a:lnTo>
                <a:lnTo>
                  <a:pt x="5477" y="3381"/>
                </a:lnTo>
                <a:lnTo>
                  <a:pt x="5392" y="3381"/>
                </a:lnTo>
                <a:lnTo>
                  <a:pt x="5328" y="3381"/>
                </a:lnTo>
                <a:lnTo>
                  <a:pt x="5263" y="3402"/>
                </a:lnTo>
                <a:lnTo>
                  <a:pt x="5221" y="3423"/>
                </a:lnTo>
                <a:lnTo>
                  <a:pt x="5199" y="3466"/>
                </a:lnTo>
                <a:lnTo>
                  <a:pt x="5178" y="3509"/>
                </a:lnTo>
                <a:lnTo>
                  <a:pt x="5178" y="3616"/>
                </a:lnTo>
                <a:lnTo>
                  <a:pt x="5199" y="3723"/>
                </a:lnTo>
                <a:lnTo>
                  <a:pt x="5242" y="3851"/>
                </a:lnTo>
                <a:lnTo>
                  <a:pt x="5349" y="4044"/>
                </a:lnTo>
                <a:lnTo>
                  <a:pt x="5349" y="4044"/>
                </a:lnTo>
                <a:lnTo>
                  <a:pt x="5477" y="4215"/>
                </a:lnTo>
                <a:lnTo>
                  <a:pt x="5627" y="4386"/>
                </a:lnTo>
                <a:lnTo>
                  <a:pt x="5627" y="4386"/>
                </a:lnTo>
                <a:lnTo>
                  <a:pt x="5756" y="4515"/>
                </a:lnTo>
                <a:lnTo>
                  <a:pt x="5841" y="4579"/>
                </a:lnTo>
                <a:lnTo>
                  <a:pt x="5884" y="4643"/>
                </a:lnTo>
                <a:lnTo>
                  <a:pt x="5884" y="4643"/>
                </a:lnTo>
                <a:lnTo>
                  <a:pt x="5884" y="4707"/>
                </a:lnTo>
                <a:lnTo>
                  <a:pt x="5884" y="4750"/>
                </a:lnTo>
                <a:lnTo>
                  <a:pt x="5841" y="4793"/>
                </a:lnTo>
                <a:lnTo>
                  <a:pt x="5777" y="4793"/>
                </a:lnTo>
                <a:lnTo>
                  <a:pt x="5627" y="4793"/>
                </a:lnTo>
                <a:lnTo>
                  <a:pt x="5499" y="4793"/>
                </a:lnTo>
                <a:lnTo>
                  <a:pt x="5499" y="4793"/>
                </a:lnTo>
                <a:lnTo>
                  <a:pt x="4836" y="4771"/>
                </a:lnTo>
                <a:lnTo>
                  <a:pt x="4836" y="4771"/>
                </a:lnTo>
                <a:lnTo>
                  <a:pt x="4472" y="4750"/>
                </a:lnTo>
                <a:lnTo>
                  <a:pt x="4108" y="4729"/>
                </a:lnTo>
                <a:lnTo>
                  <a:pt x="4108" y="4729"/>
                </a:lnTo>
                <a:lnTo>
                  <a:pt x="3937" y="4729"/>
                </a:lnTo>
                <a:lnTo>
                  <a:pt x="3809" y="4750"/>
                </a:lnTo>
                <a:lnTo>
                  <a:pt x="3766" y="4771"/>
                </a:lnTo>
                <a:lnTo>
                  <a:pt x="3723" y="4814"/>
                </a:lnTo>
                <a:lnTo>
                  <a:pt x="3680" y="4857"/>
                </a:lnTo>
                <a:lnTo>
                  <a:pt x="3637" y="4943"/>
                </a:lnTo>
                <a:lnTo>
                  <a:pt x="3637" y="4943"/>
                </a:lnTo>
                <a:lnTo>
                  <a:pt x="3595" y="5092"/>
                </a:lnTo>
                <a:lnTo>
                  <a:pt x="3595" y="5156"/>
                </a:lnTo>
                <a:lnTo>
                  <a:pt x="3595" y="5221"/>
                </a:lnTo>
                <a:lnTo>
                  <a:pt x="3616" y="5263"/>
                </a:lnTo>
                <a:lnTo>
                  <a:pt x="3659" y="5306"/>
                </a:lnTo>
                <a:lnTo>
                  <a:pt x="3723" y="5328"/>
                </a:lnTo>
                <a:lnTo>
                  <a:pt x="3809" y="5349"/>
                </a:lnTo>
                <a:lnTo>
                  <a:pt x="3809" y="5349"/>
                </a:lnTo>
                <a:lnTo>
                  <a:pt x="3980" y="5370"/>
                </a:lnTo>
                <a:lnTo>
                  <a:pt x="4151" y="5370"/>
                </a:lnTo>
                <a:lnTo>
                  <a:pt x="4493" y="5370"/>
                </a:lnTo>
                <a:lnTo>
                  <a:pt x="4493" y="5370"/>
                </a:lnTo>
                <a:lnTo>
                  <a:pt x="5970" y="5328"/>
                </a:lnTo>
                <a:lnTo>
                  <a:pt x="5970" y="5328"/>
                </a:lnTo>
                <a:lnTo>
                  <a:pt x="5884" y="5435"/>
                </a:lnTo>
                <a:lnTo>
                  <a:pt x="5798" y="5542"/>
                </a:lnTo>
                <a:lnTo>
                  <a:pt x="5584" y="5713"/>
                </a:lnTo>
                <a:lnTo>
                  <a:pt x="5370" y="5863"/>
                </a:lnTo>
                <a:lnTo>
                  <a:pt x="5157" y="6034"/>
                </a:lnTo>
                <a:lnTo>
                  <a:pt x="5157" y="6034"/>
                </a:lnTo>
                <a:lnTo>
                  <a:pt x="5071" y="6119"/>
                </a:lnTo>
                <a:lnTo>
                  <a:pt x="5007" y="6226"/>
                </a:lnTo>
                <a:lnTo>
                  <a:pt x="4964" y="6333"/>
                </a:lnTo>
                <a:lnTo>
                  <a:pt x="4985" y="6376"/>
                </a:lnTo>
                <a:lnTo>
                  <a:pt x="5007" y="6440"/>
                </a:lnTo>
                <a:lnTo>
                  <a:pt x="5007" y="6440"/>
                </a:lnTo>
                <a:lnTo>
                  <a:pt x="5071" y="6547"/>
                </a:lnTo>
                <a:lnTo>
                  <a:pt x="5178" y="6611"/>
                </a:lnTo>
                <a:lnTo>
                  <a:pt x="5306" y="6654"/>
                </a:lnTo>
                <a:lnTo>
                  <a:pt x="5435" y="6654"/>
                </a:lnTo>
                <a:lnTo>
                  <a:pt x="5435" y="6654"/>
                </a:lnTo>
                <a:lnTo>
                  <a:pt x="5542" y="6590"/>
                </a:lnTo>
                <a:lnTo>
                  <a:pt x="5627" y="6526"/>
                </a:lnTo>
                <a:lnTo>
                  <a:pt x="5798" y="6333"/>
                </a:lnTo>
                <a:lnTo>
                  <a:pt x="5798" y="6333"/>
                </a:lnTo>
                <a:lnTo>
                  <a:pt x="5905" y="6226"/>
                </a:lnTo>
                <a:lnTo>
                  <a:pt x="6034" y="6141"/>
                </a:lnTo>
                <a:lnTo>
                  <a:pt x="6162" y="6034"/>
                </a:lnTo>
                <a:lnTo>
                  <a:pt x="6290" y="5948"/>
                </a:lnTo>
                <a:lnTo>
                  <a:pt x="6290" y="5948"/>
                </a:lnTo>
                <a:lnTo>
                  <a:pt x="6483" y="5756"/>
                </a:lnTo>
                <a:lnTo>
                  <a:pt x="6676" y="5520"/>
                </a:lnTo>
                <a:lnTo>
                  <a:pt x="6847" y="5285"/>
                </a:lnTo>
                <a:lnTo>
                  <a:pt x="6911" y="5178"/>
                </a:lnTo>
                <a:lnTo>
                  <a:pt x="6954" y="5049"/>
                </a:lnTo>
                <a:lnTo>
                  <a:pt x="6954" y="5049"/>
                </a:lnTo>
                <a:lnTo>
                  <a:pt x="6569" y="4515"/>
                </a:lnTo>
                <a:lnTo>
                  <a:pt x="6355" y="4236"/>
                </a:lnTo>
                <a:lnTo>
                  <a:pt x="6141" y="3980"/>
                </a:lnTo>
                <a:lnTo>
                  <a:pt x="6141" y="3980"/>
                </a:lnTo>
                <a:lnTo>
                  <a:pt x="5970" y="3787"/>
                </a:lnTo>
                <a:lnTo>
                  <a:pt x="5777" y="3616"/>
                </a:lnTo>
                <a:lnTo>
                  <a:pt x="5777" y="3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76;p8"/>
          <p:cNvSpPr/>
          <p:nvPr/>
        </p:nvSpPr>
        <p:spPr>
          <a:xfrm>
            <a:off x="4948514" y="1590595"/>
            <a:ext cx="1260181" cy="937451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3;p8"/>
          <p:cNvSpPr/>
          <p:nvPr/>
        </p:nvSpPr>
        <p:spPr>
          <a:xfrm>
            <a:off x="2103359" y="1616375"/>
            <a:ext cx="1079890" cy="911671"/>
          </a:xfrm>
          <a:custGeom>
            <a:avLst/>
            <a:gdLst/>
            <a:ahLst/>
            <a:cxnLst/>
            <a:rect l="l" t="t" r="r" b="b"/>
            <a:pathLst>
              <a:path w="9201" h="9137" extrusionOk="0">
                <a:moveTo>
                  <a:pt x="1006" y="2483"/>
                </a:moveTo>
                <a:lnTo>
                  <a:pt x="1006" y="2483"/>
                </a:lnTo>
                <a:lnTo>
                  <a:pt x="1049" y="2440"/>
                </a:lnTo>
                <a:lnTo>
                  <a:pt x="1091" y="2376"/>
                </a:lnTo>
                <a:lnTo>
                  <a:pt x="1156" y="2162"/>
                </a:lnTo>
                <a:lnTo>
                  <a:pt x="1198" y="2055"/>
                </a:lnTo>
                <a:lnTo>
                  <a:pt x="1241" y="1969"/>
                </a:lnTo>
                <a:lnTo>
                  <a:pt x="1284" y="1927"/>
                </a:lnTo>
                <a:lnTo>
                  <a:pt x="1305" y="1927"/>
                </a:lnTo>
                <a:lnTo>
                  <a:pt x="1348" y="1948"/>
                </a:lnTo>
                <a:lnTo>
                  <a:pt x="1348" y="1948"/>
                </a:lnTo>
                <a:lnTo>
                  <a:pt x="1412" y="2012"/>
                </a:lnTo>
                <a:lnTo>
                  <a:pt x="1477" y="2119"/>
                </a:lnTo>
                <a:lnTo>
                  <a:pt x="1541" y="2376"/>
                </a:lnTo>
                <a:lnTo>
                  <a:pt x="1605" y="2504"/>
                </a:lnTo>
                <a:lnTo>
                  <a:pt x="1669" y="2590"/>
                </a:lnTo>
                <a:lnTo>
                  <a:pt x="1712" y="2633"/>
                </a:lnTo>
                <a:lnTo>
                  <a:pt x="1755" y="2654"/>
                </a:lnTo>
                <a:lnTo>
                  <a:pt x="1819" y="2654"/>
                </a:lnTo>
                <a:lnTo>
                  <a:pt x="1905" y="2654"/>
                </a:lnTo>
                <a:lnTo>
                  <a:pt x="1905" y="2654"/>
                </a:lnTo>
                <a:lnTo>
                  <a:pt x="1969" y="2633"/>
                </a:lnTo>
                <a:lnTo>
                  <a:pt x="2012" y="2590"/>
                </a:lnTo>
                <a:lnTo>
                  <a:pt x="2054" y="2568"/>
                </a:lnTo>
                <a:lnTo>
                  <a:pt x="2076" y="2504"/>
                </a:lnTo>
                <a:lnTo>
                  <a:pt x="2097" y="2397"/>
                </a:lnTo>
                <a:lnTo>
                  <a:pt x="2054" y="2269"/>
                </a:lnTo>
                <a:lnTo>
                  <a:pt x="2012" y="2140"/>
                </a:lnTo>
                <a:lnTo>
                  <a:pt x="1969" y="2012"/>
                </a:lnTo>
                <a:lnTo>
                  <a:pt x="1862" y="1820"/>
                </a:lnTo>
                <a:lnTo>
                  <a:pt x="1862" y="1820"/>
                </a:lnTo>
                <a:lnTo>
                  <a:pt x="2012" y="1841"/>
                </a:lnTo>
                <a:lnTo>
                  <a:pt x="2183" y="1862"/>
                </a:lnTo>
                <a:lnTo>
                  <a:pt x="2268" y="1862"/>
                </a:lnTo>
                <a:lnTo>
                  <a:pt x="2354" y="1841"/>
                </a:lnTo>
                <a:lnTo>
                  <a:pt x="2397" y="1820"/>
                </a:lnTo>
                <a:lnTo>
                  <a:pt x="2418" y="1755"/>
                </a:lnTo>
                <a:lnTo>
                  <a:pt x="2418" y="1755"/>
                </a:lnTo>
                <a:lnTo>
                  <a:pt x="2418" y="1713"/>
                </a:lnTo>
                <a:lnTo>
                  <a:pt x="2397" y="1670"/>
                </a:lnTo>
                <a:lnTo>
                  <a:pt x="2332" y="1606"/>
                </a:lnTo>
                <a:lnTo>
                  <a:pt x="2247" y="1563"/>
                </a:lnTo>
                <a:lnTo>
                  <a:pt x="2118" y="1520"/>
                </a:lnTo>
                <a:lnTo>
                  <a:pt x="1883" y="1456"/>
                </a:lnTo>
                <a:lnTo>
                  <a:pt x="1733" y="1413"/>
                </a:lnTo>
                <a:lnTo>
                  <a:pt x="1733" y="1413"/>
                </a:lnTo>
                <a:lnTo>
                  <a:pt x="1798" y="1327"/>
                </a:lnTo>
                <a:lnTo>
                  <a:pt x="1905" y="1263"/>
                </a:lnTo>
                <a:lnTo>
                  <a:pt x="2140" y="1135"/>
                </a:lnTo>
                <a:lnTo>
                  <a:pt x="2397" y="1028"/>
                </a:lnTo>
                <a:lnTo>
                  <a:pt x="2611" y="921"/>
                </a:lnTo>
                <a:lnTo>
                  <a:pt x="2611" y="921"/>
                </a:lnTo>
                <a:lnTo>
                  <a:pt x="2782" y="793"/>
                </a:lnTo>
                <a:lnTo>
                  <a:pt x="2889" y="686"/>
                </a:lnTo>
                <a:lnTo>
                  <a:pt x="2996" y="579"/>
                </a:lnTo>
                <a:lnTo>
                  <a:pt x="3060" y="472"/>
                </a:lnTo>
                <a:lnTo>
                  <a:pt x="3081" y="429"/>
                </a:lnTo>
                <a:lnTo>
                  <a:pt x="3081" y="386"/>
                </a:lnTo>
                <a:lnTo>
                  <a:pt x="3060" y="365"/>
                </a:lnTo>
                <a:lnTo>
                  <a:pt x="3039" y="322"/>
                </a:lnTo>
                <a:lnTo>
                  <a:pt x="2974" y="322"/>
                </a:lnTo>
                <a:lnTo>
                  <a:pt x="2889" y="300"/>
                </a:lnTo>
                <a:lnTo>
                  <a:pt x="2889" y="300"/>
                </a:lnTo>
                <a:lnTo>
                  <a:pt x="2653" y="429"/>
                </a:lnTo>
                <a:lnTo>
                  <a:pt x="2225" y="686"/>
                </a:lnTo>
                <a:lnTo>
                  <a:pt x="1798" y="942"/>
                </a:lnTo>
                <a:lnTo>
                  <a:pt x="1648" y="1006"/>
                </a:lnTo>
                <a:lnTo>
                  <a:pt x="1605" y="1028"/>
                </a:lnTo>
                <a:lnTo>
                  <a:pt x="1584" y="1028"/>
                </a:lnTo>
                <a:lnTo>
                  <a:pt x="1584" y="1028"/>
                </a:lnTo>
                <a:lnTo>
                  <a:pt x="1691" y="707"/>
                </a:lnTo>
                <a:lnTo>
                  <a:pt x="1712" y="536"/>
                </a:lnTo>
                <a:lnTo>
                  <a:pt x="1712" y="472"/>
                </a:lnTo>
                <a:lnTo>
                  <a:pt x="1691" y="407"/>
                </a:lnTo>
                <a:lnTo>
                  <a:pt x="1691" y="407"/>
                </a:lnTo>
                <a:lnTo>
                  <a:pt x="1669" y="365"/>
                </a:lnTo>
                <a:lnTo>
                  <a:pt x="1626" y="322"/>
                </a:lnTo>
                <a:lnTo>
                  <a:pt x="1605" y="322"/>
                </a:lnTo>
                <a:lnTo>
                  <a:pt x="1562" y="322"/>
                </a:lnTo>
                <a:lnTo>
                  <a:pt x="1498" y="386"/>
                </a:lnTo>
                <a:lnTo>
                  <a:pt x="1434" y="472"/>
                </a:lnTo>
                <a:lnTo>
                  <a:pt x="1327" y="686"/>
                </a:lnTo>
                <a:lnTo>
                  <a:pt x="1263" y="835"/>
                </a:lnTo>
                <a:lnTo>
                  <a:pt x="1263" y="835"/>
                </a:lnTo>
                <a:lnTo>
                  <a:pt x="1263" y="900"/>
                </a:lnTo>
                <a:lnTo>
                  <a:pt x="1263" y="964"/>
                </a:lnTo>
                <a:lnTo>
                  <a:pt x="1263" y="964"/>
                </a:lnTo>
                <a:lnTo>
                  <a:pt x="1156" y="686"/>
                </a:lnTo>
                <a:lnTo>
                  <a:pt x="1070" y="493"/>
                </a:lnTo>
                <a:lnTo>
                  <a:pt x="963" y="300"/>
                </a:lnTo>
                <a:lnTo>
                  <a:pt x="856" y="151"/>
                </a:lnTo>
                <a:lnTo>
                  <a:pt x="792" y="86"/>
                </a:lnTo>
                <a:lnTo>
                  <a:pt x="728" y="44"/>
                </a:lnTo>
                <a:lnTo>
                  <a:pt x="664" y="1"/>
                </a:lnTo>
                <a:lnTo>
                  <a:pt x="599" y="1"/>
                </a:lnTo>
                <a:lnTo>
                  <a:pt x="535" y="44"/>
                </a:lnTo>
                <a:lnTo>
                  <a:pt x="471" y="108"/>
                </a:lnTo>
                <a:lnTo>
                  <a:pt x="471" y="108"/>
                </a:lnTo>
                <a:lnTo>
                  <a:pt x="471" y="151"/>
                </a:lnTo>
                <a:lnTo>
                  <a:pt x="471" y="193"/>
                </a:lnTo>
                <a:lnTo>
                  <a:pt x="492" y="343"/>
                </a:lnTo>
                <a:lnTo>
                  <a:pt x="557" y="514"/>
                </a:lnTo>
                <a:lnTo>
                  <a:pt x="642" y="707"/>
                </a:lnTo>
                <a:lnTo>
                  <a:pt x="813" y="1049"/>
                </a:lnTo>
                <a:lnTo>
                  <a:pt x="899" y="1199"/>
                </a:lnTo>
                <a:lnTo>
                  <a:pt x="899" y="1199"/>
                </a:lnTo>
                <a:lnTo>
                  <a:pt x="749" y="1156"/>
                </a:lnTo>
                <a:lnTo>
                  <a:pt x="578" y="1092"/>
                </a:lnTo>
                <a:lnTo>
                  <a:pt x="385" y="1049"/>
                </a:lnTo>
                <a:lnTo>
                  <a:pt x="321" y="1049"/>
                </a:lnTo>
                <a:lnTo>
                  <a:pt x="257" y="1071"/>
                </a:lnTo>
                <a:lnTo>
                  <a:pt x="257" y="1071"/>
                </a:lnTo>
                <a:lnTo>
                  <a:pt x="214" y="1113"/>
                </a:lnTo>
                <a:lnTo>
                  <a:pt x="193" y="1156"/>
                </a:lnTo>
                <a:lnTo>
                  <a:pt x="193" y="1178"/>
                </a:lnTo>
                <a:lnTo>
                  <a:pt x="214" y="1220"/>
                </a:lnTo>
                <a:lnTo>
                  <a:pt x="278" y="1285"/>
                </a:lnTo>
                <a:lnTo>
                  <a:pt x="385" y="1349"/>
                </a:lnTo>
                <a:lnTo>
                  <a:pt x="621" y="1456"/>
                </a:lnTo>
                <a:lnTo>
                  <a:pt x="728" y="1499"/>
                </a:lnTo>
                <a:lnTo>
                  <a:pt x="771" y="1541"/>
                </a:lnTo>
                <a:lnTo>
                  <a:pt x="771" y="1541"/>
                </a:lnTo>
                <a:lnTo>
                  <a:pt x="578" y="1648"/>
                </a:lnTo>
                <a:lnTo>
                  <a:pt x="321" y="1798"/>
                </a:lnTo>
                <a:lnTo>
                  <a:pt x="193" y="1884"/>
                </a:lnTo>
                <a:lnTo>
                  <a:pt x="86" y="1969"/>
                </a:lnTo>
                <a:lnTo>
                  <a:pt x="22" y="2055"/>
                </a:lnTo>
                <a:lnTo>
                  <a:pt x="0" y="2119"/>
                </a:lnTo>
                <a:lnTo>
                  <a:pt x="0" y="2162"/>
                </a:lnTo>
                <a:lnTo>
                  <a:pt x="0" y="2162"/>
                </a:lnTo>
                <a:lnTo>
                  <a:pt x="22" y="2205"/>
                </a:lnTo>
                <a:lnTo>
                  <a:pt x="65" y="2247"/>
                </a:lnTo>
                <a:lnTo>
                  <a:pt x="107" y="2247"/>
                </a:lnTo>
                <a:lnTo>
                  <a:pt x="171" y="2247"/>
                </a:lnTo>
                <a:lnTo>
                  <a:pt x="300" y="2226"/>
                </a:lnTo>
                <a:lnTo>
                  <a:pt x="450" y="2162"/>
                </a:lnTo>
                <a:lnTo>
                  <a:pt x="728" y="2012"/>
                </a:lnTo>
                <a:lnTo>
                  <a:pt x="920" y="1905"/>
                </a:lnTo>
                <a:lnTo>
                  <a:pt x="920" y="1905"/>
                </a:lnTo>
                <a:lnTo>
                  <a:pt x="878" y="1948"/>
                </a:lnTo>
                <a:lnTo>
                  <a:pt x="835" y="2033"/>
                </a:lnTo>
                <a:lnTo>
                  <a:pt x="813" y="2140"/>
                </a:lnTo>
                <a:lnTo>
                  <a:pt x="813" y="2247"/>
                </a:lnTo>
                <a:lnTo>
                  <a:pt x="835" y="2354"/>
                </a:lnTo>
                <a:lnTo>
                  <a:pt x="856" y="2440"/>
                </a:lnTo>
                <a:lnTo>
                  <a:pt x="920" y="2504"/>
                </a:lnTo>
                <a:lnTo>
                  <a:pt x="963" y="2504"/>
                </a:lnTo>
                <a:lnTo>
                  <a:pt x="1006" y="2483"/>
                </a:lnTo>
                <a:lnTo>
                  <a:pt x="1006" y="2483"/>
                </a:lnTo>
                <a:close/>
                <a:moveTo>
                  <a:pt x="8238" y="1884"/>
                </a:moveTo>
                <a:lnTo>
                  <a:pt x="8238" y="1884"/>
                </a:lnTo>
                <a:lnTo>
                  <a:pt x="8516" y="1734"/>
                </a:lnTo>
                <a:lnTo>
                  <a:pt x="8708" y="1606"/>
                </a:lnTo>
                <a:lnTo>
                  <a:pt x="8922" y="1477"/>
                </a:lnTo>
                <a:lnTo>
                  <a:pt x="9072" y="1327"/>
                </a:lnTo>
                <a:lnTo>
                  <a:pt x="9136" y="1263"/>
                </a:lnTo>
                <a:lnTo>
                  <a:pt x="9179" y="1178"/>
                </a:lnTo>
                <a:lnTo>
                  <a:pt x="9200" y="1113"/>
                </a:lnTo>
                <a:lnTo>
                  <a:pt x="9179" y="1028"/>
                </a:lnTo>
                <a:lnTo>
                  <a:pt x="9136" y="964"/>
                </a:lnTo>
                <a:lnTo>
                  <a:pt x="9072" y="900"/>
                </a:lnTo>
                <a:lnTo>
                  <a:pt x="9072" y="900"/>
                </a:lnTo>
                <a:lnTo>
                  <a:pt x="9008" y="857"/>
                </a:lnTo>
                <a:lnTo>
                  <a:pt x="8965" y="835"/>
                </a:lnTo>
                <a:lnTo>
                  <a:pt x="8837" y="835"/>
                </a:lnTo>
                <a:lnTo>
                  <a:pt x="8708" y="878"/>
                </a:lnTo>
                <a:lnTo>
                  <a:pt x="8580" y="942"/>
                </a:lnTo>
                <a:lnTo>
                  <a:pt x="8345" y="1071"/>
                </a:lnTo>
                <a:lnTo>
                  <a:pt x="8216" y="1135"/>
                </a:lnTo>
                <a:lnTo>
                  <a:pt x="8131" y="1199"/>
                </a:lnTo>
                <a:lnTo>
                  <a:pt x="8131" y="1199"/>
                </a:lnTo>
                <a:lnTo>
                  <a:pt x="8152" y="1156"/>
                </a:lnTo>
                <a:lnTo>
                  <a:pt x="8195" y="1092"/>
                </a:lnTo>
                <a:lnTo>
                  <a:pt x="8216" y="921"/>
                </a:lnTo>
                <a:lnTo>
                  <a:pt x="8238" y="600"/>
                </a:lnTo>
                <a:lnTo>
                  <a:pt x="8238" y="600"/>
                </a:lnTo>
                <a:lnTo>
                  <a:pt x="8238" y="450"/>
                </a:lnTo>
                <a:lnTo>
                  <a:pt x="8216" y="279"/>
                </a:lnTo>
                <a:lnTo>
                  <a:pt x="8195" y="215"/>
                </a:lnTo>
                <a:lnTo>
                  <a:pt x="8152" y="151"/>
                </a:lnTo>
                <a:lnTo>
                  <a:pt x="8088" y="108"/>
                </a:lnTo>
                <a:lnTo>
                  <a:pt x="8002" y="108"/>
                </a:lnTo>
                <a:lnTo>
                  <a:pt x="8002" y="108"/>
                </a:lnTo>
                <a:lnTo>
                  <a:pt x="7874" y="129"/>
                </a:lnTo>
                <a:lnTo>
                  <a:pt x="7788" y="172"/>
                </a:lnTo>
                <a:lnTo>
                  <a:pt x="7703" y="258"/>
                </a:lnTo>
                <a:lnTo>
                  <a:pt x="7660" y="365"/>
                </a:lnTo>
                <a:lnTo>
                  <a:pt x="7617" y="493"/>
                </a:lnTo>
                <a:lnTo>
                  <a:pt x="7596" y="600"/>
                </a:lnTo>
                <a:lnTo>
                  <a:pt x="7553" y="835"/>
                </a:lnTo>
                <a:lnTo>
                  <a:pt x="7553" y="835"/>
                </a:lnTo>
                <a:lnTo>
                  <a:pt x="7532" y="1071"/>
                </a:lnTo>
                <a:lnTo>
                  <a:pt x="7489" y="1178"/>
                </a:lnTo>
                <a:lnTo>
                  <a:pt x="7446" y="1263"/>
                </a:lnTo>
                <a:lnTo>
                  <a:pt x="7446" y="1263"/>
                </a:lnTo>
                <a:lnTo>
                  <a:pt x="7403" y="1306"/>
                </a:lnTo>
                <a:lnTo>
                  <a:pt x="7360" y="1306"/>
                </a:lnTo>
                <a:lnTo>
                  <a:pt x="7253" y="1263"/>
                </a:lnTo>
                <a:lnTo>
                  <a:pt x="7253" y="1263"/>
                </a:lnTo>
                <a:lnTo>
                  <a:pt x="7125" y="1199"/>
                </a:lnTo>
                <a:lnTo>
                  <a:pt x="6997" y="1113"/>
                </a:lnTo>
                <a:lnTo>
                  <a:pt x="6997" y="1113"/>
                </a:lnTo>
                <a:lnTo>
                  <a:pt x="6826" y="985"/>
                </a:lnTo>
                <a:lnTo>
                  <a:pt x="6633" y="835"/>
                </a:lnTo>
                <a:lnTo>
                  <a:pt x="6526" y="771"/>
                </a:lnTo>
                <a:lnTo>
                  <a:pt x="6419" y="728"/>
                </a:lnTo>
                <a:lnTo>
                  <a:pt x="6312" y="707"/>
                </a:lnTo>
                <a:lnTo>
                  <a:pt x="6205" y="707"/>
                </a:lnTo>
                <a:lnTo>
                  <a:pt x="6205" y="707"/>
                </a:lnTo>
                <a:lnTo>
                  <a:pt x="6141" y="728"/>
                </a:lnTo>
                <a:lnTo>
                  <a:pt x="6098" y="771"/>
                </a:lnTo>
                <a:lnTo>
                  <a:pt x="6077" y="793"/>
                </a:lnTo>
                <a:lnTo>
                  <a:pt x="6055" y="835"/>
                </a:lnTo>
                <a:lnTo>
                  <a:pt x="6055" y="942"/>
                </a:lnTo>
                <a:lnTo>
                  <a:pt x="6098" y="1028"/>
                </a:lnTo>
                <a:lnTo>
                  <a:pt x="6162" y="1135"/>
                </a:lnTo>
                <a:lnTo>
                  <a:pt x="6248" y="1220"/>
                </a:lnTo>
                <a:lnTo>
                  <a:pt x="6419" y="1370"/>
                </a:lnTo>
                <a:lnTo>
                  <a:pt x="6419" y="1370"/>
                </a:lnTo>
                <a:lnTo>
                  <a:pt x="6761" y="1563"/>
                </a:lnTo>
                <a:lnTo>
                  <a:pt x="6868" y="1627"/>
                </a:lnTo>
                <a:lnTo>
                  <a:pt x="6933" y="1691"/>
                </a:lnTo>
                <a:lnTo>
                  <a:pt x="6997" y="1755"/>
                </a:lnTo>
                <a:lnTo>
                  <a:pt x="6997" y="1820"/>
                </a:lnTo>
                <a:lnTo>
                  <a:pt x="6997" y="1820"/>
                </a:lnTo>
                <a:lnTo>
                  <a:pt x="6975" y="1862"/>
                </a:lnTo>
                <a:lnTo>
                  <a:pt x="6933" y="1884"/>
                </a:lnTo>
                <a:lnTo>
                  <a:pt x="6761" y="1991"/>
                </a:lnTo>
                <a:lnTo>
                  <a:pt x="6462" y="2140"/>
                </a:lnTo>
                <a:lnTo>
                  <a:pt x="6462" y="2140"/>
                </a:lnTo>
                <a:lnTo>
                  <a:pt x="6269" y="2226"/>
                </a:lnTo>
                <a:lnTo>
                  <a:pt x="6162" y="2290"/>
                </a:lnTo>
                <a:lnTo>
                  <a:pt x="6077" y="2354"/>
                </a:lnTo>
                <a:lnTo>
                  <a:pt x="6077" y="2354"/>
                </a:lnTo>
                <a:lnTo>
                  <a:pt x="6034" y="2419"/>
                </a:lnTo>
                <a:lnTo>
                  <a:pt x="5991" y="2483"/>
                </a:lnTo>
                <a:lnTo>
                  <a:pt x="5948" y="2568"/>
                </a:lnTo>
                <a:lnTo>
                  <a:pt x="5948" y="2633"/>
                </a:lnTo>
                <a:lnTo>
                  <a:pt x="5948" y="2697"/>
                </a:lnTo>
                <a:lnTo>
                  <a:pt x="5991" y="2761"/>
                </a:lnTo>
                <a:lnTo>
                  <a:pt x="6055" y="2804"/>
                </a:lnTo>
                <a:lnTo>
                  <a:pt x="6141" y="2825"/>
                </a:lnTo>
                <a:lnTo>
                  <a:pt x="6141" y="2825"/>
                </a:lnTo>
                <a:lnTo>
                  <a:pt x="6269" y="2825"/>
                </a:lnTo>
                <a:lnTo>
                  <a:pt x="6398" y="2825"/>
                </a:lnTo>
                <a:lnTo>
                  <a:pt x="6526" y="2782"/>
                </a:lnTo>
                <a:lnTo>
                  <a:pt x="6654" y="2718"/>
                </a:lnTo>
                <a:lnTo>
                  <a:pt x="6911" y="2611"/>
                </a:lnTo>
                <a:lnTo>
                  <a:pt x="7018" y="2568"/>
                </a:lnTo>
                <a:lnTo>
                  <a:pt x="7146" y="2547"/>
                </a:lnTo>
                <a:lnTo>
                  <a:pt x="7146" y="2547"/>
                </a:lnTo>
                <a:lnTo>
                  <a:pt x="7061" y="2761"/>
                </a:lnTo>
                <a:lnTo>
                  <a:pt x="6975" y="3039"/>
                </a:lnTo>
                <a:lnTo>
                  <a:pt x="6954" y="3189"/>
                </a:lnTo>
                <a:lnTo>
                  <a:pt x="6954" y="3339"/>
                </a:lnTo>
                <a:lnTo>
                  <a:pt x="6954" y="3467"/>
                </a:lnTo>
                <a:lnTo>
                  <a:pt x="6997" y="3553"/>
                </a:lnTo>
                <a:lnTo>
                  <a:pt x="6997" y="3553"/>
                </a:lnTo>
                <a:lnTo>
                  <a:pt x="7040" y="3617"/>
                </a:lnTo>
                <a:lnTo>
                  <a:pt x="7104" y="3638"/>
                </a:lnTo>
                <a:lnTo>
                  <a:pt x="7146" y="3617"/>
                </a:lnTo>
                <a:lnTo>
                  <a:pt x="7211" y="3595"/>
                </a:lnTo>
                <a:lnTo>
                  <a:pt x="7318" y="3510"/>
                </a:lnTo>
                <a:lnTo>
                  <a:pt x="7382" y="3403"/>
                </a:lnTo>
                <a:lnTo>
                  <a:pt x="7382" y="3403"/>
                </a:lnTo>
                <a:lnTo>
                  <a:pt x="7489" y="3146"/>
                </a:lnTo>
                <a:lnTo>
                  <a:pt x="7574" y="2868"/>
                </a:lnTo>
                <a:lnTo>
                  <a:pt x="7681" y="2590"/>
                </a:lnTo>
                <a:lnTo>
                  <a:pt x="7724" y="2461"/>
                </a:lnTo>
                <a:lnTo>
                  <a:pt x="7810" y="2333"/>
                </a:lnTo>
                <a:lnTo>
                  <a:pt x="7810" y="2333"/>
                </a:lnTo>
                <a:lnTo>
                  <a:pt x="8088" y="2526"/>
                </a:lnTo>
                <a:lnTo>
                  <a:pt x="8302" y="2654"/>
                </a:lnTo>
                <a:lnTo>
                  <a:pt x="8516" y="2782"/>
                </a:lnTo>
                <a:lnTo>
                  <a:pt x="8730" y="2868"/>
                </a:lnTo>
                <a:lnTo>
                  <a:pt x="8837" y="2889"/>
                </a:lnTo>
                <a:lnTo>
                  <a:pt x="8922" y="2889"/>
                </a:lnTo>
                <a:lnTo>
                  <a:pt x="8987" y="2868"/>
                </a:lnTo>
                <a:lnTo>
                  <a:pt x="9029" y="2825"/>
                </a:lnTo>
                <a:lnTo>
                  <a:pt x="9051" y="2740"/>
                </a:lnTo>
                <a:lnTo>
                  <a:pt x="9072" y="2611"/>
                </a:lnTo>
                <a:lnTo>
                  <a:pt x="9072" y="2611"/>
                </a:lnTo>
                <a:lnTo>
                  <a:pt x="9051" y="2547"/>
                </a:lnTo>
                <a:lnTo>
                  <a:pt x="9029" y="2483"/>
                </a:lnTo>
                <a:lnTo>
                  <a:pt x="8944" y="2376"/>
                </a:lnTo>
                <a:lnTo>
                  <a:pt x="8837" y="2290"/>
                </a:lnTo>
                <a:lnTo>
                  <a:pt x="8708" y="2205"/>
                </a:lnTo>
                <a:lnTo>
                  <a:pt x="8452" y="2055"/>
                </a:lnTo>
                <a:lnTo>
                  <a:pt x="8323" y="1969"/>
                </a:lnTo>
                <a:lnTo>
                  <a:pt x="8238" y="1884"/>
                </a:lnTo>
                <a:lnTo>
                  <a:pt x="8238" y="1884"/>
                </a:lnTo>
                <a:close/>
                <a:moveTo>
                  <a:pt x="6633" y="6676"/>
                </a:moveTo>
                <a:lnTo>
                  <a:pt x="6633" y="6676"/>
                </a:lnTo>
                <a:lnTo>
                  <a:pt x="6440" y="6741"/>
                </a:lnTo>
                <a:lnTo>
                  <a:pt x="6248" y="6848"/>
                </a:lnTo>
                <a:lnTo>
                  <a:pt x="6034" y="6912"/>
                </a:lnTo>
                <a:lnTo>
                  <a:pt x="5948" y="6933"/>
                </a:lnTo>
                <a:lnTo>
                  <a:pt x="5841" y="6933"/>
                </a:lnTo>
                <a:lnTo>
                  <a:pt x="5841" y="6933"/>
                </a:lnTo>
                <a:lnTo>
                  <a:pt x="5734" y="6890"/>
                </a:lnTo>
                <a:lnTo>
                  <a:pt x="5627" y="6826"/>
                </a:lnTo>
                <a:lnTo>
                  <a:pt x="5435" y="6698"/>
                </a:lnTo>
                <a:lnTo>
                  <a:pt x="5435" y="6698"/>
                </a:lnTo>
                <a:lnTo>
                  <a:pt x="4857" y="6313"/>
                </a:lnTo>
                <a:lnTo>
                  <a:pt x="4857" y="6313"/>
                </a:lnTo>
                <a:lnTo>
                  <a:pt x="5199" y="6035"/>
                </a:lnTo>
                <a:lnTo>
                  <a:pt x="5392" y="5906"/>
                </a:lnTo>
                <a:lnTo>
                  <a:pt x="5585" y="5778"/>
                </a:lnTo>
                <a:lnTo>
                  <a:pt x="5585" y="5778"/>
                </a:lnTo>
                <a:lnTo>
                  <a:pt x="5670" y="5756"/>
                </a:lnTo>
                <a:lnTo>
                  <a:pt x="5777" y="5735"/>
                </a:lnTo>
                <a:lnTo>
                  <a:pt x="5863" y="5735"/>
                </a:lnTo>
                <a:lnTo>
                  <a:pt x="5948" y="5756"/>
                </a:lnTo>
                <a:lnTo>
                  <a:pt x="6119" y="5821"/>
                </a:lnTo>
                <a:lnTo>
                  <a:pt x="6312" y="5885"/>
                </a:lnTo>
                <a:lnTo>
                  <a:pt x="6312" y="5885"/>
                </a:lnTo>
                <a:lnTo>
                  <a:pt x="6440" y="5928"/>
                </a:lnTo>
                <a:lnTo>
                  <a:pt x="6612" y="5928"/>
                </a:lnTo>
                <a:lnTo>
                  <a:pt x="6697" y="5928"/>
                </a:lnTo>
                <a:lnTo>
                  <a:pt x="6761" y="5885"/>
                </a:lnTo>
                <a:lnTo>
                  <a:pt x="6826" y="5842"/>
                </a:lnTo>
                <a:lnTo>
                  <a:pt x="6868" y="5778"/>
                </a:lnTo>
                <a:lnTo>
                  <a:pt x="6868" y="5778"/>
                </a:lnTo>
                <a:lnTo>
                  <a:pt x="6868" y="5692"/>
                </a:lnTo>
                <a:lnTo>
                  <a:pt x="6826" y="5628"/>
                </a:lnTo>
                <a:lnTo>
                  <a:pt x="6740" y="5585"/>
                </a:lnTo>
                <a:lnTo>
                  <a:pt x="6654" y="5542"/>
                </a:lnTo>
                <a:lnTo>
                  <a:pt x="6440" y="5478"/>
                </a:lnTo>
                <a:lnTo>
                  <a:pt x="6355" y="5457"/>
                </a:lnTo>
                <a:lnTo>
                  <a:pt x="6291" y="5435"/>
                </a:lnTo>
                <a:lnTo>
                  <a:pt x="6291" y="5435"/>
                </a:lnTo>
                <a:lnTo>
                  <a:pt x="6462" y="5328"/>
                </a:lnTo>
                <a:lnTo>
                  <a:pt x="6676" y="5157"/>
                </a:lnTo>
                <a:lnTo>
                  <a:pt x="6761" y="5050"/>
                </a:lnTo>
                <a:lnTo>
                  <a:pt x="6804" y="4965"/>
                </a:lnTo>
                <a:lnTo>
                  <a:pt x="6826" y="4922"/>
                </a:lnTo>
                <a:lnTo>
                  <a:pt x="6826" y="4879"/>
                </a:lnTo>
                <a:lnTo>
                  <a:pt x="6804" y="4836"/>
                </a:lnTo>
                <a:lnTo>
                  <a:pt x="6761" y="4794"/>
                </a:lnTo>
                <a:lnTo>
                  <a:pt x="6761" y="4794"/>
                </a:lnTo>
                <a:lnTo>
                  <a:pt x="6697" y="4772"/>
                </a:lnTo>
                <a:lnTo>
                  <a:pt x="6590" y="4794"/>
                </a:lnTo>
                <a:lnTo>
                  <a:pt x="6333" y="4858"/>
                </a:lnTo>
                <a:lnTo>
                  <a:pt x="5991" y="5008"/>
                </a:lnTo>
                <a:lnTo>
                  <a:pt x="5991" y="5008"/>
                </a:lnTo>
                <a:lnTo>
                  <a:pt x="6055" y="4836"/>
                </a:lnTo>
                <a:lnTo>
                  <a:pt x="6098" y="4644"/>
                </a:lnTo>
                <a:lnTo>
                  <a:pt x="6077" y="4537"/>
                </a:lnTo>
                <a:lnTo>
                  <a:pt x="6055" y="4451"/>
                </a:lnTo>
                <a:lnTo>
                  <a:pt x="6013" y="4408"/>
                </a:lnTo>
                <a:lnTo>
                  <a:pt x="5927" y="4387"/>
                </a:lnTo>
                <a:lnTo>
                  <a:pt x="5927" y="4387"/>
                </a:lnTo>
                <a:lnTo>
                  <a:pt x="5841" y="4408"/>
                </a:lnTo>
                <a:lnTo>
                  <a:pt x="5756" y="4473"/>
                </a:lnTo>
                <a:lnTo>
                  <a:pt x="5692" y="4537"/>
                </a:lnTo>
                <a:lnTo>
                  <a:pt x="5627" y="4622"/>
                </a:lnTo>
                <a:lnTo>
                  <a:pt x="5542" y="4836"/>
                </a:lnTo>
                <a:lnTo>
                  <a:pt x="5478" y="4986"/>
                </a:lnTo>
                <a:lnTo>
                  <a:pt x="5478" y="4986"/>
                </a:lnTo>
                <a:lnTo>
                  <a:pt x="5413" y="5179"/>
                </a:lnTo>
                <a:lnTo>
                  <a:pt x="5349" y="5307"/>
                </a:lnTo>
                <a:lnTo>
                  <a:pt x="5306" y="5371"/>
                </a:lnTo>
                <a:lnTo>
                  <a:pt x="5264" y="5414"/>
                </a:lnTo>
                <a:lnTo>
                  <a:pt x="5092" y="5500"/>
                </a:lnTo>
                <a:lnTo>
                  <a:pt x="5092" y="5500"/>
                </a:lnTo>
                <a:lnTo>
                  <a:pt x="4793" y="5649"/>
                </a:lnTo>
                <a:lnTo>
                  <a:pt x="4515" y="5778"/>
                </a:lnTo>
                <a:lnTo>
                  <a:pt x="4515" y="5778"/>
                </a:lnTo>
                <a:lnTo>
                  <a:pt x="4472" y="5221"/>
                </a:lnTo>
                <a:lnTo>
                  <a:pt x="4472" y="5221"/>
                </a:lnTo>
                <a:lnTo>
                  <a:pt x="4429" y="5008"/>
                </a:lnTo>
                <a:lnTo>
                  <a:pt x="4429" y="4901"/>
                </a:lnTo>
                <a:lnTo>
                  <a:pt x="4429" y="4794"/>
                </a:lnTo>
                <a:lnTo>
                  <a:pt x="4429" y="4794"/>
                </a:lnTo>
                <a:lnTo>
                  <a:pt x="4472" y="4729"/>
                </a:lnTo>
                <a:lnTo>
                  <a:pt x="4515" y="4687"/>
                </a:lnTo>
                <a:lnTo>
                  <a:pt x="4622" y="4601"/>
                </a:lnTo>
                <a:lnTo>
                  <a:pt x="4750" y="4515"/>
                </a:lnTo>
                <a:lnTo>
                  <a:pt x="4857" y="4430"/>
                </a:lnTo>
                <a:lnTo>
                  <a:pt x="4857" y="4430"/>
                </a:lnTo>
                <a:lnTo>
                  <a:pt x="4964" y="4301"/>
                </a:lnTo>
                <a:lnTo>
                  <a:pt x="5007" y="4216"/>
                </a:lnTo>
                <a:lnTo>
                  <a:pt x="5050" y="4130"/>
                </a:lnTo>
                <a:lnTo>
                  <a:pt x="5050" y="4066"/>
                </a:lnTo>
                <a:lnTo>
                  <a:pt x="5050" y="4002"/>
                </a:lnTo>
                <a:lnTo>
                  <a:pt x="4986" y="3959"/>
                </a:lnTo>
                <a:lnTo>
                  <a:pt x="4900" y="3938"/>
                </a:lnTo>
                <a:lnTo>
                  <a:pt x="4900" y="3938"/>
                </a:lnTo>
                <a:lnTo>
                  <a:pt x="4814" y="3981"/>
                </a:lnTo>
                <a:lnTo>
                  <a:pt x="4686" y="4045"/>
                </a:lnTo>
                <a:lnTo>
                  <a:pt x="4472" y="4216"/>
                </a:lnTo>
                <a:lnTo>
                  <a:pt x="4472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216"/>
                </a:lnTo>
                <a:lnTo>
                  <a:pt x="4451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173"/>
                </a:lnTo>
                <a:lnTo>
                  <a:pt x="4451" y="4173"/>
                </a:lnTo>
                <a:lnTo>
                  <a:pt x="4451" y="4216"/>
                </a:lnTo>
                <a:lnTo>
                  <a:pt x="4451" y="4216"/>
                </a:lnTo>
                <a:lnTo>
                  <a:pt x="4472" y="4216"/>
                </a:lnTo>
                <a:lnTo>
                  <a:pt x="4472" y="4216"/>
                </a:lnTo>
                <a:lnTo>
                  <a:pt x="4472" y="4045"/>
                </a:lnTo>
                <a:lnTo>
                  <a:pt x="4472" y="3831"/>
                </a:lnTo>
                <a:lnTo>
                  <a:pt x="4408" y="3638"/>
                </a:lnTo>
                <a:lnTo>
                  <a:pt x="4365" y="3553"/>
                </a:lnTo>
                <a:lnTo>
                  <a:pt x="4322" y="3510"/>
                </a:lnTo>
                <a:lnTo>
                  <a:pt x="4322" y="3510"/>
                </a:lnTo>
                <a:lnTo>
                  <a:pt x="4258" y="3488"/>
                </a:lnTo>
                <a:lnTo>
                  <a:pt x="4194" y="3467"/>
                </a:lnTo>
                <a:lnTo>
                  <a:pt x="4151" y="3467"/>
                </a:lnTo>
                <a:lnTo>
                  <a:pt x="4087" y="3488"/>
                </a:lnTo>
                <a:lnTo>
                  <a:pt x="4044" y="3531"/>
                </a:lnTo>
                <a:lnTo>
                  <a:pt x="4023" y="3574"/>
                </a:lnTo>
                <a:lnTo>
                  <a:pt x="3959" y="3702"/>
                </a:lnTo>
                <a:lnTo>
                  <a:pt x="3937" y="3852"/>
                </a:lnTo>
                <a:lnTo>
                  <a:pt x="3916" y="4002"/>
                </a:lnTo>
                <a:lnTo>
                  <a:pt x="3916" y="4237"/>
                </a:lnTo>
                <a:lnTo>
                  <a:pt x="3916" y="4237"/>
                </a:lnTo>
                <a:lnTo>
                  <a:pt x="3787" y="4130"/>
                </a:lnTo>
                <a:lnTo>
                  <a:pt x="3638" y="4045"/>
                </a:lnTo>
                <a:lnTo>
                  <a:pt x="3552" y="4023"/>
                </a:lnTo>
                <a:lnTo>
                  <a:pt x="3466" y="4023"/>
                </a:lnTo>
                <a:lnTo>
                  <a:pt x="3402" y="4045"/>
                </a:lnTo>
                <a:lnTo>
                  <a:pt x="3359" y="4109"/>
                </a:lnTo>
                <a:lnTo>
                  <a:pt x="3359" y="4109"/>
                </a:lnTo>
                <a:lnTo>
                  <a:pt x="3359" y="4173"/>
                </a:lnTo>
                <a:lnTo>
                  <a:pt x="3381" y="4259"/>
                </a:lnTo>
                <a:lnTo>
                  <a:pt x="3424" y="4323"/>
                </a:lnTo>
                <a:lnTo>
                  <a:pt x="3488" y="4387"/>
                </a:lnTo>
                <a:lnTo>
                  <a:pt x="3638" y="4515"/>
                </a:lnTo>
                <a:lnTo>
                  <a:pt x="3745" y="4601"/>
                </a:lnTo>
                <a:lnTo>
                  <a:pt x="3745" y="4601"/>
                </a:lnTo>
                <a:lnTo>
                  <a:pt x="3852" y="4729"/>
                </a:lnTo>
                <a:lnTo>
                  <a:pt x="3916" y="4858"/>
                </a:lnTo>
                <a:lnTo>
                  <a:pt x="3937" y="5008"/>
                </a:lnTo>
                <a:lnTo>
                  <a:pt x="3937" y="5179"/>
                </a:lnTo>
                <a:lnTo>
                  <a:pt x="3937" y="5179"/>
                </a:lnTo>
                <a:lnTo>
                  <a:pt x="3916" y="5521"/>
                </a:lnTo>
                <a:lnTo>
                  <a:pt x="3916" y="5521"/>
                </a:lnTo>
                <a:lnTo>
                  <a:pt x="3916" y="5607"/>
                </a:lnTo>
                <a:lnTo>
                  <a:pt x="3894" y="5692"/>
                </a:lnTo>
                <a:lnTo>
                  <a:pt x="3894" y="5692"/>
                </a:lnTo>
                <a:lnTo>
                  <a:pt x="3873" y="5735"/>
                </a:lnTo>
                <a:lnTo>
                  <a:pt x="3830" y="5756"/>
                </a:lnTo>
                <a:lnTo>
                  <a:pt x="3787" y="5735"/>
                </a:lnTo>
                <a:lnTo>
                  <a:pt x="3723" y="5671"/>
                </a:lnTo>
                <a:lnTo>
                  <a:pt x="3723" y="5671"/>
                </a:lnTo>
                <a:lnTo>
                  <a:pt x="3616" y="5628"/>
                </a:lnTo>
                <a:lnTo>
                  <a:pt x="3488" y="5542"/>
                </a:lnTo>
                <a:lnTo>
                  <a:pt x="3252" y="5393"/>
                </a:lnTo>
                <a:lnTo>
                  <a:pt x="3252" y="5393"/>
                </a:lnTo>
                <a:lnTo>
                  <a:pt x="3039" y="5286"/>
                </a:lnTo>
                <a:lnTo>
                  <a:pt x="2825" y="5179"/>
                </a:lnTo>
                <a:lnTo>
                  <a:pt x="2825" y="5179"/>
                </a:lnTo>
                <a:lnTo>
                  <a:pt x="2739" y="5114"/>
                </a:lnTo>
                <a:lnTo>
                  <a:pt x="2675" y="5050"/>
                </a:lnTo>
                <a:lnTo>
                  <a:pt x="2632" y="4986"/>
                </a:lnTo>
                <a:lnTo>
                  <a:pt x="2611" y="4901"/>
                </a:lnTo>
                <a:lnTo>
                  <a:pt x="2546" y="4729"/>
                </a:lnTo>
                <a:lnTo>
                  <a:pt x="2504" y="4558"/>
                </a:lnTo>
                <a:lnTo>
                  <a:pt x="2504" y="4558"/>
                </a:lnTo>
                <a:lnTo>
                  <a:pt x="2439" y="4430"/>
                </a:lnTo>
                <a:lnTo>
                  <a:pt x="2354" y="4280"/>
                </a:lnTo>
                <a:lnTo>
                  <a:pt x="2290" y="4216"/>
                </a:lnTo>
                <a:lnTo>
                  <a:pt x="2225" y="4194"/>
                </a:lnTo>
                <a:lnTo>
                  <a:pt x="2161" y="4194"/>
                </a:lnTo>
                <a:lnTo>
                  <a:pt x="2076" y="4259"/>
                </a:lnTo>
                <a:lnTo>
                  <a:pt x="2076" y="4259"/>
                </a:lnTo>
                <a:lnTo>
                  <a:pt x="2054" y="4323"/>
                </a:lnTo>
                <a:lnTo>
                  <a:pt x="2033" y="4366"/>
                </a:lnTo>
                <a:lnTo>
                  <a:pt x="2054" y="4515"/>
                </a:lnTo>
                <a:lnTo>
                  <a:pt x="2076" y="4644"/>
                </a:lnTo>
                <a:lnTo>
                  <a:pt x="2097" y="4772"/>
                </a:lnTo>
                <a:lnTo>
                  <a:pt x="2097" y="4772"/>
                </a:lnTo>
                <a:lnTo>
                  <a:pt x="1969" y="4729"/>
                </a:lnTo>
                <a:lnTo>
                  <a:pt x="1755" y="4665"/>
                </a:lnTo>
                <a:lnTo>
                  <a:pt x="1584" y="4665"/>
                </a:lnTo>
                <a:lnTo>
                  <a:pt x="1498" y="4665"/>
                </a:lnTo>
                <a:lnTo>
                  <a:pt x="1434" y="4708"/>
                </a:lnTo>
                <a:lnTo>
                  <a:pt x="1434" y="4708"/>
                </a:lnTo>
                <a:lnTo>
                  <a:pt x="1412" y="4751"/>
                </a:lnTo>
                <a:lnTo>
                  <a:pt x="1412" y="4772"/>
                </a:lnTo>
                <a:lnTo>
                  <a:pt x="1455" y="4858"/>
                </a:lnTo>
                <a:lnTo>
                  <a:pt x="1541" y="4943"/>
                </a:lnTo>
                <a:lnTo>
                  <a:pt x="1669" y="5008"/>
                </a:lnTo>
                <a:lnTo>
                  <a:pt x="1926" y="5157"/>
                </a:lnTo>
                <a:lnTo>
                  <a:pt x="2097" y="5264"/>
                </a:lnTo>
                <a:lnTo>
                  <a:pt x="2097" y="5264"/>
                </a:lnTo>
                <a:lnTo>
                  <a:pt x="2012" y="5286"/>
                </a:lnTo>
                <a:lnTo>
                  <a:pt x="1926" y="5286"/>
                </a:lnTo>
                <a:lnTo>
                  <a:pt x="1712" y="5286"/>
                </a:lnTo>
                <a:lnTo>
                  <a:pt x="1605" y="5286"/>
                </a:lnTo>
                <a:lnTo>
                  <a:pt x="1519" y="5286"/>
                </a:lnTo>
                <a:lnTo>
                  <a:pt x="1434" y="5328"/>
                </a:lnTo>
                <a:lnTo>
                  <a:pt x="1370" y="5371"/>
                </a:lnTo>
                <a:lnTo>
                  <a:pt x="1370" y="5371"/>
                </a:lnTo>
                <a:lnTo>
                  <a:pt x="1327" y="5435"/>
                </a:lnTo>
                <a:lnTo>
                  <a:pt x="1305" y="5478"/>
                </a:lnTo>
                <a:lnTo>
                  <a:pt x="1305" y="5521"/>
                </a:lnTo>
                <a:lnTo>
                  <a:pt x="1327" y="5564"/>
                </a:lnTo>
                <a:lnTo>
                  <a:pt x="1391" y="5607"/>
                </a:lnTo>
                <a:lnTo>
                  <a:pt x="1477" y="5649"/>
                </a:lnTo>
                <a:lnTo>
                  <a:pt x="1605" y="5671"/>
                </a:lnTo>
                <a:lnTo>
                  <a:pt x="1733" y="5692"/>
                </a:lnTo>
                <a:lnTo>
                  <a:pt x="1905" y="5692"/>
                </a:lnTo>
                <a:lnTo>
                  <a:pt x="1905" y="5692"/>
                </a:lnTo>
                <a:lnTo>
                  <a:pt x="2311" y="5692"/>
                </a:lnTo>
                <a:lnTo>
                  <a:pt x="2311" y="5692"/>
                </a:lnTo>
                <a:lnTo>
                  <a:pt x="2482" y="5671"/>
                </a:lnTo>
                <a:lnTo>
                  <a:pt x="2568" y="5649"/>
                </a:lnTo>
                <a:lnTo>
                  <a:pt x="2653" y="5671"/>
                </a:lnTo>
                <a:lnTo>
                  <a:pt x="2653" y="5671"/>
                </a:lnTo>
                <a:lnTo>
                  <a:pt x="2760" y="5735"/>
                </a:lnTo>
                <a:lnTo>
                  <a:pt x="2889" y="5821"/>
                </a:lnTo>
                <a:lnTo>
                  <a:pt x="3017" y="5928"/>
                </a:lnTo>
                <a:lnTo>
                  <a:pt x="3124" y="5992"/>
                </a:lnTo>
                <a:lnTo>
                  <a:pt x="3124" y="5992"/>
                </a:lnTo>
                <a:lnTo>
                  <a:pt x="3381" y="6120"/>
                </a:lnTo>
                <a:lnTo>
                  <a:pt x="3509" y="6184"/>
                </a:lnTo>
                <a:lnTo>
                  <a:pt x="3552" y="6206"/>
                </a:lnTo>
                <a:lnTo>
                  <a:pt x="3573" y="6248"/>
                </a:lnTo>
                <a:lnTo>
                  <a:pt x="3573" y="6248"/>
                </a:lnTo>
                <a:lnTo>
                  <a:pt x="3595" y="6291"/>
                </a:lnTo>
                <a:lnTo>
                  <a:pt x="3595" y="6355"/>
                </a:lnTo>
                <a:lnTo>
                  <a:pt x="3573" y="6377"/>
                </a:lnTo>
                <a:lnTo>
                  <a:pt x="3531" y="6420"/>
                </a:lnTo>
                <a:lnTo>
                  <a:pt x="3445" y="6462"/>
                </a:lnTo>
                <a:lnTo>
                  <a:pt x="3338" y="6527"/>
                </a:lnTo>
                <a:lnTo>
                  <a:pt x="3338" y="6527"/>
                </a:lnTo>
                <a:lnTo>
                  <a:pt x="2803" y="6826"/>
                </a:lnTo>
                <a:lnTo>
                  <a:pt x="2525" y="6955"/>
                </a:lnTo>
                <a:lnTo>
                  <a:pt x="2397" y="7019"/>
                </a:lnTo>
                <a:lnTo>
                  <a:pt x="2247" y="7040"/>
                </a:lnTo>
                <a:lnTo>
                  <a:pt x="2247" y="7040"/>
                </a:lnTo>
                <a:lnTo>
                  <a:pt x="2012" y="7061"/>
                </a:lnTo>
                <a:lnTo>
                  <a:pt x="1776" y="7061"/>
                </a:lnTo>
                <a:lnTo>
                  <a:pt x="1284" y="7061"/>
                </a:lnTo>
                <a:lnTo>
                  <a:pt x="1284" y="7061"/>
                </a:lnTo>
                <a:lnTo>
                  <a:pt x="1156" y="7083"/>
                </a:lnTo>
                <a:lnTo>
                  <a:pt x="985" y="7083"/>
                </a:lnTo>
                <a:lnTo>
                  <a:pt x="920" y="7104"/>
                </a:lnTo>
                <a:lnTo>
                  <a:pt x="856" y="7147"/>
                </a:lnTo>
                <a:lnTo>
                  <a:pt x="813" y="7190"/>
                </a:lnTo>
                <a:lnTo>
                  <a:pt x="771" y="7254"/>
                </a:lnTo>
                <a:lnTo>
                  <a:pt x="771" y="7254"/>
                </a:lnTo>
                <a:lnTo>
                  <a:pt x="771" y="7318"/>
                </a:lnTo>
                <a:lnTo>
                  <a:pt x="792" y="7361"/>
                </a:lnTo>
                <a:lnTo>
                  <a:pt x="813" y="7404"/>
                </a:lnTo>
                <a:lnTo>
                  <a:pt x="835" y="7447"/>
                </a:lnTo>
                <a:lnTo>
                  <a:pt x="942" y="7489"/>
                </a:lnTo>
                <a:lnTo>
                  <a:pt x="1070" y="7511"/>
                </a:lnTo>
                <a:lnTo>
                  <a:pt x="1327" y="7532"/>
                </a:lnTo>
                <a:lnTo>
                  <a:pt x="1455" y="7532"/>
                </a:lnTo>
                <a:lnTo>
                  <a:pt x="1519" y="7554"/>
                </a:lnTo>
                <a:lnTo>
                  <a:pt x="1519" y="7554"/>
                </a:lnTo>
                <a:lnTo>
                  <a:pt x="1370" y="7661"/>
                </a:lnTo>
                <a:lnTo>
                  <a:pt x="1177" y="7832"/>
                </a:lnTo>
                <a:lnTo>
                  <a:pt x="1134" y="7896"/>
                </a:lnTo>
                <a:lnTo>
                  <a:pt x="1091" y="7982"/>
                </a:lnTo>
                <a:lnTo>
                  <a:pt x="1113" y="8024"/>
                </a:lnTo>
                <a:lnTo>
                  <a:pt x="1134" y="8067"/>
                </a:lnTo>
                <a:lnTo>
                  <a:pt x="1177" y="8088"/>
                </a:lnTo>
                <a:lnTo>
                  <a:pt x="1241" y="8110"/>
                </a:lnTo>
                <a:lnTo>
                  <a:pt x="1241" y="8110"/>
                </a:lnTo>
                <a:lnTo>
                  <a:pt x="1370" y="8088"/>
                </a:lnTo>
                <a:lnTo>
                  <a:pt x="1605" y="8024"/>
                </a:lnTo>
                <a:lnTo>
                  <a:pt x="1798" y="7939"/>
                </a:lnTo>
                <a:lnTo>
                  <a:pt x="1883" y="7896"/>
                </a:lnTo>
                <a:lnTo>
                  <a:pt x="1905" y="7875"/>
                </a:lnTo>
                <a:lnTo>
                  <a:pt x="1905" y="7875"/>
                </a:lnTo>
                <a:lnTo>
                  <a:pt x="1840" y="8024"/>
                </a:lnTo>
                <a:lnTo>
                  <a:pt x="1798" y="8217"/>
                </a:lnTo>
                <a:lnTo>
                  <a:pt x="1776" y="8302"/>
                </a:lnTo>
                <a:lnTo>
                  <a:pt x="1755" y="8388"/>
                </a:lnTo>
                <a:lnTo>
                  <a:pt x="1776" y="8474"/>
                </a:lnTo>
                <a:lnTo>
                  <a:pt x="1819" y="8538"/>
                </a:lnTo>
                <a:lnTo>
                  <a:pt x="1819" y="8538"/>
                </a:lnTo>
                <a:lnTo>
                  <a:pt x="1883" y="8602"/>
                </a:lnTo>
                <a:lnTo>
                  <a:pt x="1969" y="8623"/>
                </a:lnTo>
                <a:lnTo>
                  <a:pt x="2033" y="8602"/>
                </a:lnTo>
                <a:lnTo>
                  <a:pt x="2097" y="8559"/>
                </a:lnTo>
                <a:lnTo>
                  <a:pt x="2161" y="8495"/>
                </a:lnTo>
                <a:lnTo>
                  <a:pt x="2225" y="8409"/>
                </a:lnTo>
                <a:lnTo>
                  <a:pt x="2290" y="8260"/>
                </a:lnTo>
                <a:lnTo>
                  <a:pt x="2290" y="8260"/>
                </a:lnTo>
                <a:lnTo>
                  <a:pt x="2375" y="8046"/>
                </a:lnTo>
                <a:lnTo>
                  <a:pt x="2482" y="7832"/>
                </a:lnTo>
                <a:lnTo>
                  <a:pt x="2525" y="7725"/>
                </a:lnTo>
                <a:lnTo>
                  <a:pt x="2589" y="7639"/>
                </a:lnTo>
                <a:lnTo>
                  <a:pt x="2675" y="7575"/>
                </a:lnTo>
                <a:lnTo>
                  <a:pt x="2782" y="7511"/>
                </a:lnTo>
                <a:lnTo>
                  <a:pt x="2782" y="7511"/>
                </a:lnTo>
                <a:lnTo>
                  <a:pt x="3338" y="7233"/>
                </a:lnTo>
                <a:lnTo>
                  <a:pt x="3873" y="6955"/>
                </a:lnTo>
                <a:lnTo>
                  <a:pt x="3873" y="6955"/>
                </a:lnTo>
                <a:lnTo>
                  <a:pt x="3894" y="7404"/>
                </a:lnTo>
                <a:lnTo>
                  <a:pt x="3894" y="7639"/>
                </a:lnTo>
                <a:lnTo>
                  <a:pt x="3873" y="7746"/>
                </a:lnTo>
                <a:lnTo>
                  <a:pt x="3830" y="7832"/>
                </a:lnTo>
                <a:lnTo>
                  <a:pt x="3830" y="7832"/>
                </a:lnTo>
                <a:lnTo>
                  <a:pt x="3787" y="7917"/>
                </a:lnTo>
                <a:lnTo>
                  <a:pt x="3723" y="7960"/>
                </a:lnTo>
                <a:lnTo>
                  <a:pt x="3595" y="8067"/>
                </a:lnTo>
                <a:lnTo>
                  <a:pt x="3466" y="8174"/>
                </a:lnTo>
                <a:lnTo>
                  <a:pt x="3402" y="8238"/>
                </a:lnTo>
                <a:lnTo>
                  <a:pt x="3359" y="8302"/>
                </a:lnTo>
                <a:lnTo>
                  <a:pt x="3359" y="8302"/>
                </a:lnTo>
                <a:lnTo>
                  <a:pt x="3317" y="8388"/>
                </a:lnTo>
                <a:lnTo>
                  <a:pt x="3295" y="8474"/>
                </a:lnTo>
                <a:lnTo>
                  <a:pt x="3295" y="8559"/>
                </a:lnTo>
                <a:lnTo>
                  <a:pt x="3295" y="8623"/>
                </a:lnTo>
                <a:lnTo>
                  <a:pt x="3338" y="8666"/>
                </a:lnTo>
                <a:lnTo>
                  <a:pt x="3381" y="8709"/>
                </a:lnTo>
                <a:lnTo>
                  <a:pt x="3466" y="8709"/>
                </a:lnTo>
                <a:lnTo>
                  <a:pt x="3552" y="8688"/>
                </a:lnTo>
                <a:lnTo>
                  <a:pt x="3552" y="8688"/>
                </a:lnTo>
                <a:lnTo>
                  <a:pt x="3659" y="8602"/>
                </a:lnTo>
                <a:lnTo>
                  <a:pt x="3745" y="8516"/>
                </a:lnTo>
                <a:lnTo>
                  <a:pt x="3830" y="8431"/>
                </a:lnTo>
                <a:lnTo>
                  <a:pt x="3873" y="8409"/>
                </a:lnTo>
                <a:lnTo>
                  <a:pt x="3937" y="8388"/>
                </a:lnTo>
                <a:lnTo>
                  <a:pt x="3937" y="8388"/>
                </a:lnTo>
                <a:lnTo>
                  <a:pt x="3937" y="8602"/>
                </a:lnTo>
                <a:lnTo>
                  <a:pt x="3959" y="8837"/>
                </a:lnTo>
                <a:lnTo>
                  <a:pt x="3980" y="8966"/>
                </a:lnTo>
                <a:lnTo>
                  <a:pt x="4023" y="9051"/>
                </a:lnTo>
                <a:lnTo>
                  <a:pt x="4108" y="9115"/>
                </a:lnTo>
                <a:lnTo>
                  <a:pt x="4151" y="9137"/>
                </a:lnTo>
                <a:lnTo>
                  <a:pt x="4215" y="9137"/>
                </a:lnTo>
                <a:lnTo>
                  <a:pt x="4215" y="9137"/>
                </a:lnTo>
                <a:lnTo>
                  <a:pt x="4279" y="9137"/>
                </a:lnTo>
                <a:lnTo>
                  <a:pt x="4344" y="9115"/>
                </a:lnTo>
                <a:lnTo>
                  <a:pt x="4408" y="9051"/>
                </a:lnTo>
                <a:lnTo>
                  <a:pt x="4451" y="8966"/>
                </a:lnTo>
                <a:lnTo>
                  <a:pt x="4472" y="8859"/>
                </a:lnTo>
                <a:lnTo>
                  <a:pt x="4493" y="8623"/>
                </a:lnTo>
                <a:lnTo>
                  <a:pt x="4515" y="8495"/>
                </a:lnTo>
                <a:lnTo>
                  <a:pt x="4536" y="8409"/>
                </a:lnTo>
                <a:lnTo>
                  <a:pt x="4536" y="8409"/>
                </a:lnTo>
                <a:lnTo>
                  <a:pt x="4665" y="8559"/>
                </a:lnTo>
                <a:lnTo>
                  <a:pt x="4879" y="8752"/>
                </a:lnTo>
                <a:lnTo>
                  <a:pt x="4986" y="8816"/>
                </a:lnTo>
                <a:lnTo>
                  <a:pt x="5028" y="8837"/>
                </a:lnTo>
                <a:lnTo>
                  <a:pt x="5071" y="8837"/>
                </a:lnTo>
                <a:lnTo>
                  <a:pt x="5114" y="8816"/>
                </a:lnTo>
                <a:lnTo>
                  <a:pt x="5135" y="8795"/>
                </a:lnTo>
                <a:lnTo>
                  <a:pt x="5157" y="8730"/>
                </a:lnTo>
                <a:lnTo>
                  <a:pt x="5178" y="8666"/>
                </a:lnTo>
                <a:lnTo>
                  <a:pt x="5178" y="8666"/>
                </a:lnTo>
                <a:lnTo>
                  <a:pt x="5157" y="8559"/>
                </a:lnTo>
                <a:lnTo>
                  <a:pt x="5092" y="8452"/>
                </a:lnTo>
                <a:lnTo>
                  <a:pt x="5007" y="8367"/>
                </a:lnTo>
                <a:lnTo>
                  <a:pt x="4900" y="8260"/>
                </a:lnTo>
                <a:lnTo>
                  <a:pt x="4707" y="8088"/>
                </a:lnTo>
                <a:lnTo>
                  <a:pt x="4622" y="8003"/>
                </a:lnTo>
                <a:lnTo>
                  <a:pt x="4558" y="7917"/>
                </a:lnTo>
                <a:lnTo>
                  <a:pt x="4558" y="7917"/>
                </a:lnTo>
                <a:lnTo>
                  <a:pt x="4515" y="7746"/>
                </a:lnTo>
                <a:lnTo>
                  <a:pt x="4515" y="7532"/>
                </a:lnTo>
                <a:lnTo>
                  <a:pt x="4515" y="7126"/>
                </a:lnTo>
                <a:lnTo>
                  <a:pt x="4515" y="7126"/>
                </a:lnTo>
                <a:lnTo>
                  <a:pt x="4515" y="6997"/>
                </a:lnTo>
                <a:lnTo>
                  <a:pt x="4536" y="6912"/>
                </a:lnTo>
                <a:lnTo>
                  <a:pt x="4536" y="6890"/>
                </a:lnTo>
                <a:lnTo>
                  <a:pt x="4558" y="6869"/>
                </a:lnTo>
                <a:lnTo>
                  <a:pt x="4558" y="6869"/>
                </a:lnTo>
                <a:lnTo>
                  <a:pt x="4622" y="6869"/>
                </a:lnTo>
                <a:lnTo>
                  <a:pt x="4686" y="6912"/>
                </a:lnTo>
                <a:lnTo>
                  <a:pt x="4900" y="7019"/>
                </a:lnTo>
                <a:lnTo>
                  <a:pt x="5221" y="7254"/>
                </a:lnTo>
                <a:lnTo>
                  <a:pt x="5221" y="7254"/>
                </a:lnTo>
                <a:lnTo>
                  <a:pt x="5520" y="7425"/>
                </a:lnTo>
                <a:lnTo>
                  <a:pt x="5670" y="7532"/>
                </a:lnTo>
                <a:lnTo>
                  <a:pt x="5713" y="7596"/>
                </a:lnTo>
                <a:lnTo>
                  <a:pt x="5756" y="7661"/>
                </a:lnTo>
                <a:lnTo>
                  <a:pt x="5756" y="7661"/>
                </a:lnTo>
                <a:lnTo>
                  <a:pt x="5799" y="7746"/>
                </a:lnTo>
                <a:lnTo>
                  <a:pt x="5820" y="7853"/>
                </a:lnTo>
                <a:lnTo>
                  <a:pt x="5841" y="8067"/>
                </a:lnTo>
                <a:lnTo>
                  <a:pt x="5841" y="8067"/>
                </a:lnTo>
                <a:lnTo>
                  <a:pt x="5863" y="8153"/>
                </a:lnTo>
                <a:lnTo>
                  <a:pt x="5906" y="8238"/>
                </a:lnTo>
                <a:lnTo>
                  <a:pt x="5970" y="8302"/>
                </a:lnTo>
                <a:lnTo>
                  <a:pt x="6055" y="8345"/>
                </a:lnTo>
                <a:lnTo>
                  <a:pt x="6055" y="8345"/>
                </a:lnTo>
                <a:lnTo>
                  <a:pt x="6119" y="8367"/>
                </a:lnTo>
                <a:lnTo>
                  <a:pt x="6184" y="8345"/>
                </a:lnTo>
                <a:lnTo>
                  <a:pt x="6226" y="8324"/>
                </a:lnTo>
                <a:lnTo>
                  <a:pt x="6226" y="8281"/>
                </a:lnTo>
                <a:lnTo>
                  <a:pt x="6248" y="8174"/>
                </a:lnTo>
                <a:lnTo>
                  <a:pt x="6269" y="8067"/>
                </a:lnTo>
                <a:lnTo>
                  <a:pt x="6269" y="8067"/>
                </a:lnTo>
                <a:lnTo>
                  <a:pt x="6291" y="8024"/>
                </a:lnTo>
                <a:lnTo>
                  <a:pt x="6312" y="8003"/>
                </a:lnTo>
                <a:lnTo>
                  <a:pt x="6376" y="8003"/>
                </a:lnTo>
                <a:lnTo>
                  <a:pt x="6462" y="8024"/>
                </a:lnTo>
                <a:lnTo>
                  <a:pt x="6569" y="8046"/>
                </a:lnTo>
                <a:lnTo>
                  <a:pt x="6569" y="8046"/>
                </a:lnTo>
                <a:lnTo>
                  <a:pt x="6676" y="8046"/>
                </a:lnTo>
                <a:lnTo>
                  <a:pt x="6761" y="8003"/>
                </a:lnTo>
                <a:lnTo>
                  <a:pt x="6804" y="7982"/>
                </a:lnTo>
                <a:lnTo>
                  <a:pt x="6826" y="7939"/>
                </a:lnTo>
                <a:lnTo>
                  <a:pt x="6847" y="7896"/>
                </a:lnTo>
                <a:lnTo>
                  <a:pt x="6868" y="7832"/>
                </a:lnTo>
                <a:lnTo>
                  <a:pt x="6868" y="7832"/>
                </a:lnTo>
                <a:lnTo>
                  <a:pt x="6847" y="7725"/>
                </a:lnTo>
                <a:lnTo>
                  <a:pt x="6783" y="7639"/>
                </a:lnTo>
                <a:lnTo>
                  <a:pt x="6719" y="7575"/>
                </a:lnTo>
                <a:lnTo>
                  <a:pt x="6612" y="7511"/>
                </a:lnTo>
                <a:lnTo>
                  <a:pt x="6440" y="7382"/>
                </a:lnTo>
                <a:lnTo>
                  <a:pt x="6355" y="7297"/>
                </a:lnTo>
                <a:lnTo>
                  <a:pt x="6312" y="7211"/>
                </a:lnTo>
                <a:lnTo>
                  <a:pt x="6312" y="7211"/>
                </a:lnTo>
                <a:lnTo>
                  <a:pt x="6483" y="7190"/>
                </a:lnTo>
                <a:lnTo>
                  <a:pt x="6676" y="7126"/>
                </a:lnTo>
                <a:lnTo>
                  <a:pt x="6847" y="7040"/>
                </a:lnTo>
                <a:lnTo>
                  <a:pt x="6911" y="6997"/>
                </a:lnTo>
                <a:lnTo>
                  <a:pt x="6975" y="6933"/>
                </a:lnTo>
                <a:lnTo>
                  <a:pt x="6975" y="6933"/>
                </a:lnTo>
                <a:lnTo>
                  <a:pt x="7040" y="6848"/>
                </a:lnTo>
                <a:lnTo>
                  <a:pt x="7061" y="6762"/>
                </a:lnTo>
                <a:lnTo>
                  <a:pt x="7040" y="6719"/>
                </a:lnTo>
                <a:lnTo>
                  <a:pt x="6975" y="6676"/>
                </a:lnTo>
                <a:lnTo>
                  <a:pt x="6911" y="6655"/>
                </a:lnTo>
                <a:lnTo>
                  <a:pt x="6804" y="6655"/>
                </a:lnTo>
                <a:lnTo>
                  <a:pt x="6633" y="6676"/>
                </a:lnTo>
                <a:lnTo>
                  <a:pt x="6633" y="6676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15D399A1-0B0A-A154-C756-9FE4333A96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6538BBC0-A96F-8588-14CE-B4B80DDC2A29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816557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6;p8"/>
          <p:cNvSpPr/>
          <p:nvPr/>
        </p:nvSpPr>
        <p:spPr>
          <a:xfrm>
            <a:off x="1921007" y="1590595"/>
            <a:ext cx="1260181" cy="937451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10;p8"/>
          <p:cNvSpPr/>
          <p:nvPr/>
        </p:nvSpPr>
        <p:spPr>
          <a:xfrm rot="16200000">
            <a:off x="3772550" y="1822389"/>
            <a:ext cx="466016" cy="473861"/>
          </a:xfrm>
          <a:custGeom>
            <a:avLst/>
            <a:gdLst/>
            <a:ahLst/>
            <a:cxnLst/>
            <a:rect l="l" t="t" r="r" b="b"/>
            <a:pathLst>
              <a:path w="9565" h="9757" extrusionOk="0">
                <a:moveTo>
                  <a:pt x="9093" y="2931"/>
                </a:moveTo>
                <a:lnTo>
                  <a:pt x="9093" y="2931"/>
                </a:lnTo>
                <a:lnTo>
                  <a:pt x="8815" y="2375"/>
                </a:lnTo>
                <a:lnTo>
                  <a:pt x="8687" y="2097"/>
                </a:lnTo>
                <a:lnTo>
                  <a:pt x="8516" y="1840"/>
                </a:lnTo>
                <a:lnTo>
                  <a:pt x="8516" y="1840"/>
                </a:lnTo>
                <a:lnTo>
                  <a:pt x="8409" y="1669"/>
                </a:lnTo>
                <a:lnTo>
                  <a:pt x="8280" y="1519"/>
                </a:lnTo>
                <a:lnTo>
                  <a:pt x="8002" y="1220"/>
                </a:lnTo>
                <a:lnTo>
                  <a:pt x="7681" y="963"/>
                </a:lnTo>
                <a:lnTo>
                  <a:pt x="7360" y="728"/>
                </a:lnTo>
                <a:lnTo>
                  <a:pt x="7360" y="728"/>
                </a:lnTo>
                <a:lnTo>
                  <a:pt x="6718" y="385"/>
                </a:lnTo>
                <a:lnTo>
                  <a:pt x="6718" y="385"/>
                </a:lnTo>
                <a:lnTo>
                  <a:pt x="6590" y="300"/>
                </a:lnTo>
                <a:lnTo>
                  <a:pt x="6483" y="235"/>
                </a:lnTo>
                <a:lnTo>
                  <a:pt x="6483" y="235"/>
                </a:lnTo>
                <a:lnTo>
                  <a:pt x="6397" y="214"/>
                </a:lnTo>
                <a:lnTo>
                  <a:pt x="6312" y="193"/>
                </a:lnTo>
                <a:lnTo>
                  <a:pt x="6141" y="150"/>
                </a:lnTo>
                <a:lnTo>
                  <a:pt x="6141" y="150"/>
                </a:lnTo>
                <a:lnTo>
                  <a:pt x="5756" y="43"/>
                </a:lnTo>
                <a:lnTo>
                  <a:pt x="5563" y="0"/>
                </a:lnTo>
                <a:lnTo>
                  <a:pt x="5349" y="0"/>
                </a:lnTo>
                <a:lnTo>
                  <a:pt x="4536" y="0"/>
                </a:lnTo>
                <a:lnTo>
                  <a:pt x="4536" y="0"/>
                </a:lnTo>
                <a:lnTo>
                  <a:pt x="4493" y="21"/>
                </a:lnTo>
                <a:lnTo>
                  <a:pt x="4429" y="43"/>
                </a:lnTo>
                <a:lnTo>
                  <a:pt x="4194" y="64"/>
                </a:lnTo>
                <a:lnTo>
                  <a:pt x="3766" y="107"/>
                </a:lnTo>
                <a:lnTo>
                  <a:pt x="3766" y="107"/>
                </a:lnTo>
                <a:lnTo>
                  <a:pt x="3381" y="214"/>
                </a:lnTo>
                <a:lnTo>
                  <a:pt x="3017" y="342"/>
                </a:lnTo>
                <a:lnTo>
                  <a:pt x="3017" y="342"/>
                </a:lnTo>
                <a:lnTo>
                  <a:pt x="2824" y="407"/>
                </a:lnTo>
                <a:lnTo>
                  <a:pt x="2610" y="492"/>
                </a:lnTo>
                <a:lnTo>
                  <a:pt x="2610" y="492"/>
                </a:lnTo>
                <a:lnTo>
                  <a:pt x="2503" y="535"/>
                </a:lnTo>
                <a:lnTo>
                  <a:pt x="2396" y="599"/>
                </a:lnTo>
                <a:lnTo>
                  <a:pt x="2204" y="749"/>
                </a:lnTo>
                <a:lnTo>
                  <a:pt x="2204" y="749"/>
                </a:lnTo>
                <a:lnTo>
                  <a:pt x="1840" y="1006"/>
                </a:lnTo>
                <a:lnTo>
                  <a:pt x="1498" y="1262"/>
                </a:lnTo>
                <a:lnTo>
                  <a:pt x="1498" y="1262"/>
                </a:lnTo>
                <a:lnTo>
                  <a:pt x="1327" y="1412"/>
                </a:lnTo>
                <a:lnTo>
                  <a:pt x="1177" y="1583"/>
                </a:lnTo>
                <a:lnTo>
                  <a:pt x="1027" y="1755"/>
                </a:lnTo>
                <a:lnTo>
                  <a:pt x="899" y="1947"/>
                </a:lnTo>
                <a:lnTo>
                  <a:pt x="642" y="2332"/>
                </a:lnTo>
                <a:lnTo>
                  <a:pt x="428" y="2717"/>
                </a:lnTo>
                <a:lnTo>
                  <a:pt x="428" y="2717"/>
                </a:lnTo>
                <a:lnTo>
                  <a:pt x="342" y="2931"/>
                </a:lnTo>
                <a:lnTo>
                  <a:pt x="278" y="3145"/>
                </a:lnTo>
                <a:lnTo>
                  <a:pt x="214" y="3381"/>
                </a:lnTo>
                <a:lnTo>
                  <a:pt x="150" y="3616"/>
                </a:lnTo>
                <a:lnTo>
                  <a:pt x="86" y="4108"/>
                </a:lnTo>
                <a:lnTo>
                  <a:pt x="22" y="4579"/>
                </a:lnTo>
                <a:lnTo>
                  <a:pt x="22" y="4579"/>
                </a:lnTo>
                <a:lnTo>
                  <a:pt x="0" y="4771"/>
                </a:lnTo>
                <a:lnTo>
                  <a:pt x="0" y="4964"/>
                </a:lnTo>
                <a:lnTo>
                  <a:pt x="43" y="5370"/>
                </a:lnTo>
                <a:lnTo>
                  <a:pt x="107" y="5777"/>
                </a:lnTo>
                <a:lnTo>
                  <a:pt x="150" y="6162"/>
                </a:lnTo>
                <a:lnTo>
                  <a:pt x="150" y="6162"/>
                </a:lnTo>
                <a:lnTo>
                  <a:pt x="150" y="6312"/>
                </a:lnTo>
                <a:lnTo>
                  <a:pt x="193" y="6462"/>
                </a:lnTo>
                <a:lnTo>
                  <a:pt x="278" y="6740"/>
                </a:lnTo>
                <a:lnTo>
                  <a:pt x="428" y="7018"/>
                </a:lnTo>
                <a:lnTo>
                  <a:pt x="578" y="7275"/>
                </a:lnTo>
                <a:lnTo>
                  <a:pt x="578" y="7275"/>
                </a:lnTo>
                <a:lnTo>
                  <a:pt x="770" y="7574"/>
                </a:lnTo>
                <a:lnTo>
                  <a:pt x="1006" y="7852"/>
                </a:lnTo>
                <a:lnTo>
                  <a:pt x="1262" y="8130"/>
                </a:lnTo>
                <a:lnTo>
                  <a:pt x="1519" y="8409"/>
                </a:lnTo>
                <a:lnTo>
                  <a:pt x="1519" y="8409"/>
                </a:lnTo>
                <a:lnTo>
                  <a:pt x="1797" y="8644"/>
                </a:lnTo>
                <a:lnTo>
                  <a:pt x="2076" y="8858"/>
                </a:lnTo>
                <a:lnTo>
                  <a:pt x="2076" y="8858"/>
                </a:lnTo>
                <a:lnTo>
                  <a:pt x="2268" y="8965"/>
                </a:lnTo>
                <a:lnTo>
                  <a:pt x="2461" y="9050"/>
                </a:lnTo>
                <a:lnTo>
                  <a:pt x="2653" y="9115"/>
                </a:lnTo>
                <a:lnTo>
                  <a:pt x="2846" y="9179"/>
                </a:lnTo>
                <a:lnTo>
                  <a:pt x="2846" y="9179"/>
                </a:lnTo>
                <a:lnTo>
                  <a:pt x="3167" y="9350"/>
                </a:lnTo>
                <a:lnTo>
                  <a:pt x="3509" y="9500"/>
                </a:lnTo>
                <a:lnTo>
                  <a:pt x="3509" y="9500"/>
                </a:lnTo>
                <a:lnTo>
                  <a:pt x="3680" y="9564"/>
                </a:lnTo>
                <a:lnTo>
                  <a:pt x="3873" y="9628"/>
                </a:lnTo>
                <a:lnTo>
                  <a:pt x="4258" y="9692"/>
                </a:lnTo>
                <a:lnTo>
                  <a:pt x="4258" y="9692"/>
                </a:lnTo>
                <a:lnTo>
                  <a:pt x="4472" y="9735"/>
                </a:lnTo>
                <a:lnTo>
                  <a:pt x="4686" y="9757"/>
                </a:lnTo>
                <a:lnTo>
                  <a:pt x="5114" y="9757"/>
                </a:lnTo>
                <a:lnTo>
                  <a:pt x="5542" y="9757"/>
                </a:lnTo>
                <a:lnTo>
                  <a:pt x="5970" y="9735"/>
                </a:lnTo>
                <a:lnTo>
                  <a:pt x="5970" y="9735"/>
                </a:lnTo>
                <a:lnTo>
                  <a:pt x="6333" y="9692"/>
                </a:lnTo>
                <a:lnTo>
                  <a:pt x="6697" y="9607"/>
                </a:lnTo>
                <a:lnTo>
                  <a:pt x="6890" y="9543"/>
                </a:lnTo>
                <a:lnTo>
                  <a:pt x="7061" y="9457"/>
                </a:lnTo>
                <a:lnTo>
                  <a:pt x="7232" y="9393"/>
                </a:lnTo>
                <a:lnTo>
                  <a:pt x="7382" y="9286"/>
                </a:lnTo>
                <a:lnTo>
                  <a:pt x="7382" y="9286"/>
                </a:lnTo>
                <a:lnTo>
                  <a:pt x="7660" y="9072"/>
                </a:lnTo>
                <a:lnTo>
                  <a:pt x="7917" y="8858"/>
                </a:lnTo>
                <a:lnTo>
                  <a:pt x="8173" y="8601"/>
                </a:lnTo>
                <a:lnTo>
                  <a:pt x="8409" y="8366"/>
                </a:lnTo>
                <a:lnTo>
                  <a:pt x="8409" y="8366"/>
                </a:lnTo>
                <a:lnTo>
                  <a:pt x="8516" y="8237"/>
                </a:lnTo>
                <a:lnTo>
                  <a:pt x="8601" y="8109"/>
                </a:lnTo>
                <a:lnTo>
                  <a:pt x="8772" y="7810"/>
                </a:lnTo>
                <a:lnTo>
                  <a:pt x="9029" y="7210"/>
                </a:lnTo>
                <a:lnTo>
                  <a:pt x="9029" y="7210"/>
                </a:lnTo>
                <a:lnTo>
                  <a:pt x="9179" y="6847"/>
                </a:lnTo>
                <a:lnTo>
                  <a:pt x="9307" y="6504"/>
                </a:lnTo>
                <a:lnTo>
                  <a:pt x="9414" y="6141"/>
                </a:lnTo>
                <a:lnTo>
                  <a:pt x="9500" y="5777"/>
                </a:lnTo>
                <a:lnTo>
                  <a:pt x="9500" y="5777"/>
                </a:lnTo>
                <a:lnTo>
                  <a:pt x="9543" y="5435"/>
                </a:lnTo>
                <a:lnTo>
                  <a:pt x="9564" y="5071"/>
                </a:lnTo>
                <a:lnTo>
                  <a:pt x="9543" y="4686"/>
                </a:lnTo>
                <a:lnTo>
                  <a:pt x="9500" y="4322"/>
                </a:lnTo>
                <a:lnTo>
                  <a:pt x="9436" y="3937"/>
                </a:lnTo>
                <a:lnTo>
                  <a:pt x="9350" y="3595"/>
                </a:lnTo>
                <a:lnTo>
                  <a:pt x="9222" y="3252"/>
                </a:lnTo>
                <a:lnTo>
                  <a:pt x="9093" y="2931"/>
                </a:lnTo>
                <a:lnTo>
                  <a:pt x="9093" y="2931"/>
                </a:lnTo>
                <a:close/>
                <a:moveTo>
                  <a:pt x="8580" y="6890"/>
                </a:moveTo>
                <a:lnTo>
                  <a:pt x="8580" y="6890"/>
                </a:lnTo>
                <a:lnTo>
                  <a:pt x="8430" y="7253"/>
                </a:lnTo>
                <a:lnTo>
                  <a:pt x="8259" y="7638"/>
                </a:lnTo>
                <a:lnTo>
                  <a:pt x="8152" y="7810"/>
                </a:lnTo>
                <a:lnTo>
                  <a:pt x="8024" y="7981"/>
                </a:lnTo>
                <a:lnTo>
                  <a:pt x="7895" y="8130"/>
                </a:lnTo>
                <a:lnTo>
                  <a:pt x="7745" y="8259"/>
                </a:lnTo>
                <a:lnTo>
                  <a:pt x="7745" y="8259"/>
                </a:lnTo>
                <a:lnTo>
                  <a:pt x="7382" y="8537"/>
                </a:lnTo>
                <a:lnTo>
                  <a:pt x="6997" y="8794"/>
                </a:lnTo>
                <a:lnTo>
                  <a:pt x="6997" y="8794"/>
                </a:lnTo>
                <a:lnTo>
                  <a:pt x="6825" y="8901"/>
                </a:lnTo>
                <a:lnTo>
                  <a:pt x="6611" y="8986"/>
                </a:lnTo>
                <a:lnTo>
                  <a:pt x="6205" y="9136"/>
                </a:lnTo>
                <a:lnTo>
                  <a:pt x="5670" y="9136"/>
                </a:lnTo>
                <a:lnTo>
                  <a:pt x="5670" y="9136"/>
                </a:lnTo>
                <a:lnTo>
                  <a:pt x="5392" y="9157"/>
                </a:lnTo>
                <a:lnTo>
                  <a:pt x="5221" y="9157"/>
                </a:lnTo>
                <a:lnTo>
                  <a:pt x="5157" y="9157"/>
                </a:lnTo>
                <a:lnTo>
                  <a:pt x="5114" y="9136"/>
                </a:lnTo>
                <a:lnTo>
                  <a:pt x="5114" y="9136"/>
                </a:lnTo>
                <a:lnTo>
                  <a:pt x="5071" y="9093"/>
                </a:lnTo>
                <a:lnTo>
                  <a:pt x="5071" y="9093"/>
                </a:lnTo>
                <a:lnTo>
                  <a:pt x="5092" y="9093"/>
                </a:lnTo>
                <a:lnTo>
                  <a:pt x="5114" y="9072"/>
                </a:lnTo>
                <a:lnTo>
                  <a:pt x="5114" y="9029"/>
                </a:lnTo>
                <a:lnTo>
                  <a:pt x="5114" y="9029"/>
                </a:lnTo>
                <a:lnTo>
                  <a:pt x="5157" y="8944"/>
                </a:lnTo>
                <a:lnTo>
                  <a:pt x="5157" y="8879"/>
                </a:lnTo>
                <a:lnTo>
                  <a:pt x="5135" y="8815"/>
                </a:lnTo>
                <a:lnTo>
                  <a:pt x="5135" y="8815"/>
                </a:lnTo>
                <a:lnTo>
                  <a:pt x="5092" y="8772"/>
                </a:lnTo>
                <a:lnTo>
                  <a:pt x="5050" y="8751"/>
                </a:lnTo>
                <a:lnTo>
                  <a:pt x="4985" y="8751"/>
                </a:lnTo>
                <a:lnTo>
                  <a:pt x="4943" y="8751"/>
                </a:lnTo>
                <a:lnTo>
                  <a:pt x="4836" y="8794"/>
                </a:lnTo>
                <a:lnTo>
                  <a:pt x="4729" y="8901"/>
                </a:lnTo>
                <a:lnTo>
                  <a:pt x="4729" y="8901"/>
                </a:lnTo>
                <a:lnTo>
                  <a:pt x="4686" y="9029"/>
                </a:lnTo>
                <a:lnTo>
                  <a:pt x="4643" y="9093"/>
                </a:lnTo>
                <a:lnTo>
                  <a:pt x="4622" y="9136"/>
                </a:lnTo>
                <a:lnTo>
                  <a:pt x="4622" y="9136"/>
                </a:lnTo>
                <a:lnTo>
                  <a:pt x="4557" y="9136"/>
                </a:lnTo>
                <a:lnTo>
                  <a:pt x="4472" y="9115"/>
                </a:lnTo>
                <a:lnTo>
                  <a:pt x="4386" y="9093"/>
                </a:lnTo>
                <a:lnTo>
                  <a:pt x="4301" y="9093"/>
                </a:lnTo>
                <a:lnTo>
                  <a:pt x="4301" y="9093"/>
                </a:lnTo>
                <a:lnTo>
                  <a:pt x="4322" y="9008"/>
                </a:lnTo>
                <a:lnTo>
                  <a:pt x="4365" y="8901"/>
                </a:lnTo>
                <a:lnTo>
                  <a:pt x="4386" y="8858"/>
                </a:lnTo>
                <a:lnTo>
                  <a:pt x="4365" y="8815"/>
                </a:lnTo>
                <a:lnTo>
                  <a:pt x="4343" y="8772"/>
                </a:lnTo>
                <a:lnTo>
                  <a:pt x="4279" y="8751"/>
                </a:lnTo>
                <a:lnTo>
                  <a:pt x="4279" y="8751"/>
                </a:lnTo>
                <a:lnTo>
                  <a:pt x="4237" y="8751"/>
                </a:lnTo>
                <a:lnTo>
                  <a:pt x="4215" y="8772"/>
                </a:lnTo>
                <a:lnTo>
                  <a:pt x="4172" y="8837"/>
                </a:lnTo>
                <a:lnTo>
                  <a:pt x="4130" y="8901"/>
                </a:lnTo>
                <a:lnTo>
                  <a:pt x="4108" y="8965"/>
                </a:lnTo>
                <a:lnTo>
                  <a:pt x="4108" y="8965"/>
                </a:lnTo>
                <a:lnTo>
                  <a:pt x="4023" y="9008"/>
                </a:lnTo>
                <a:lnTo>
                  <a:pt x="3937" y="9029"/>
                </a:lnTo>
                <a:lnTo>
                  <a:pt x="3851" y="9029"/>
                </a:lnTo>
                <a:lnTo>
                  <a:pt x="3766" y="9008"/>
                </a:lnTo>
                <a:lnTo>
                  <a:pt x="3680" y="8944"/>
                </a:lnTo>
                <a:lnTo>
                  <a:pt x="3637" y="8879"/>
                </a:lnTo>
                <a:lnTo>
                  <a:pt x="3637" y="8815"/>
                </a:lnTo>
                <a:lnTo>
                  <a:pt x="3680" y="8730"/>
                </a:lnTo>
                <a:lnTo>
                  <a:pt x="3680" y="8730"/>
                </a:lnTo>
                <a:lnTo>
                  <a:pt x="3744" y="8644"/>
                </a:lnTo>
                <a:lnTo>
                  <a:pt x="3787" y="8601"/>
                </a:lnTo>
                <a:lnTo>
                  <a:pt x="3830" y="8537"/>
                </a:lnTo>
                <a:lnTo>
                  <a:pt x="3830" y="8430"/>
                </a:lnTo>
                <a:lnTo>
                  <a:pt x="3830" y="8430"/>
                </a:lnTo>
                <a:lnTo>
                  <a:pt x="3809" y="8366"/>
                </a:lnTo>
                <a:lnTo>
                  <a:pt x="3766" y="8323"/>
                </a:lnTo>
                <a:lnTo>
                  <a:pt x="3723" y="8302"/>
                </a:lnTo>
                <a:lnTo>
                  <a:pt x="3680" y="8280"/>
                </a:lnTo>
                <a:lnTo>
                  <a:pt x="3573" y="8280"/>
                </a:lnTo>
                <a:lnTo>
                  <a:pt x="3466" y="8323"/>
                </a:lnTo>
                <a:lnTo>
                  <a:pt x="3466" y="8323"/>
                </a:lnTo>
                <a:lnTo>
                  <a:pt x="3381" y="8387"/>
                </a:lnTo>
                <a:lnTo>
                  <a:pt x="3316" y="8451"/>
                </a:lnTo>
                <a:lnTo>
                  <a:pt x="3274" y="8537"/>
                </a:lnTo>
                <a:lnTo>
                  <a:pt x="3210" y="8623"/>
                </a:lnTo>
                <a:lnTo>
                  <a:pt x="3210" y="8623"/>
                </a:lnTo>
                <a:lnTo>
                  <a:pt x="3145" y="8665"/>
                </a:lnTo>
                <a:lnTo>
                  <a:pt x="3103" y="8687"/>
                </a:lnTo>
                <a:lnTo>
                  <a:pt x="3060" y="8687"/>
                </a:lnTo>
                <a:lnTo>
                  <a:pt x="3017" y="8687"/>
                </a:lnTo>
                <a:lnTo>
                  <a:pt x="2931" y="8644"/>
                </a:lnTo>
                <a:lnTo>
                  <a:pt x="2824" y="8580"/>
                </a:lnTo>
                <a:lnTo>
                  <a:pt x="2824" y="8580"/>
                </a:lnTo>
                <a:lnTo>
                  <a:pt x="2889" y="8473"/>
                </a:lnTo>
                <a:lnTo>
                  <a:pt x="2996" y="8344"/>
                </a:lnTo>
                <a:lnTo>
                  <a:pt x="3081" y="8216"/>
                </a:lnTo>
                <a:lnTo>
                  <a:pt x="3103" y="8152"/>
                </a:lnTo>
                <a:lnTo>
                  <a:pt x="3103" y="8088"/>
                </a:lnTo>
                <a:lnTo>
                  <a:pt x="3103" y="8088"/>
                </a:lnTo>
                <a:lnTo>
                  <a:pt x="3081" y="8023"/>
                </a:lnTo>
                <a:lnTo>
                  <a:pt x="3060" y="7981"/>
                </a:lnTo>
                <a:lnTo>
                  <a:pt x="3017" y="7959"/>
                </a:lnTo>
                <a:lnTo>
                  <a:pt x="2996" y="7938"/>
                </a:lnTo>
                <a:lnTo>
                  <a:pt x="2910" y="7938"/>
                </a:lnTo>
                <a:lnTo>
                  <a:pt x="2803" y="7981"/>
                </a:lnTo>
                <a:lnTo>
                  <a:pt x="2803" y="7981"/>
                </a:lnTo>
                <a:lnTo>
                  <a:pt x="2739" y="8066"/>
                </a:lnTo>
                <a:lnTo>
                  <a:pt x="2675" y="8152"/>
                </a:lnTo>
                <a:lnTo>
                  <a:pt x="2610" y="8237"/>
                </a:lnTo>
                <a:lnTo>
                  <a:pt x="2546" y="8302"/>
                </a:lnTo>
                <a:lnTo>
                  <a:pt x="2546" y="8302"/>
                </a:lnTo>
                <a:lnTo>
                  <a:pt x="2482" y="8366"/>
                </a:lnTo>
                <a:lnTo>
                  <a:pt x="2439" y="8366"/>
                </a:lnTo>
                <a:lnTo>
                  <a:pt x="2375" y="8323"/>
                </a:lnTo>
                <a:lnTo>
                  <a:pt x="2375" y="8323"/>
                </a:lnTo>
                <a:lnTo>
                  <a:pt x="2311" y="8302"/>
                </a:lnTo>
                <a:lnTo>
                  <a:pt x="2268" y="8259"/>
                </a:lnTo>
                <a:lnTo>
                  <a:pt x="2225" y="8216"/>
                </a:lnTo>
                <a:lnTo>
                  <a:pt x="2161" y="8195"/>
                </a:lnTo>
                <a:lnTo>
                  <a:pt x="2161" y="8195"/>
                </a:lnTo>
                <a:lnTo>
                  <a:pt x="2247" y="8045"/>
                </a:lnTo>
                <a:lnTo>
                  <a:pt x="2354" y="7917"/>
                </a:lnTo>
                <a:lnTo>
                  <a:pt x="2461" y="7767"/>
                </a:lnTo>
                <a:lnTo>
                  <a:pt x="2546" y="7617"/>
                </a:lnTo>
                <a:lnTo>
                  <a:pt x="2546" y="7617"/>
                </a:lnTo>
                <a:lnTo>
                  <a:pt x="2589" y="7531"/>
                </a:lnTo>
                <a:lnTo>
                  <a:pt x="2632" y="7446"/>
                </a:lnTo>
                <a:lnTo>
                  <a:pt x="2632" y="7403"/>
                </a:lnTo>
                <a:lnTo>
                  <a:pt x="2610" y="7382"/>
                </a:lnTo>
                <a:lnTo>
                  <a:pt x="2589" y="7339"/>
                </a:lnTo>
                <a:lnTo>
                  <a:pt x="2546" y="7317"/>
                </a:lnTo>
                <a:lnTo>
                  <a:pt x="2546" y="7317"/>
                </a:lnTo>
                <a:lnTo>
                  <a:pt x="2503" y="7317"/>
                </a:lnTo>
                <a:lnTo>
                  <a:pt x="2439" y="7317"/>
                </a:lnTo>
                <a:lnTo>
                  <a:pt x="2332" y="7360"/>
                </a:lnTo>
                <a:lnTo>
                  <a:pt x="2332" y="7360"/>
                </a:lnTo>
                <a:lnTo>
                  <a:pt x="2268" y="7403"/>
                </a:lnTo>
                <a:lnTo>
                  <a:pt x="2225" y="7446"/>
                </a:lnTo>
                <a:lnTo>
                  <a:pt x="2118" y="7574"/>
                </a:lnTo>
                <a:lnTo>
                  <a:pt x="2054" y="7681"/>
                </a:lnTo>
                <a:lnTo>
                  <a:pt x="1947" y="7788"/>
                </a:lnTo>
                <a:lnTo>
                  <a:pt x="1947" y="7788"/>
                </a:lnTo>
                <a:lnTo>
                  <a:pt x="1904" y="7831"/>
                </a:lnTo>
                <a:lnTo>
                  <a:pt x="1862" y="7874"/>
                </a:lnTo>
                <a:lnTo>
                  <a:pt x="1840" y="7874"/>
                </a:lnTo>
                <a:lnTo>
                  <a:pt x="1755" y="7852"/>
                </a:lnTo>
                <a:lnTo>
                  <a:pt x="1755" y="7852"/>
                </a:lnTo>
                <a:lnTo>
                  <a:pt x="1690" y="7810"/>
                </a:lnTo>
                <a:lnTo>
                  <a:pt x="1626" y="7724"/>
                </a:lnTo>
                <a:lnTo>
                  <a:pt x="1605" y="7638"/>
                </a:lnTo>
                <a:lnTo>
                  <a:pt x="1626" y="7574"/>
                </a:lnTo>
                <a:lnTo>
                  <a:pt x="1626" y="7574"/>
                </a:lnTo>
                <a:lnTo>
                  <a:pt x="1648" y="7510"/>
                </a:lnTo>
                <a:lnTo>
                  <a:pt x="1690" y="7446"/>
                </a:lnTo>
                <a:lnTo>
                  <a:pt x="1819" y="7339"/>
                </a:lnTo>
                <a:lnTo>
                  <a:pt x="1926" y="7232"/>
                </a:lnTo>
                <a:lnTo>
                  <a:pt x="2033" y="7125"/>
                </a:lnTo>
                <a:lnTo>
                  <a:pt x="2033" y="7125"/>
                </a:lnTo>
                <a:lnTo>
                  <a:pt x="2076" y="7061"/>
                </a:lnTo>
                <a:lnTo>
                  <a:pt x="2118" y="6997"/>
                </a:lnTo>
                <a:lnTo>
                  <a:pt x="2118" y="6932"/>
                </a:lnTo>
                <a:lnTo>
                  <a:pt x="2054" y="6868"/>
                </a:lnTo>
                <a:lnTo>
                  <a:pt x="2054" y="6868"/>
                </a:lnTo>
                <a:lnTo>
                  <a:pt x="1990" y="6825"/>
                </a:lnTo>
                <a:lnTo>
                  <a:pt x="1926" y="6804"/>
                </a:lnTo>
                <a:lnTo>
                  <a:pt x="1840" y="6825"/>
                </a:lnTo>
                <a:lnTo>
                  <a:pt x="1755" y="6847"/>
                </a:lnTo>
                <a:lnTo>
                  <a:pt x="1755" y="6847"/>
                </a:lnTo>
                <a:lnTo>
                  <a:pt x="1648" y="6911"/>
                </a:lnTo>
                <a:lnTo>
                  <a:pt x="1562" y="7018"/>
                </a:lnTo>
                <a:lnTo>
                  <a:pt x="1476" y="7103"/>
                </a:lnTo>
                <a:lnTo>
                  <a:pt x="1369" y="7189"/>
                </a:lnTo>
                <a:lnTo>
                  <a:pt x="1369" y="7189"/>
                </a:lnTo>
                <a:lnTo>
                  <a:pt x="1284" y="7232"/>
                </a:lnTo>
                <a:lnTo>
                  <a:pt x="1220" y="7232"/>
                </a:lnTo>
                <a:lnTo>
                  <a:pt x="1198" y="7232"/>
                </a:lnTo>
                <a:lnTo>
                  <a:pt x="1177" y="7189"/>
                </a:lnTo>
                <a:lnTo>
                  <a:pt x="1156" y="7082"/>
                </a:lnTo>
                <a:lnTo>
                  <a:pt x="1156" y="7082"/>
                </a:lnTo>
                <a:lnTo>
                  <a:pt x="1177" y="7018"/>
                </a:lnTo>
                <a:lnTo>
                  <a:pt x="1198" y="6954"/>
                </a:lnTo>
                <a:lnTo>
                  <a:pt x="1262" y="6825"/>
                </a:lnTo>
                <a:lnTo>
                  <a:pt x="1262" y="6825"/>
                </a:lnTo>
                <a:lnTo>
                  <a:pt x="1434" y="6611"/>
                </a:lnTo>
                <a:lnTo>
                  <a:pt x="1690" y="6290"/>
                </a:lnTo>
                <a:lnTo>
                  <a:pt x="1776" y="6119"/>
                </a:lnTo>
                <a:lnTo>
                  <a:pt x="1797" y="6055"/>
                </a:lnTo>
                <a:lnTo>
                  <a:pt x="1797" y="5991"/>
                </a:lnTo>
                <a:lnTo>
                  <a:pt x="1797" y="5948"/>
                </a:lnTo>
                <a:lnTo>
                  <a:pt x="1755" y="5927"/>
                </a:lnTo>
                <a:lnTo>
                  <a:pt x="1712" y="5905"/>
                </a:lnTo>
                <a:lnTo>
                  <a:pt x="1626" y="5927"/>
                </a:lnTo>
                <a:lnTo>
                  <a:pt x="1626" y="5927"/>
                </a:lnTo>
                <a:lnTo>
                  <a:pt x="1541" y="5948"/>
                </a:lnTo>
                <a:lnTo>
                  <a:pt x="1476" y="5970"/>
                </a:lnTo>
                <a:lnTo>
                  <a:pt x="1327" y="6076"/>
                </a:lnTo>
                <a:lnTo>
                  <a:pt x="1091" y="6312"/>
                </a:lnTo>
                <a:lnTo>
                  <a:pt x="1091" y="6312"/>
                </a:lnTo>
                <a:lnTo>
                  <a:pt x="963" y="6376"/>
                </a:lnTo>
                <a:lnTo>
                  <a:pt x="920" y="6397"/>
                </a:lnTo>
                <a:lnTo>
                  <a:pt x="877" y="6376"/>
                </a:lnTo>
                <a:lnTo>
                  <a:pt x="856" y="6333"/>
                </a:lnTo>
                <a:lnTo>
                  <a:pt x="835" y="6290"/>
                </a:lnTo>
                <a:lnTo>
                  <a:pt x="813" y="6141"/>
                </a:lnTo>
                <a:lnTo>
                  <a:pt x="813" y="6141"/>
                </a:lnTo>
                <a:lnTo>
                  <a:pt x="770" y="6098"/>
                </a:lnTo>
                <a:lnTo>
                  <a:pt x="770" y="6055"/>
                </a:lnTo>
                <a:lnTo>
                  <a:pt x="792" y="6012"/>
                </a:lnTo>
                <a:lnTo>
                  <a:pt x="856" y="5970"/>
                </a:lnTo>
                <a:lnTo>
                  <a:pt x="856" y="5970"/>
                </a:lnTo>
                <a:lnTo>
                  <a:pt x="1027" y="5820"/>
                </a:lnTo>
                <a:lnTo>
                  <a:pt x="1027" y="5820"/>
                </a:lnTo>
                <a:lnTo>
                  <a:pt x="1241" y="5606"/>
                </a:lnTo>
                <a:lnTo>
                  <a:pt x="1241" y="5606"/>
                </a:lnTo>
                <a:lnTo>
                  <a:pt x="1348" y="5499"/>
                </a:lnTo>
                <a:lnTo>
                  <a:pt x="1476" y="5349"/>
                </a:lnTo>
                <a:lnTo>
                  <a:pt x="1519" y="5285"/>
                </a:lnTo>
                <a:lnTo>
                  <a:pt x="1541" y="5221"/>
                </a:lnTo>
                <a:lnTo>
                  <a:pt x="1541" y="5135"/>
                </a:lnTo>
                <a:lnTo>
                  <a:pt x="1476" y="5071"/>
                </a:lnTo>
                <a:lnTo>
                  <a:pt x="1476" y="5071"/>
                </a:lnTo>
                <a:lnTo>
                  <a:pt x="1434" y="5028"/>
                </a:lnTo>
                <a:lnTo>
                  <a:pt x="1369" y="5007"/>
                </a:lnTo>
                <a:lnTo>
                  <a:pt x="1305" y="5007"/>
                </a:lnTo>
                <a:lnTo>
                  <a:pt x="1262" y="5007"/>
                </a:lnTo>
                <a:lnTo>
                  <a:pt x="1156" y="5071"/>
                </a:lnTo>
                <a:lnTo>
                  <a:pt x="1049" y="5178"/>
                </a:lnTo>
                <a:lnTo>
                  <a:pt x="835" y="5413"/>
                </a:lnTo>
                <a:lnTo>
                  <a:pt x="728" y="5499"/>
                </a:lnTo>
                <a:lnTo>
                  <a:pt x="642" y="5563"/>
                </a:lnTo>
                <a:lnTo>
                  <a:pt x="642" y="5563"/>
                </a:lnTo>
                <a:lnTo>
                  <a:pt x="663" y="5328"/>
                </a:lnTo>
                <a:lnTo>
                  <a:pt x="728" y="5156"/>
                </a:lnTo>
                <a:lnTo>
                  <a:pt x="813" y="4985"/>
                </a:lnTo>
                <a:lnTo>
                  <a:pt x="963" y="4814"/>
                </a:lnTo>
                <a:lnTo>
                  <a:pt x="963" y="4814"/>
                </a:lnTo>
                <a:lnTo>
                  <a:pt x="1156" y="4600"/>
                </a:lnTo>
                <a:lnTo>
                  <a:pt x="1262" y="4493"/>
                </a:lnTo>
                <a:lnTo>
                  <a:pt x="1327" y="4386"/>
                </a:lnTo>
                <a:lnTo>
                  <a:pt x="1327" y="4386"/>
                </a:lnTo>
                <a:lnTo>
                  <a:pt x="1369" y="4279"/>
                </a:lnTo>
                <a:lnTo>
                  <a:pt x="1369" y="4215"/>
                </a:lnTo>
                <a:lnTo>
                  <a:pt x="1369" y="4151"/>
                </a:lnTo>
                <a:lnTo>
                  <a:pt x="1348" y="4087"/>
                </a:lnTo>
                <a:lnTo>
                  <a:pt x="1305" y="4044"/>
                </a:lnTo>
                <a:lnTo>
                  <a:pt x="1262" y="4022"/>
                </a:lnTo>
                <a:lnTo>
                  <a:pt x="1198" y="4001"/>
                </a:lnTo>
                <a:lnTo>
                  <a:pt x="1198" y="4001"/>
                </a:lnTo>
                <a:lnTo>
                  <a:pt x="1113" y="4001"/>
                </a:lnTo>
                <a:lnTo>
                  <a:pt x="1027" y="4022"/>
                </a:lnTo>
                <a:lnTo>
                  <a:pt x="963" y="4087"/>
                </a:lnTo>
                <a:lnTo>
                  <a:pt x="899" y="4151"/>
                </a:lnTo>
                <a:lnTo>
                  <a:pt x="792" y="4301"/>
                </a:lnTo>
                <a:lnTo>
                  <a:pt x="685" y="4429"/>
                </a:lnTo>
                <a:lnTo>
                  <a:pt x="685" y="4429"/>
                </a:lnTo>
                <a:lnTo>
                  <a:pt x="642" y="4408"/>
                </a:lnTo>
                <a:lnTo>
                  <a:pt x="621" y="4365"/>
                </a:lnTo>
                <a:lnTo>
                  <a:pt x="599" y="4322"/>
                </a:lnTo>
                <a:lnTo>
                  <a:pt x="621" y="4279"/>
                </a:lnTo>
                <a:lnTo>
                  <a:pt x="685" y="4129"/>
                </a:lnTo>
                <a:lnTo>
                  <a:pt x="792" y="3980"/>
                </a:lnTo>
                <a:lnTo>
                  <a:pt x="1027" y="3702"/>
                </a:lnTo>
                <a:lnTo>
                  <a:pt x="1177" y="3552"/>
                </a:lnTo>
                <a:lnTo>
                  <a:pt x="1177" y="3552"/>
                </a:lnTo>
                <a:lnTo>
                  <a:pt x="1284" y="3445"/>
                </a:lnTo>
                <a:lnTo>
                  <a:pt x="1369" y="3316"/>
                </a:lnTo>
                <a:lnTo>
                  <a:pt x="1412" y="3274"/>
                </a:lnTo>
                <a:lnTo>
                  <a:pt x="1391" y="3209"/>
                </a:lnTo>
                <a:lnTo>
                  <a:pt x="1348" y="3167"/>
                </a:lnTo>
                <a:lnTo>
                  <a:pt x="1241" y="3145"/>
                </a:lnTo>
                <a:lnTo>
                  <a:pt x="1241" y="3145"/>
                </a:lnTo>
                <a:lnTo>
                  <a:pt x="1177" y="3145"/>
                </a:lnTo>
                <a:lnTo>
                  <a:pt x="1113" y="3167"/>
                </a:lnTo>
                <a:lnTo>
                  <a:pt x="1006" y="3231"/>
                </a:lnTo>
                <a:lnTo>
                  <a:pt x="877" y="3316"/>
                </a:lnTo>
                <a:lnTo>
                  <a:pt x="813" y="3423"/>
                </a:lnTo>
                <a:lnTo>
                  <a:pt x="813" y="3423"/>
                </a:lnTo>
                <a:lnTo>
                  <a:pt x="770" y="3381"/>
                </a:lnTo>
                <a:lnTo>
                  <a:pt x="770" y="3295"/>
                </a:lnTo>
                <a:lnTo>
                  <a:pt x="792" y="3231"/>
                </a:lnTo>
                <a:lnTo>
                  <a:pt x="835" y="3145"/>
                </a:lnTo>
                <a:lnTo>
                  <a:pt x="1006" y="2867"/>
                </a:lnTo>
                <a:lnTo>
                  <a:pt x="1006" y="2867"/>
                </a:lnTo>
                <a:lnTo>
                  <a:pt x="1027" y="2760"/>
                </a:lnTo>
                <a:lnTo>
                  <a:pt x="1049" y="2675"/>
                </a:lnTo>
                <a:lnTo>
                  <a:pt x="1070" y="2568"/>
                </a:lnTo>
                <a:lnTo>
                  <a:pt x="1134" y="2482"/>
                </a:lnTo>
                <a:lnTo>
                  <a:pt x="1134" y="2482"/>
                </a:lnTo>
                <a:lnTo>
                  <a:pt x="1262" y="2268"/>
                </a:lnTo>
                <a:lnTo>
                  <a:pt x="1391" y="2054"/>
                </a:lnTo>
                <a:lnTo>
                  <a:pt x="1391" y="2054"/>
                </a:lnTo>
                <a:lnTo>
                  <a:pt x="1541" y="1883"/>
                </a:lnTo>
                <a:lnTo>
                  <a:pt x="1733" y="1733"/>
                </a:lnTo>
                <a:lnTo>
                  <a:pt x="2140" y="1455"/>
                </a:lnTo>
                <a:lnTo>
                  <a:pt x="2140" y="1455"/>
                </a:lnTo>
                <a:lnTo>
                  <a:pt x="2525" y="1155"/>
                </a:lnTo>
                <a:lnTo>
                  <a:pt x="2739" y="1027"/>
                </a:lnTo>
                <a:lnTo>
                  <a:pt x="2974" y="920"/>
                </a:lnTo>
                <a:lnTo>
                  <a:pt x="2974" y="920"/>
                </a:lnTo>
                <a:lnTo>
                  <a:pt x="3381" y="770"/>
                </a:lnTo>
                <a:lnTo>
                  <a:pt x="3787" y="621"/>
                </a:lnTo>
                <a:lnTo>
                  <a:pt x="4001" y="535"/>
                </a:lnTo>
                <a:lnTo>
                  <a:pt x="4215" y="492"/>
                </a:lnTo>
                <a:lnTo>
                  <a:pt x="4429" y="471"/>
                </a:lnTo>
                <a:lnTo>
                  <a:pt x="4643" y="471"/>
                </a:lnTo>
                <a:lnTo>
                  <a:pt x="4643" y="471"/>
                </a:lnTo>
                <a:lnTo>
                  <a:pt x="5092" y="471"/>
                </a:lnTo>
                <a:lnTo>
                  <a:pt x="5328" y="471"/>
                </a:lnTo>
                <a:lnTo>
                  <a:pt x="5542" y="492"/>
                </a:lnTo>
                <a:lnTo>
                  <a:pt x="5542" y="492"/>
                </a:lnTo>
                <a:lnTo>
                  <a:pt x="5777" y="556"/>
                </a:lnTo>
                <a:lnTo>
                  <a:pt x="6012" y="642"/>
                </a:lnTo>
                <a:lnTo>
                  <a:pt x="6440" y="835"/>
                </a:lnTo>
                <a:lnTo>
                  <a:pt x="6440" y="835"/>
                </a:lnTo>
                <a:lnTo>
                  <a:pt x="6783" y="1006"/>
                </a:lnTo>
                <a:lnTo>
                  <a:pt x="7104" y="1220"/>
                </a:lnTo>
                <a:lnTo>
                  <a:pt x="7403" y="1455"/>
                </a:lnTo>
                <a:lnTo>
                  <a:pt x="7681" y="1712"/>
                </a:lnTo>
                <a:lnTo>
                  <a:pt x="7681" y="1712"/>
                </a:lnTo>
                <a:lnTo>
                  <a:pt x="7810" y="1883"/>
                </a:lnTo>
                <a:lnTo>
                  <a:pt x="7938" y="2075"/>
                </a:lnTo>
                <a:lnTo>
                  <a:pt x="8173" y="2461"/>
                </a:lnTo>
                <a:lnTo>
                  <a:pt x="8173" y="2461"/>
                </a:lnTo>
                <a:lnTo>
                  <a:pt x="8409" y="2803"/>
                </a:lnTo>
                <a:lnTo>
                  <a:pt x="8516" y="2995"/>
                </a:lnTo>
                <a:lnTo>
                  <a:pt x="8623" y="3167"/>
                </a:lnTo>
                <a:lnTo>
                  <a:pt x="8623" y="3167"/>
                </a:lnTo>
                <a:lnTo>
                  <a:pt x="8708" y="3402"/>
                </a:lnTo>
                <a:lnTo>
                  <a:pt x="8794" y="3616"/>
                </a:lnTo>
                <a:lnTo>
                  <a:pt x="8858" y="3851"/>
                </a:lnTo>
                <a:lnTo>
                  <a:pt x="8901" y="4087"/>
                </a:lnTo>
                <a:lnTo>
                  <a:pt x="8944" y="4301"/>
                </a:lnTo>
                <a:lnTo>
                  <a:pt x="8965" y="4557"/>
                </a:lnTo>
                <a:lnTo>
                  <a:pt x="8965" y="5028"/>
                </a:lnTo>
                <a:lnTo>
                  <a:pt x="8922" y="5499"/>
                </a:lnTo>
                <a:lnTo>
                  <a:pt x="8858" y="5970"/>
                </a:lnTo>
                <a:lnTo>
                  <a:pt x="8730" y="6440"/>
                </a:lnTo>
                <a:lnTo>
                  <a:pt x="8580" y="6890"/>
                </a:lnTo>
                <a:lnTo>
                  <a:pt x="8580" y="6890"/>
                </a:lnTo>
                <a:close/>
                <a:moveTo>
                  <a:pt x="5777" y="3616"/>
                </a:moveTo>
                <a:lnTo>
                  <a:pt x="5777" y="3616"/>
                </a:lnTo>
                <a:lnTo>
                  <a:pt x="5649" y="3466"/>
                </a:lnTo>
                <a:lnTo>
                  <a:pt x="5563" y="3402"/>
                </a:lnTo>
                <a:lnTo>
                  <a:pt x="5477" y="3381"/>
                </a:lnTo>
                <a:lnTo>
                  <a:pt x="5477" y="3381"/>
                </a:lnTo>
                <a:lnTo>
                  <a:pt x="5392" y="3381"/>
                </a:lnTo>
                <a:lnTo>
                  <a:pt x="5328" y="3381"/>
                </a:lnTo>
                <a:lnTo>
                  <a:pt x="5263" y="3402"/>
                </a:lnTo>
                <a:lnTo>
                  <a:pt x="5221" y="3423"/>
                </a:lnTo>
                <a:lnTo>
                  <a:pt x="5199" y="3466"/>
                </a:lnTo>
                <a:lnTo>
                  <a:pt x="5178" y="3509"/>
                </a:lnTo>
                <a:lnTo>
                  <a:pt x="5178" y="3616"/>
                </a:lnTo>
                <a:lnTo>
                  <a:pt x="5199" y="3723"/>
                </a:lnTo>
                <a:lnTo>
                  <a:pt x="5242" y="3851"/>
                </a:lnTo>
                <a:lnTo>
                  <a:pt x="5349" y="4044"/>
                </a:lnTo>
                <a:lnTo>
                  <a:pt x="5349" y="4044"/>
                </a:lnTo>
                <a:lnTo>
                  <a:pt x="5477" y="4215"/>
                </a:lnTo>
                <a:lnTo>
                  <a:pt x="5627" y="4386"/>
                </a:lnTo>
                <a:lnTo>
                  <a:pt x="5627" y="4386"/>
                </a:lnTo>
                <a:lnTo>
                  <a:pt x="5756" y="4515"/>
                </a:lnTo>
                <a:lnTo>
                  <a:pt x="5841" y="4579"/>
                </a:lnTo>
                <a:lnTo>
                  <a:pt x="5884" y="4643"/>
                </a:lnTo>
                <a:lnTo>
                  <a:pt x="5884" y="4643"/>
                </a:lnTo>
                <a:lnTo>
                  <a:pt x="5884" y="4707"/>
                </a:lnTo>
                <a:lnTo>
                  <a:pt x="5884" y="4750"/>
                </a:lnTo>
                <a:lnTo>
                  <a:pt x="5841" y="4793"/>
                </a:lnTo>
                <a:lnTo>
                  <a:pt x="5777" y="4793"/>
                </a:lnTo>
                <a:lnTo>
                  <a:pt x="5627" y="4793"/>
                </a:lnTo>
                <a:lnTo>
                  <a:pt x="5499" y="4793"/>
                </a:lnTo>
                <a:lnTo>
                  <a:pt x="5499" y="4793"/>
                </a:lnTo>
                <a:lnTo>
                  <a:pt x="4836" y="4771"/>
                </a:lnTo>
                <a:lnTo>
                  <a:pt x="4836" y="4771"/>
                </a:lnTo>
                <a:lnTo>
                  <a:pt x="4472" y="4750"/>
                </a:lnTo>
                <a:lnTo>
                  <a:pt x="4108" y="4729"/>
                </a:lnTo>
                <a:lnTo>
                  <a:pt x="4108" y="4729"/>
                </a:lnTo>
                <a:lnTo>
                  <a:pt x="3937" y="4729"/>
                </a:lnTo>
                <a:lnTo>
                  <a:pt x="3809" y="4750"/>
                </a:lnTo>
                <a:lnTo>
                  <a:pt x="3766" y="4771"/>
                </a:lnTo>
                <a:lnTo>
                  <a:pt x="3723" y="4814"/>
                </a:lnTo>
                <a:lnTo>
                  <a:pt x="3680" y="4857"/>
                </a:lnTo>
                <a:lnTo>
                  <a:pt x="3637" y="4943"/>
                </a:lnTo>
                <a:lnTo>
                  <a:pt x="3637" y="4943"/>
                </a:lnTo>
                <a:lnTo>
                  <a:pt x="3595" y="5092"/>
                </a:lnTo>
                <a:lnTo>
                  <a:pt x="3595" y="5156"/>
                </a:lnTo>
                <a:lnTo>
                  <a:pt x="3595" y="5221"/>
                </a:lnTo>
                <a:lnTo>
                  <a:pt x="3616" y="5263"/>
                </a:lnTo>
                <a:lnTo>
                  <a:pt x="3659" y="5306"/>
                </a:lnTo>
                <a:lnTo>
                  <a:pt x="3723" y="5328"/>
                </a:lnTo>
                <a:lnTo>
                  <a:pt x="3809" y="5349"/>
                </a:lnTo>
                <a:lnTo>
                  <a:pt x="3809" y="5349"/>
                </a:lnTo>
                <a:lnTo>
                  <a:pt x="3980" y="5370"/>
                </a:lnTo>
                <a:lnTo>
                  <a:pt x="4151" y="5370"/>
                </a:lnTo>
                <a:lnTo>
                  <a:pt x="4493" y="5370"/>
                </a:lnTo>
                <a:lnTo>
                  <a:pt x="4493" y="5370"/>
                </a:lnTo>
                <a:lnTo>
                  <a:pt x="5970" y="5328"/>
                </a:lnTo>
                <a:lnTo>
                  <a:pt x="5970" y="5328"/>
                </a:lnTo>
                <a:lnTo>
                  <a:pt x="5884" y="5435"/>
                </a:lnTo>
                <a:lnTo>
                  <a:pt x="5798" y="5542"/>
                </a:lnTo>
                <a:lnTo>
                  <a:pt x="5584" y="5713"/>
                </a:lnTo>
                <a:lnTo>
                  <a:pt x="5370" y="5863"/>
                </a:lnTo>
                <a:lnTo>
                  <a:pt x="5157" y="6034"/>
                </a:lnTo>
                <a:lnTo>
                  <a:pt x="5157" y="6034"/>
                </a:lnTo>
                <a:lnTo>
                  <a:pt x="5071" y="6119"/>
                </a:lnTo>
                <a:lnTo>
                  <a:pt x="5007" y="6226"/>
                </a:lnTo>
                <a:lnTo>
                  <a:pt x="4964" y="6333"/>
                </a:lnTo>
                <a:lnTo>
                  <a:pt x="4985" y="6376"/>
                </a:lnTo>
                <a:lnTo>
                  <a:pt x="5007" y="6440"/>
                </a:lnTo>
                <a:lnTo>
                  <a:pt x="5007" y="6440"/>
                </a:lnTo>
                <a:lnTo>
                  <a:pt x="5071" y="6547"/>
                </a:lnTo>
                <a:lnTo>
                  <a:pt x="5178" y="6611"/>
                </a:lnTo>
                <a:lnTo>
                  <a:pt x="5306" y="6654"/>
                </a:lnTo>
                <a:lnTo>
                  <a:pt x="5435" y="6654"/>
                </a:lnTo>
                <a:lnTo>
                  <a:pt x="5435" y="6654"/>
                </a:lnTo>
                <a:lnTo>
                  <a:pt x="5542" y="6590"/>
                </a:lnTo>
                <a:lnTo>
                  <a:pt x="5627" y="6526"/>
                </a:lnTo>
                <a:lnTo>
                  <a:pt x="5798" y="6333"/>
                </a:lnTo>
                <a:lnTo>
                  <a:pt x="5798" y="6333"/>
                </a:lnTo>
                <a:lnTo>
                  <a:pt x="5905" y="6226"/>
                </a:lnTo>
                <a:lnTo>
                  <a:pt x="6034" y="6141"/>
                </a:lnTo>
                <a:lnTo>
                  <a:pt x="6162" y="6034"/>
                </a:lnTo>
                <a:lnTo>
                  <a:pt x="6290" y="5948"/>
                </a:lnTo>
                <a:lnTo>
                  <a:pt x="6290" y="5948"/>
                </a:lnTo>
                <a:lnTo>
                  <a:pt x="6483" y="5756"/>
                </a:lnTo>
                <a:lnTo>
                  <a:pt x="6676" y="5520"/>
                </a:lnTo>
                <a:lnTo>
                  <a:pt x="6847" y="5285"/>
                </a:lnTo>
                <a:lnTo>
                  <a:pt x="6911" y="5178"/>
                </a:lnTo>
                <a:lnTo>
                  <a:pt x="6954" y="5049"/>
                </a:lnTo>
                <a:lnTo>
                  <a:pt x="6954" y="5049"/>
                </a:lnTo>
                <a:lnTo>
                  <a:pt x="6569" y="4515"/>
                </a:lnTo>
                <a:lnTo>
                  <a:pt x="6355" y="4236"/>
                </a:lnTo>
                <a:lnTo>
                  <a:pt x="6141" y="3980"/>
                </a:lnTo>
                <a:lnTo>
                  <a:pt x="6141" y="3980"/>
                </a:lnTo>
                <a:lnTo>
                  <a:pt x="5970" y="3787"/>
                </a:lnTo>
                <a:lnTo>
                  <a:pt x="5777" y="3616"/>
                </a:lnTo>
                <a:lnTo>
                  <a:pt x="5777" y="3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73;p8"/>
          <p:cNvSpPr/>
          <p:nvPr/>
        </p:nvSpPr>
        <p:spPr>
          <a:xfrm>
            <a:off x="5038660" y="1616375"/>
            <a:ext cx="1079890" cy="911671"/>
          </a:xfrm>
          <a:custGeom>
            <a:avLst/>
            <a:gdLst/>
            <a:ahLst/>
            <a:cxnLst/>
            <a:rect l="l" t="t" r="r" b="b"/>
            <a:pathLst>
              <a:path w="9201" h="9137" extrusionOk="0">
                <a:moveTo>
                  <a:pt x="1006" y="2483"/>
                </a:moveTo>
                <a:lnTo>
                  <a:pt x="1006" y="2483"/>
                </a:lnTo>
                <a:lnTo>
                  <a:pt x="1049" y="2440"/>
                </a:lnTo>
                <a:lnTo>
                  <a:pt x="1091" y="2376"/>
                </a:lnTo>
                <a:lnTo>
                  <a:pt x="1156" y="2162"/>
                </a:lnTo>
                <a:lnTo>
                  <a:pt x="1198" y="2055"/>
                </a:lnTo>
                <a:lnTo>
                  <a:pt x="1241" y="1969"/>
                </a:lnTo>
                <a:lnTo>
                  <a:pt x="1284" y="1927"/>
                </a:lnTo>
                <a:lnTo>
                  <a:pt x="1305" y="1927"/>
                </a:lnTo>
                <a:lnTo>
                  <a:pt x="1348" y="1948"/>
                </a:lnTo>
                <a:lnTo>
                  <a:pt x="1348" y="1948"/>
                </a:lnTo>
                <a:lnTo>
                  <a:pt x="1412" y="2012"/>
                </a:lnTo>
                <a:lnTo>
                  <a:pt x="1477" y="2119"/>
                </a:lnTo>
                <a:lnTo>
                  <a:pt x="1541" y="2376"/>
                </a:lnTo>
                <a:lnTo>
                  <a:pt x="1605" y="2504"/>
                </a:lnTo>
                <a:lnTo>
                  <a:pt x="1669" y="2590"/>
                </a:lnTo>
                <a:lnTo>
                  <a:pt x="1712" y="2633"/>
                </a:lnTo>
                <a:lnTo>
                  <a:pt x="1755" y="2654"/>
                </a:lnTo>
                <a:lnTo>
                  <a:pt x="1819" y="2654"/>
                </a:lnTo>
                <a:lnTo>
                  <a:pt x="1905" y="2654"/>
                </a:lnTo>
                <a:lnTo>
                  <a:pt x="1905" y="2654"/>
                </a:lnTo>
                <a:lnTo>
                  <a:pt x="1969" y="2633"/>
                </a:lnTo>
                <a:lnTo>
                  <a:pt x="2012" y="2590"/>
                </a:lnTo>
                <a:lnTo>
                  <a:pt x="2054" y="2568"/>
                </a:lnTo>
                <a:lnTo>
                  <a:pt x="2076" y="2504"/>
                </a:lnTo>
                <a:lnTo>
                  <a:pt x="2097" y="2397"/>
                </a:lnTo>
                <a:lnTo>
                  <a:pt x="2054" y="2269"/>
                </a:lnTo>
                <a:lnTo>
                  <a:pt x="2012" y="2140"/>
                </a:lnTo>
                <a:lnTo>
                  <a:pt x="1969" y="2012"/>
                </a:lnTo>
                <a:lnTo>
                  <a:pt x="1862" y="1820"/>
                </a:lnTo>
                <a:lnTo>
                  <a:pt x="1862" y="1820"/>
                </a:lnTo>
                <a:lnTo>
                  <a:pt x="2012" y="1841"/>
                </a:lnTo>
                <a:lnTo>
                  <a:pt x="2183" y="1862"/>
                </a:lnTo>
                <a:lnTo>
                  <a:pt x="2268" y="1862"/>
                </a:lnTo>
                <a:lnTo>
                  <a:pt x="2354" y="1841"/>
                </a:lnTo>
                <a:lnTo>
                  <a:pt x="2397" y="1820"/>
                </a:lnTo>
                <a:lnTo>
                  <a:pt x="2418" y="1755"/>
                </a:lnTo>
                <a:lnTo>
                  <a:pt x="2418" y="1755"/>
                </a:lnTo>
                <a:lnTo>
                  <a:pt x="2418" y="1713"/>
                </a:lnTo>
                <a:lnTo>
                  <a:pt x="2397" y="1670"/>
                </a:lnTo>
                <a:lnTo>
                  <a:pt x="2332" y="1606"/>
                </a:lnTo>
                <a:lnTo>
                  <a:pt x="2247" y="1563"/>
                </a:lnTo>
                <a:lnTo>
                  <a:pt x="2118" y="1520"/>
                </a:lnTo>
                <a:lnTo>
                  <a:pt x="1883" y="1456"/>
                </a:lnTo>
                <a:lnTo>
                  <a:pt x="1733" y="1413"/>
                </a:lnTo>
                <a:lnTo>
                  <a:pt x="1733" y="1413"/>
                </a:lnTo>
                <a:lnTo>
                  <a:pt x="1798" y="1327"/>
                </a:lnTo>
                <a:lnTo>
                  <a:pt x="1905" y="1263"/>
                </a:lnTo>
                <a:lnTo>
                  <a:pt x="2140" y="1135"/>
                </a:lnTo>
                <a:lnTo>
                  <a:pt x="2397" y="1028"/>
                </a:lnTo>
                <a:lnTo>
                  <a:pt x="2611" y="921"/>
                </a:lnTo>
                <a:lnTo>
                  <a:pt x="2611" y="921"/>
                </a:lnTo>
                <a:lnTo>
                  <a:pt x="2782" y="793"/>
                </a:lnTo>
                <a:lnTo>
                  <a:pt x="2889" y="686"/>
                </a:lnTo>
                <a:lnTo>
                  <a:pt x="2996" y="579"/>
                </a:lnTo>
                <a:lnTo>
                  <a:pt x="3060" y="472"/>
                </a:lnTo>
                <a:lnTo>
                  <a:pt x="3081" y="429"/>
                </a:lnTo>
                <a:lnTo>
                  <a:pt x="3081" y="386"/>
                </a:lnTo>
                <a:lnTo>
                  <a:pt x="3060" y="365"/>
                </a:lnTo>
                <a:lnTo>
                  <a:pt x="3039" y="322"/>
                </a:lnTo>
                <a:lnTo>
                  <a:pt x="2974" y="322"/>
                </a:lnTo>
                <a:lnTo>
                  <a:pt x="2889" y="300"/>
                </a:lnTo>
                <a:lnTo>
                  <a:pt x="2889" y="300"/>
                </a:lnTo>
                <a:lnTo>
                  <a:pt x="2653" y="429"/>
                </a:lnTo>
                <a:lnTo>
                  <a:pt x="2225" y="686"/>
                </a:lnTo>
                <a:lnTo>
                  <a:pt x="1798" y="942"/>
                </a:lnTo>
                <a:lnTo>
                  <a:pt x="1648" y="1006"/>
                </a:lnTo>
                <a:lnTo>
                  <a:pt x="1605" y="1028"/>
                </a:lnTo>
                <a:lnTo>
                  <a:pt x="1584" y="1028"/>
                </a:lnTo>
                <a:lnTo>
                  <a:pt x="1584" y="1028"/>
                </a:lnTo>
                <a:lnTo>
                  <a:pt x="1691" y="707"/>
                </a:lnTo>
                <a:lnTo>
                  <a:pt x="1712" y="536"/>
                </a:lnTo>
                <a:lnTo>
                  <a:pt x="1712" y="472"/>
                </a:lnTo>
                <a:lnTo>
                  <a:pt x="1691" y="407"/>
                </a:lnTo>
                <a:lnTo>
                  <a:pt x="1691" y="407"/>
                </a:lnTo>
                <a:lnTo>
                  <a:pt x="1669" y="365"/>
                </a:lnTo>
                <a:lnTo>
                  <a:pt x="1626" y="322"/>
                </a:lnTo>
                <a:lnTo>
                  <a:pt x="1605" y="322"/>
                </a:lnTo>
                <a:lnTo>
                  <a:pt x="1562" y="322"/>
                </a:lnTo>
                <a:lnTo>
                  <a:pt x="1498" y="386"/>
                </a:lnTo>
                <a:lnTo>
                  <a:pt x="1434" y="472"/>
                </a:lnTo>
                <a:lnTo>
                  <a:pt x="1327" y="686"/>
                </a:lnTo>
                <a:lnTo>
                  <a:pt x="1263" y="835"/>
                </a:lnTo>
                <a:lnTo>
                  <a:pt x="1263" y="835"/>
                </a:lnTo>
                <a:lnTo>
                  <a:pt x="1263" y="900"/>
                </a:lnTo>
                <a:lnTo>
                  <a:pt x="1263" y="964"/>
                </a:lnTo>
                <a:lnTo>
                  <a:pt x="1263" y="964"/>
                </a:lnTo>
                <a:lnTo>
                  <a:pt x="1156" y="686"/>
                </a:lnTo>
                <a:lnTo>
                  <a:pt x="1070" y="493"/>
                </a:lnTo>
                <a:lnTo>
                  <a:pt x="963" y="300"/>
                </a:lnTo>
                <a:lnTo>
                  <a:pt x="856" y="151"/>
                </a:lnTo>
                <a:lnTo>
                  <a:pt x="792" y="86"/>
                </a:lnTo>
                <a:lnTo>
                  <a:pt x="728" y="44"/>
                </a:lnTo>
                <a:lnTo>
                  <a:pt x="664" y="1"/>
                </a:lnTo>
                <a:lnTo>
                  <a:pt x="599" y="1"/>
                </a:lnTo>
                <a:lnTo>
                  <a:pt x="535" y="44"/>
                </a:lnTo>
                <a:lnTo>
                  <a:pt x="471" y="108"/>
                </a:lnTo>
                <a:lnTo>
                  <a:pt x="471" y="108"/>
                </a:lnTo>
                <a:lnTo>
                  <a:pt x="471" y="151"/>
                </a:lnTo>
                <a:lnTo>
                  <a:pt x="471" y="193"/>
                </a:lnTo>
                <a:lnTo>
                  <a:pt x="492" y="343"/>
                </a:lnTo>
                <a:lnTo>
                  <a:pt x="557" y="514"/>
                </a:lnTo>
                <a:lnTo>
                  <a:pt x="642" y="707"/>
                </a:lnTo>
                <a:lnTo>
                  <a:pt x="813" y="1049"/>
                </a:lnTo>
                <a:lnTo>
                  <a:pt x="899" y="1199"/>
                </a:lnTo>
                <a:lnTo>
                  <a:pt x="899" y="1199"/>
                </a:lnTo>
                <a:lnTo>
                  <a:pt x="749" y="1156"/>
                </a:lnTo>
                <a:lnTo>
                  <a:pt x="578" y="1092"/>
                </a:lnTo>
                <a:lnTo>
                  <a:pt x="385" y="1049"/>
                </a:lnTo>
                <a:lnTo>
                  <a:pt x="321" y="1049"/>
                </a:lnTo>
                <a:lnTo>
                  <a:pt x="257" y="1071"/>
                </a:lnTo>
                <a:lnTo>
                  <a:pt x="257" y="1071"/>
                </a:lnTo>
                <a:lnTo>
                  <a:pt x="214" y="1113"/>
                </a:lnTo>
                <a:lnTo>
                  <a:pt x="193" y="1156"/>
                </a:lnTo>
                <a:lnTo>
                  <a:pt x="193" y="1178"/>
                </a:lnTo>
                <a:lnTo>
                  <a:pt x="214" y="1220"/>
                </a:lnTo>
                <a:lnTo>
                  <a:pt x="278" y="1285"/>
                </a:lnTo>
                <a:lnTo>
                  <a:pt x="385" y="1349"/>
                </a:lnTo>
                <a:lnTo>
                  <a:pt x="621" y="1456"/>
                </a:lnTo>
                <a:lnTo>
                  <a:pt x="728" y="1499"/>
                </a:lnTo>
                <a:lnTo>
                  <a:pt x="771" y="1541"/>
                </a:lnTo>
                <a:lnTo>
                  <a:pt x="771" y="1541"/>
                </a:lnTo>
                <a:lnTo>
                  <a:pt x="578" y="1648"/>
                </a:lnTo>
                <a:lnTo>
                  <a:pt x="321" y="1798"/>
                </a:lnTo>
                <a:lnTo>
                  <a:pt x="193" y="1884"/>
                </a:lnTo>
                <a:lnTo>
                  <a:pt x="86" y="1969"/>
                </a:lnTo>
                <a:lnTo>
                  <a:pt x="22" y="2055"/>
                </a:lnTo>
                <a:lnTo>
                  <a:pt x="0" y="2119"/>
                </a:lnTo>
                <a:lnTo>
                  <a:pt x="0" y="2162"/>
                </a:lnTo>
                <a:lnTo>
                  <a:pt x="0" y="2162"/>
                </a:lnTo>
                <a:lnTo>
                  <a:pt x="22" y="2205"/>
                </a:lnTo>
                <a:lnTo>
                  <a:pt x="65" y="2247"/>
                </a:lnTo>
                <a:lnTo>
                  <a:pt x="107" y="2247"/>
                </a:lnTo>
                <a:lnTo>
                  <a:pt x="171" y="2247"/>
                </a:lnTo>
                <a:lnTo>
                  <a:pt x="300" y="2226"/>
                </a:lnTo>
                <a:lnTo>
                  <a:pt x="450" y="2162"/>
                </a:lnTo>
                <a:lnTo>
                  <a:pt x="728" y="2012"/>
                </a:lnTo>
                <a:lnTo>
                  <a:pt x="920" y="1905"/>
                </a:lnTo>
                <a:lnTo>
                  <a:pt x="920" y="1905"/>
                </a:lnTo>
                <a:lnTo>
                  <a:pt x="878" y="1948"/>
                </a:lnTo>
                <a:lnTo>
                  <a:pt x="835" y="2033"/>
                </a:lnTo>
                <a:lnTo>
                  <a:pt x="813" y="2140"/>
                </a:lnTo>
                <a:lnTo>
                  <a:pt x="813" y="2247"/>
                </a:lnTo>
                <a:lnTo>
                  <a:pt x="835" y="2354"/>
                </a:lnTo>
                <a:lnTo>
                  <a:pt x="856" y="2440"/>
                </a:lnTo>
                <a:lnTo>
                  <a:pt x="920" y="2504"/>
                </a:lnTo>
                <a:lnTo>
                  <a:pt x="963" y="2504"/>
                </a:lnTo>
                <a:lnTo>
                  <a:pt x="1006" y="2483"/>
                </a:lnTo>
                <a:lnTo>
                  <a:pt x="1006" y="2483"/>
                </a:lnTo>
                <a:close/>
                <a:moveTo>
                  <a:pt x="8238" y="1884"/>
                </a:moveTo>
                <a:lnTo>
                  <a:pt x="8238" y="1884"/>
                </a:lnTo>
                <a:lnTo>
                  <a:pt x="8516" y="1734"/>
                </a:lnTo>
                <a:lnTo>
                  <a:pt x="8708" y="1606"/>
                </a:lnTo>
                <a:lnTo>
                  <a:pt x="8922" y="1477"/>
                </a:lnTo>
                <a:lnTo>
                  <a:pt x="9072" y="1327"/>
                </a:lnTo>
                <a:lnTo>
                  <a:pt x="9136" y="1263"/>
                </a:lnTo>
                <a:lnTo>
                  <a:pt x="9179" y="1178"/>
                </a:lnTo>
                <a:lnTo>
                  <a:pt x="9200" y="1113"/>
                </a:lnTo>
                <a:lnTo>
                  <a:pt x="9179" y="1028"/>
                </a:lnTo>
                <a:lnTo>
                  <a:pt x="9136" y="964"/>
                </a:lnTo>
                <a:lnTo>
                  <a:pt x="9072" y="900"/>
                </a:lnTo>
                <a:lnTo>
                  <a:pt x="9072" y="900"/>
                </a:lnTo>
                <a:lnTo>
                  <a:pt x="9008" y="857"/>
                </a:lnTo>
                <a:lnTo>
                  <a:pt x="8965" y="835"/>
                </a:lnTo>
                <a:lnTo>
                  <a:pt x="8837" y="835"/>
                </a:lnTo>
                <a:lnTo>
                  <a:pt x="8708" y="878"/>
                </a:lnTo>
                <a:lnTo>
                  <a:pt x="8580" y="942"/>
                </a:lnTo>
                <a:lnTo>
                  <a:pt x="8345" y="1071"/>
                </a:lnTo>
                <a:lnTo>
                  <a:pt x="8216" y="1135"/>
                </a:lnTo>
                <a:lnTo>
                  <a:pt x="8131" y="1199"/>
                </a:lnTo>
                <a:lnTo>
                  <a:pt x="8131" y="1199"/>
                </a:lnTo>
                <a:lnTo>
                  <a:pt x="8152" y="1156"/>
                </a:lnTo>
                <a:lnTo>
                  <a:pt x="8195" y="1092"/>
                </a:lnTo>
                <a:lnTo>
                  <a:pt x="8216" y="921"/>
                </a:lnTo>
                <a:lnTo>
                  <a:pt x="8238" y="600"/>
                </a:lnTo>
                <a:lnTo>
                  <a:pt x="8238" y="600"/>
                </a:lnTo>
                <a:lnTo>
                  <a:pt x="8238" y="450"/>
                </a:lnTo>
                <a:lnTo>
                  <a:pt x="8216" y="279"/>
                </a:lnTo>
                <a:lnTo>
                  <a:pt x="8195" y="215"/>
                </a:lnTo>
                <a:lnTo>
                  <a:pt x="8152" y="151"/>
                </a:lnTo>
                <a:lnTo>
                  <a:pt x="8088" y="108"/>
                </a:lnTo>
                <a:lnTo>
                  <a:pt x="8002" y="108"/>
                </a:lnTo>
                <a:lnTo>
                  <a:pt x="8002" y="108"/>
                </a:lnTo>
                <a:lnTo>
                  <a:pt x="7874" y="129"/>
                </a:lnTo>
                <a:lnTo>
                  <a:pt x="7788" y="172"/>
                </a:lnTo>
                <a:lnTo>
                  <a:pt x="7703" y="258"/>
                </a:lnTo>
                <a:lnTo>
                  <a:pt x="7660" y="365"/>
                </a:lnTo>
                <a:lnTo>
                  <a:pt x="7617" y="493"/>
                </a:lnTo>
                <a:lnTo>
                  <a:pt x="7596" y="600"/>
                </a:lnTo>
                <a:lnTo>
                  <a:pt x="7553" y="835"/>
                </a:lnTo>
                <a:lnTo>
                  <a:pt x="7553" y="835"/>
                </a:lnTo>
                <a:lnTo>
                  <a:pt x="7532" y="1071"/>
                </a:lnTo>
                <a:lnTo>
                  <a:pt x="7489" y="1178"/>
                </a:lnTo>
                <a:lnTo>
                  <a:pt x="7446" y="1263"/>
                </a:lnTo>
                <a:lnTo>
                  <a:pt x="7446" y="1263"/>
                </a:lnTo>
                <a:lnTo>
                  <a:pt x="7403" y="1306"/>
                </a:lnTo>
                <a:lnTo>
                  <a:pt x="7360" y="1306"/>
                </a:lnTo>
                <a:lnTo>
                  <a:pt x="7253" y="1263"/>
                </a:lnTo>
                <a:lnTo>
                  <a:pt x="7253" y="1263"/>
                </a:lnTo>
                <a:lnTo>
                  <a:pt x="7125" y="1199"/>
                </a:lnTo>
                <a:lnTo>
                  <a:pt x="6997" y="1113"/>
                </a:lnTo>
                <a:lnTo>
                  <a:pt x="6997" y="1113"/>
                </a:lnTo>
                <a:lnTo>
                  <a:pt x="6826" y="985"/>
                </a:lnTo>
                <a:lnTo>
                  <a:pt x="6633" y="835"/>
                </a:lnTo>
                <a:lnTo>
                  <a:pt x="6526" y="771"/>
                </a:lnTo>
                <a:lnTo>
                  <a:pt x="6419" y="728"/>
                </a:lnTo>
                <a:lnTo>
                  <a:pt x="6312" y="707"/>
                </a:lnTo>
                <a:lnTo>
                  <a:pt x="6205" y="707"/>
                </a:lnTo>
                <a:lnTo>
                  <a:pt x="6205" y="707"/>
                </a:lnTo>
                <a:lnTo>
                  <a:pt x="6141" y="728"/>
                </a:lnTo>
                <a:lnTo>
                  <a:pt x="6098" y="771"/>
                </a:lnTo>
                <a:lnTo>
                  <a:pt x="6077" y="793"/>
                </a:lnTo>
                <a:lnTo>
                  <a:pt x="6055" y="835"/>
                </a:lnTo>
                <a:lnTo>
                  <a:pt x="6055" y="942"/>
                </a:lnTo>
                <a:lnTo>
                  <a:pt x="6098" y="1028"/>
                </a:lnTo>
                <a:lnTo>
                  <a:pt x="6162" y="1135"/>
                </a:lnTo>
                <a:lnTo>
                  <a:pt x="6248" y="1220"/>
                </a:lnTo>
                <a:lnTo>
                  <a:pt x="6419" y="1370"/>
                </a:lnTo>
                <a:lnTo>
                  <a:pt x="6419" y="1370"/>
                </a:lnTo>
                <a:lnTo>
                  <a:pt x="6761" y="1563"/>
                </a:lnTo>
                <a:lnTo>
                  <a:pt x="6868" y="1627"/>
                </a:lnTo>
                <a:lnTo>
                  <a:pt x="6933" y="1691"/>
                </a:lnTo>
                <a:lnTo>
                  <a:pt x="6997" y="1755"/>
                </a:lnTo>
                <a:lnTo>
                  <a:pt x="6997" y="1820"/>
                </a:lnTo>
                <a:lnTo>
                  <a:pt x="6997" y="1820"/>
                </a:lnTo>
                <a:lnTo>
                  <a:pt x="6975" y="1862"/>
                </a:lnTo>
                <a:lnTo>
                  <a:pt x="6933" y="1884"/>
                </a:lnTo>
                <a:lnTo>
                  <a:pt x="6761" y="1991"/>
                </a:lnTo>
                <a:lnTo>
                  <a:pt x="6462" y="2140"/>
                </a:lnTo>
                <a:lnTo>
                  <a:pt x="6462" y="2140"/>
                </a:lnTo>
                <a:lnTo>
                  <a:pt x="6269" y="2226"/>
                </a:lnTo>
                <a:lnTo>
                  <a:pt x="6162" y="2290"/>
                </a:lnTo>
                <a:lnTo>
                  <a:pt x="6077" y="2354"/>
                </a:lnTo>
                <a:lnTo>
                  <a:pt x="6077" y="2354"/>
                </a:lnTo>
                <a:lnTo>
                  <a:pt x="6034" y="2419"/>
                </a:lnTo>
                <a:lnTo>
                  <a:pt x="5991" y="2483"/>
                </a:lnTo>
                <a:lnTo>
                  <a:pt x="5948" y="2568"/>
                </a:lnTo>
                <a:lnTo>
                  <a:pt x="5948" y="2633"/>
                </a:lnTo>
                <a:lnTo>
                  <a:pt x="5948" y="2697"/>
                </a:lnTo>
                <a:lnTo>
                  <a:pt x="5991" y="2761"/>
                </a:lnTo>
                <a:lnTo>
                  <a:pt x="6055" y="2804"/>
                </a:lnTo>
                <a:lnTo>
                  <a:pt x="6141" y="2825"/>
                </a:lnTo>
                <a:lnTo>
                  <a:pt x="6141" y="2825"/>
                </a:lnTo>
                <a:lnTo>
                  <a:pt x="6269" y="2825"/>
                </a:lnTo>
                <a:lnTo>
                  <a:pt x="6398" y="2825"/>
                </a:lnTo>
                <a:lnTo>
                  <a:pt x="6526" y="2782"/>
                </a:lnTo>
                <a:lnTo>
                  <a:pt x="6654" y="2718"/>
                </a:lnTo>
                <a:lnTo>
                  <a:pt x="6911" y="2611"/>
                </a:lnTo>
                <a:lnTo>
                  <a:pt x="7018" y="2568"/>
                </a:lnTo>
                <a:lnTo>
                  <a:pt x="7146" y="2547"/>
                </a:lnTo>
                <a:lnTo>
                  <a:pt x="7146" y="2547"/>
                </a:lnTo>
                <a:lnTo>
                  <a:pt x="7061" y="2761"/>
                </a:lnTo>
                <a:lnTo>
                  <a:pt x="6975" y="3039"/>
                </a:lnTo>
                <a:lnTo>
                  <a:pt x="6954" y="3189"/>
                </a:lnTo>
                <a:lnTo>
                  <a:pt x="6954" y="3339"/>
                </a:lnTo>
                <a:lnTo>
                  <a:pt x="6954" y="3467"/>
                </a:lnTo>
                <a:lnTo>
                  <a:pt x="6997" y="3553"/>
                </a:lnTo>
                <a:lnTo>
                  <a:pt x="6997" y="3553"/>
                </a:lnTo>
                <a:lnTo>
                  <a:pt x="7040" y="3617"/>
                </a:lnTo>
                <a:lnTo>
                  <a:pt x="7104" y="3638"/>
                </a:lnTo>
                <a:lnTo>
                  <a:pt x="7146" y="3617"/>
                </a:lnTo>
                <a:lnTo>
                  <a:pt x="7211" y="3595"/>
                </a:lnTo>
                <a:lnTo>
                  <a:pt x="7318" y="3510"/>
                </a:lnTo>
                <a:lnTo>
                  <a:pt x="7382" y="3403"/>
                </a:lnTo>
                <a:lnTo>
                  <a:pt x="7382" y="3403"/>
                </a:lnTo>
                <a:lnTo>
                  <a:pt x="7489" y="3146"/>
                </a:lnTo>
                <a:lnTo>
                  <a:pt x="7574" y="2868"/>
                </a:lnTo>
                <a:lnTo>
                  <a:pt x="7681" y="2590"/>
                </a:lnTo>
                <a:lnTo>
                  <a:pt x="7724" y="2461"/>
                </a:lnTo>
                <a:lnTo>
                  <a:pt x="7810" y="2333"/>
                </a:lnTo>
                <a:lnTo>
                  <a:pt x="7810" y="2333"/>
                </a:lnTo>
                <a:lnTo>
                  <a:pt x="8088" y="2526"/>
                </a:lnTo>
                <a:lnTo>
                  <a:pt x="8302" y="2654"/>
                </a:lnTo>
                <a:lnTo>
                  <a:pt x="8516" y="2782"/>
                </a:lnTo>
                <a:lnTo>
                  <a:pt x="8730" y="2868"/>
                </a:lnTo>
                <a:lnTo>
                  <a:pt x="8837" y="2889"/>
                </a:lnTo>
                <a:lnTo>
                  <a:pt x="8922" y="2889"/>
                </a:lnTo>
                <a:lnTo>
                  <a:pt x="8987" y="2868"/>
                </a:lnTo>
                <a:lnTo>
                  <a:pt x="9029" y="2825"/>
                </a:lnTo>
                <a:lnTo>
                  <a:pt x="9051" y="2740"/>
                </a:lnTo>
                <a:lnTo>
                  <a:pt x="9072" y="2611"/>
                </a:lnTo>
                <a:lnTo>
                  <a:pt x="9072" y="2611"/>
                </a:lnTo>
                <a:lnTo>
                  <a:pt x="9051" y="2547"/>
                </a:lnTo>
                <a:lnTo>
                  <a:pt x="9029" y="2483"/>
                </a:lnTo>
                <a:lnTo>
                  <a:pt x="8944" y="2376"/>
                </a:lnTo>
                <a:lnTo>
                  <a:pt x="8837" y="2290"/>
                </a:lnTo>
                <a:lnTo>
                  <a:pt x="8708" y="2205"/>
                </a:lnTo>
                <a:lnTo>
                  <a:pt x="8452" y="2055"/>
                </a:lnTo>
                <a:lnTo>
                  <a:pt x="8323" y="1969"/>
                </a:lnTo>
                <a:lnTo>
                  <a:pt x="8238" y="1884"/>
                </a:lnTo>
                <a:lnTo>
                  <a:pt x="8238" y="1884"/>
                </a:lnTo>
                <a:close/>
                <a:moveTo>
                  <a:pt x="6633" y="6676"/>
                </a:moveTo>
                <a:lnTo>
                  <a:pt x="6633" y="6676"/>
                </a:lnTo>
                <a:lnTo>
                  <a:pt x="6440" y="6741"/>
                </a:lnTo>
                <a:lnTo>
                  <a:pt x="6248" y="6848"/>
                </a:lnTo>
                <a:lnTo>
                  <a:pt x="6034" y="6912"/>
                </a:lnTo>
                <a:lnTo>
                  <a:pt x="5948" y="6933"/>
                </a:lnTo>
                <a:lnTo>
                  <a:pt x="5841" y="6933"/>
                </a:lnTo>
                <a:lnTo>
                  <a:pt x="5841" y="6933"/>
                </a:lnTo>
                <a:lnTo>
                  <a:pt x="5734" y="6890"/>
                </a:lnTo>
                <a:lnTo>
                  <a:pt x="5627" y="6826"/>
                </a:lnTo>
                <a:lnTo>
                  <a:pt x="5435" y="6698"/>
                </a:lnTo>
                <a:lnTo>
                  <a:pt x="5435" y="6698"/>
                </a:lnTo>
                <a:lnTo>
                  <a:pt x="4857" y="6313"/>
                </a:lnTo>
                <a:lnTo>
                  <a:pt x="4857" y="6313"/>
                </a:lnTo>
                <a:lnTo>
                  <a:pt x="5199" y="6035"/>
                </a:lnTo>
                <a:lnTo>
                  <a:pt x="5392" y="5906"/>
                </a:lnTo>
                <a:lnTo>
                  <a:pt x="5585" y="5778"/>
                </a:lnTo>
                <a:lnTo>
                  <a:pt x="5585" y="5778"/>
                </a:lnTo>
                <a:lnTo>
                  <a:pt x="5670" y="5756"/>
                </a:lnTo>
                <a:lnTo>
                  <a:pt x="5777" y="5735"/>
                </a:lnTo>
                <a:lnTo>
                  <a:pt x="5863" y="5735"/>
                </a:lnTo>
                <a:lnTo>
                  <a:pt x="5948" y="5756"/>
                </a:lnTo>
                <a:lnTo>
                  <a:pt x="6119" y="5821"/>
                </a:lnTo>
                <a:lnTo>
                  <a:pt x="6312" y="5885"/>
                </a:lnTo>
                <a:lnTo>
                  <a:pt x="6312" y="5885"/>
                </a:lnTo>
                <a:lnTo>
                  <a:pt x="6440" y="5928"/>
                </a:lnTo>
                <a:lnTo>
                  <a:pt x="6612" y="5928"/>
                </a:lnTo>
                <a:lnTo>
                  <a:pt x="6697" y="5928"/>
                </a:lnTo>
                <a:lnTo>
                  <a:pt x="6761" y="5885"/>
                </a:lnTo>
                <a:lnTo>
                  <a:pt x="6826" y="5842"/>
                </a:lnTo>
                <a:lnTo>
                  <a:pt x="6868" y="5778"/>
                </a:lnTo>
                <a:lnTo>
                  <a:pt x="6868" y="5778"/>
                </a:lnTo>
                <a:lnTo>
                  <a:pt x="6868" y="5692"/>
                </a:lnTo>
                <a:lnTo>
                  <a:pt x="6826" y="5628"/>
                </a:lnTo>
                <a:lnTo>
                  <a:pt x="6740" y="5585"/>
                </a:lnTo>
                <a:lnTo>
                  <a:pt x="6654" y="5542"/>
                </a:lnTo>
                <a:lnTo>
                  <a:pt x="6440" y="5478"/>
                </a:lnTo>
                <a:lnTo>
                  <a:pt x="6355" y="5457"/>
                </a:lnTo>
                <a:lnTo>
                  <a:pt x="6291" y="5435"/>
                </a:lnTo>
                <a:lnTo>
                  <a:pt x="6291" y="5435"/>
                </a:lnTo>
                <a:lnTo>
                  <a:pt x="6462" y="5328"/>
                </a:lnTo>
                <a:lnTo>
                  <a:pt x="6676" y="5157"/>
                </a:lnTo>
                <a:lnTo>
                  <a:pt x="6761" y="5050"/>
                </a:lnTo>
                <a:lnTo>
                  <a:pt x="6804" y="4965"/>
                </a:lnTo>
                <a:lnTo>
                  <a:pt x="6826" y="4922"/>
                </a:lnTo>
                <a:lnTo>
                  <a:pt x="6826" y="4879"/>
                </a:lnTo>
                <a:lnTo>
                  <a:pt x="6804" y="4836"/>
                </a:lnTo>
                <a:lnTo>
                  <a:pt x="6761" y="4794"/>
                </a:lnTo>
                <a:lnTo>
                  <a:pt x="6761" y="4794"/>
                </a:lnTo>
                <a:lnTo>
                  <a:pt x="6697" y="4772"/>
                </a:lnTo>
                <a:lnTo>
                  <a:pt x="6590" y="4794"/>
                </a:lnTo>
                <a:lnTo>
                  <a:pt x="6333" y="4858"/>
                </a:lnTo>
                <a:lnTo>
                  <a:pt x="5991" y="5008"/>
                </a:lnTo>
                <a:lnTo>
                  <a:pt x="5991" y="5008"/>
                </a:lnTo>
                <a:lnTo>
                  <a:pt x="6055" y="4836"/>
                </a:lnTo>
                <a:lnTo>
                  <a:pt x="6098" y="4644"/>
                </a:lnTo>
                <a:lnTo>
                  <a:pt x="6077" y="4537"/>
                </a:lnTo>
                <a:lnTo>
                  <a:pt x="6055" y="4451"/>
                </a:lnTo>
                <a:lnTo>
                  <a:pt x="6013" y="4408"/>
                </a:lnTo>
                <a:lnTo>
                  <a:pt x="5927" y="4387"/>
                </a:lnTo>
                <a:lnTo>
                  <a:pt x="5927" y="4387"/>
                </a:lnTo>
                <a:lnTo>
                  <a:pt x="5841" y="4408"/>
                </a:lnTo>
                <a:lnTo>
                  <a:pt x="5756" y="4473"/>
                </a:lnTo>
                <a:lnTo>
                  <a:pt x="5692" y="4537"/>
                </a:lnTo>
                <a:lnTo>
                  <a:pt x="5627" y="4622"/>
                </a:lnTo>
                <a:lnTo>
                  <a:pt x="5542" y="4836"/>
                </a:lnTo>
                <a:lnTo>
                  <a:pt x="5478" y="4986"/>
                </a:lnTo>
                <a:lnTo>
                  <a:pt x="5478" y="4986"/>
                </a:lnTo>
                <a:lnTo>
                  <a:pt x="5413" y="5179"/>
                </a:lnTo>
                <a:lnTo>
                  <a:pt x="5349" y="5307"/>
                </a:lnTo>
                <a:lnTo>
                  <a:pt x="5306" y="5371"/>
                </a:lnTo>
                <a:lnTo>
                  <a:pt x="5264" y="5414"/>
                </a:lnTo>
                <a:lnTo>
                  <a:pt x="5092" y="5500"/>
                </a:lnTo>
                <a:lnTo>
                  <a:pt x="5092" y="5500"/>
                </a:lnTo>
                <a:lnTo>
                  <a:pt x="4793" y="5649"/>
                </a:lnTo>
                <a:lnTo>
                  <a:pt x="4515" y="5778"/>
                </a:lnTo>
                <a:lnTo>
                  <a:pt x="4515" y="5778"/>
                </a:lnTo>
                <a:lnTo>
                  <a:pt x="4472" y="5221"/>
                </a:lnTo>
                <a:lnTo>
                  <a:pt x="4472" y="5221"/>
                </a:lnTo>
                <a:lnTo>
                  <a:pt x="4429" y="5008"/>
                </a:lnTo>
                <a:lnTo>
                  <a:pt x="4429" y="4901"/>
                </a:lnTo>
                <a:lnTo>
                  <a:pt x="4429" y="4794"/>
                </a:lnTo>
                <a:lnTo>
                  <a:pt x="4429" y="4794"/>
                </a:lnTo>
                <a:lnTo>
                  <a:pt x="4472" y="4729"/>
                </a:lnTo>
                <a:lnTo>
                  <a:pt x="4515" y="4687"/>
                </a:lnTo>
                <a:lnTo>
                  <a:pt x="4622" y="4601"/>
                </a:lnTo>
                <a:lnTo>
                  <a:pt x="4750" y="4515"/>
                </a:lnTo>
                <a:lnTo>
                  <a:pt x="4857" y="4430"/>
                </a:lnTo>
                <a:lnTo>
                  <a:pt x="4857" y="4430"/>
                </a:lnTo>
                <a:lnTo>
                  <a:pt x="4964" y="4301"/>
                </a:lnTo>
                <a:lnTo>
                  <a:pt x="5007" y="4216"/>
                </a:lnTo>
                <a:lnTo>
                  <a:pt x="5050" y="4130"/>
                </a:lnTo>
                <a:lnTo>
                  <a:pt x="5050" y="4066"/>
                </a:lnTo>
                <a:lnTo>
                  <a:pt x="5050" y="4002"/>
                </a:lnTo>
                <a:lnTo>
                  <a:pt x="4986" y="3959"/>
                </a:lnTo>
                <a:lnTo>
                  <a:pt x="4900" y="3938"/>
                </a:lnTo>
                <a:lnTo>
                  <a:pt x="4900" y="3938"/>
                </a:lnTo>
                <a:lnTo>
                  <a:pt x="4814" y="3981"/>
                </a:lnTo>
                <a:lnTo>
                  <a:pt x="4686" y="4045"/>
                </a:lnTo>
                <a:lnTo>
                  <a:pt x="4472" y="4216"/>
                </a:lnTo>
                <a:lnTo>
                  <a:pt x="4472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216"/>
                </a:lnTo>
                <a:lnTo>
                  <a:pt x="4451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173"/>
                </a:lnTo>
                <a:lnTo>
                  <a:pt x="4451" y="4173"/>
                </a:lnTo>
                <a:lnTo>
                  <a:pt x="4451" y="4216"/>
                </a:lnTo>
                <a:lnTo>
                  <a:pt x="4451" y="4216"/>
                </a:lnTo>
                <a:lnTo>
                  <a:pt x="4472" y="4216"/>
                </a:lnTo>
                <a:lnTo>
                  <a:pt x="4472" y="4216"/>
                </a:lnTo>
                <a:lnTo>
                  <a:pt x="4472" y="4045"/>
                </a:lnTo>
                <a:lnTo>
                  <a:pt x="4472" y="3831"/>
                </a:lnTo>
                <a:lnTo>
                  <a:pt x="4408" y="3638"/>
                </a:lnTo>
                <a:lnTo>
                  <a:pt x="4365" y="3553"/>
                </a:lnTo>
                <a:lnTo>
                  <a:pt x="4322" y="3510"/>
                </a:lnTo>
                <a:lnTo>
                  <a:pt x="4322" y="3510"/>
                </a:lnTo>
                <a:lnTo>
                  <a:pt x="4258" y="3488"/>
                </a:lnTo>
                <a:lnTo>
                  <a:pt x="4194" y="3467"/>
                </a:lnTo>
                <a:lnTo>
                  <a:pt x="4151" y="3467"/>
                </a:lnTo>
                <a:lnTo>
                  <a:pt x="4087" y="3488"/>
                </a:lnTo>
                <a:lnTo>
                  <a:pt x="4044" y="3531"/>
                </a:lnTo>
                <a:lnTo>
                  <a:pt x="4023" y="3574"/>
                </a:lnTo>
                <a:lnTo>
                  <a:pt x="3959" y="3702"/>
                </a:lnTo>
                <a:lnTo>
                  <a:pt x="3937" y="3852"/>
                </a:lnTo>
                <a:lnTo>
                  <a:pt x="3916" y="4002"/>
                </a:lnTo>
                <a:lnTo>
                  <a:pt x="3916" y="4237"/>
                </a:lnTo>
                <a:lnTo>
                  <a:pt x="3916" y="4237"/>
                </a:lnTo>
                <a:lnTo>
                  <a:pt x="3787" y="4130"/>
                </a:lnTo>
                <a:lnTo>
                  <a:pt x="3638" y="4045"/>
                </a:lnTo>
                <a:lnTo>
                  <a:pt x="3552" y="4023"/>
                </a:lnTo>
                <a:lnTo>
                  <a:pt x="3466" y="4023"/>
                </a:lnTo>
                <a:lnTo>
                  <a:pt x="3402" y="4045"/>
                </a:lnTo>
                <a:lnTo>
                  <a:pt x="3359" y="4109"/>
                </a:lnTo>
                <a:lnTo>
                  <a:pt x="3359" y="4109"/>
                </a:lnTo>
                <a:lnTo>
                  <a:pt x="3359" y="4173"/>
                </a:lnTo>
                <a:lnTo>
                  <a:pt x="3381" y="4259"/>
                </a:lnTo>
                <a:lnTo>
                  <a:pt x="3424" y="4323"/>
                </a:lnTo>
                <a:lnTo>
                  <a:pt x="3488" y="4387"/>
                </a:lnTo>
                <a:lnTo>
                  <a:pt x="3638" y="4515"/>
                </a:lnTo>
                <a:lnTo>
                  <a:pt x="3745" y="4601"/>
                </a:lnTo>
                <a:lnTo>
                  <a:pt x="3745" y="4601"/>
                </a:lnTo>
                <a:lnTo>
                  <a:pt x="3852" y="4729"/>
                </a:lnTo>
                <a:lnTo>
                  <a:pt x="3916" y="4858"/>
                </a:lnTo>
                <a:lnTo>
                  <a:pt x="3937" y="5008"/>
                </a:lnTo>
                <a:lnTo>
                  <a:pt x="3937" y="5179"/>
                </a:lnTo>
                <a:lnTo>
                  <a:pt x="3937" y="5179"/>
                </a:lnTo>
                <a:lnTo>
                  <a:pt x="3916" y="5521"/>
                </a:lnTo>
                <a:lnTo>
                  <a:pt x="3916" y="5521"/>
                </a:lnTo>
                <a:lnTo>
                  <a:pt x="3916" y="5607"/>
                </a:lnTo>
                <a:lnTo>
                  <a:pt x="3894" y="5692"/>
                </a:lnTo>
                <a:lnTo>
                  <a:pt x="3894" y="5692"/>
                </a:lnTo>
                <a:lnTo>
                  <a:pt x="3873" y="5735"/>
                </a:lnTo>
                <a:lnTo>
                  <a:pt x="3830" y="5756"/>
                </a:lnTo>
                <a:lnTo>
                  <a:pt x="3787" y="5735"/>
                </a:lnTo>
                <a:lnTo>
                  <a:pt x="3723" y="5671"/>
                </a:lnTo>
                <a:lnTo>
                  <a:pt x="3723" y="5671"/>
                </a:lnTo>
                <a:lnTo>
                  <a:pt x="3616" y="5628"/>
                </a:lnTo>
                <a:lnTo>
                  <a:pt x="3488" y="5542"/>
                </a:lnTo>
                <a:lnTo>
                  <a:pt x="3252" y="5393"/>
                </a:lnTo>
                <a:lnTo>
                  <a:pt x="3252" y="5393"/>
                </a:lnTo>
                <a:lnTo>
                  <a:pt x="3039" y="5286"/>
                </a:lnTo>
                <a:lnTo>
                  <a:pt x="2825" y="5179"/>
                </a:lnTo>
                <a:lnTo>
                  <a:pt x="2825" y="5179"/>
                </a:lnTo>
                <a:lnTo>
                  <a:pt x="2739" y="5114"/>
                </a:lnTo>
                <a:lnTo>
                  <a:pt x="2675" y="5050"/>
                </a:lnTo>
                <a:lnTo>
                  <a:pt x="2632" y="4986"/>
                </a:lnTo>
                <a:lnTo>
                  <a:pt x="2611" y="4901"/>
                </a:lnTo>
                <a:lnTo>
                  <a:pt x="2546" y="4729"/>
                </a:lnTo>
                <a:lnTo>
                  <a:pt x="2504" y="4558"/>
                </a:lnTo>
                <a:lnTo>
                  <a:pt x="2504" y="4558"/>
                </a:lnTo>
                <a:lnTo>
                  <a:pt x="2439" y="4430"/>
                </a:lnTo>
                <a:lnTo>
                  <a:pt x="2354" y="4280"/>
                </a:lnTo>
                <a:lnTo>
                  <a:pt x="2290" y="4216"/>
                </a:lnTo>
                <a:lnTo>
                  <a:pt x="2225" y="4194"/>
                </a:lnTo>
                <a:lnTo>
                  <a:pt x="2161" y="4194"/>
                </a:lnTo>
                <a:lnTo>
                  <a:pt x="2076" y="4259"/>
                </a:lnTo>
                <a:lnTo>
                  <a:pt x="2076" y="4259"/>
                </a:lnTo>
                <a:lnTo>
                  <a:pt x="2054" y="4323"/>
                </a:lnTo>
                <a:lnTo>
                  <a:pt x="2033" y="4366"/>
                </a:lnTo>
                <a:lnTo>
                  <a:pt x="2054" y="4515"/>
                </a:lnTo>
                <a:lnTo>
                  <a:pt x="2076" y="4644"/>
                </a:lnTo>
                <a:lnTo>
                  <a:pt x="2097" y="4772"/>
                </a:lnTo>
                <a:lnTo>
                  <a:pt x="2097" y="4772"/>
                </a:lnTo>
                <a:lnTo>
                  <a:pt x="1969" y="4729"/>
                </a:lnTo>
                <a:lnTo>
                  <a:pt x="1755" y="4665"/>
                </a:lnTo>
                <a:lnTo>
                  <a:pt x="1584" y="4665"/>
                </a:lnTo>
                <a:lnTo>
                  <a:pt x="1498" y="4665"/>
                </a:lnTo>
                <a:lnTo>
                  <a:pt x="1434" y="4708"/>
                </a:lnTo>
                <a:lnTo>
                  <a:pt x="1434" y="4708"/>
                </a:lnTo>
                <a:lnTo>
                  <a:pt x="1412" y="4751"/>
                </a:lnTo>
                <a:lnTo>
                  <a:pt x="1412" y="4772"/>
                </a:lnTo>
                <a:lnTo>
                  <a:pt x="1455" y="4858"/>
                </a:lnTo>
                <a:lnTo>
                  <a:pt x="1541" y="4943"/>
                </a:lnTo>
                <a:lnTo>
                  <a:pt x="1669" y="5008"/>
                </a:lnTo>
                <a:lnTo>
                  <a:pt x="1926" y="5157"/>
                </a:lnTo>
                <a:lnTo>
                  <a:pt x="2097" y="5264"/>
                </a:lnTo>
                <a:lnTo>
                  <a:pt x="2097" y="5264"/>
                </a:lnTo>
                <a:lnTo>
                  <a:pt x="2012" y="5286"/>
                </a:lnTo>
                <a:lnTo>
                  <a:pt x="1926" y="5286"/>
                </a:lnTo>
                <a:lnTo>
                  <a:pt x="1712" y="5286"/>
                </a:lnTo>
                <a:lnTo>
                  <a:pt x="1605" y="5286"/>
                </a:lnTo>
                <a:lnTo>
                  <a:pt x="1519" y="5286"/>
                </a:lnTo>
                <a:lnTo>
                  <a:pt x="1434" y="5328"/>
                </a:lnTo>
                <a:lnTo>
                  <a:pt x="1370" y="5371"/>
                </a:lnTo>
                <a:lnTo>
                  <a:pt x="1370" y="5371"/>
                </a:lnTo>
                <a:lnTo>
                  <a:pt x="1327" y="5435"/>
                </a:lnTo>
                <a:lnTo>
                  <a:pt x="1305" y="5478"/>
                </a:lnTo>
                <a:lnTo>
                  <a:pt x="1305" y="5521"/>
                </a:lnTo>
                <a:lnTo>
                  <a:pt x="1327" y="5564"/>
                </a:lnTo>
                <a:lnTo>
                  <a:pt x="1391" y="5607"/>
                </a:lnTo>
                <a:lnTo>
                  <a:pt x="1477" y="5649"/>
                </a:lnTo>
                <a:lnTo>
                  <a:pt x="1605" y="5671"/>
                </a:lnTo>
                <a:lnTo>
                  <a:pt x="1733" y="5692"/>
                </a:lnTo>
                <a:lnTo>
                  <a:pt x="1905" y="5692"/>
                </a:lnTo>
                <a:lnTo>
                  <a:pt x="1905" y="5692"/>
                </a:lnTo>
                <a:lnTo>
                  <a:pt x="2311" y="5692"/>
                </a:lnTo>
                <a:lnTo>
                  <a:pt x="2311" y="5692"/>
                </a:lnTo>
                <a:lnTo>
                  <a:pt x="2482" y="5671"/>
                </a:lnTo>
                <a:lnTo>
                  <a:pt x="2568" y="5649"/>
                </a:lnTo>
                <a:lnTo>
                  <a:pt x="2653" y="5671"/>
                </a:lnTo>
                <a:lnTo>
                  <a:pt x="2653" y="5671"/>
                </a:lnTo>
                <a:lnTo>
                  <a:pt x="2760" y="5735"/>
                </a:lnTo>
                <a:lnTo>
                  <a:pt x="2889" y="5821"/>
                </a:lnTo>
                <a:lnTo>
                  <a:pt x="3017" y="5928"/>
                </a:lnTo>
                <a:lnTo>
                  <a:pt x="3124" y="5992"/>
                </a:lnTo>
                <a:lnTo>
                  <a:pt x="3124" y="5992"/>
                </a:lnTo>
                <a:lnTo>
                  <a:pt x="3381" y="6120"/>
                </a:lnTo>
                <a:lnTo>
                  <a:pt x="3509" y="6184"/>
                </a:lnTo>
                <a:lnTo>
                  <a:pt x="3552" y="6206"/>
                </a:lnTo>
                <a:lnTo>
                  <a:pt x="3573" y="6248"/>
                </a:lnTo>
                <a:lnTo>
                  <a:pt x="3573" y="6248"/>
                </a:lnTo>
                <a:lnTo>
                  <a:pt x="3595" y="6291"/>
                </a:lnTo>
                <a:lnTo>
                  <a:pt x="3595" y="6355"/>
                </a:lnTo>
                <a:lnTo>
                  <a:pt x="3573" y="6377"/>
                </a:lnTo>
                <a:lnTo>
                  <a:pt x="3531" y="6420"/>
                </a:lnTo>
                <a:lnTo>
                  <a:pt x="3445" y="6462"/>
                </a:lnTo>
                <a:lnTo>
                  <a:pt x="3338" y="6527"/>
                </a:lnTo>
                <a:lnTo>
                  <a:pt x="3338" y="6527"/>
                </a:lnTo>
                <a:lnTo>
                  <a:pt x="2803" y="6826"/>
                </a:lnTo>
                <a:lnTo>
                  <a:pt x="2525" y="6955"/>
                </a:lnTo>
                <a:lnTo>
                  <a:pt x="2397" y="7019"/>
                </a:lnTo>
                <a:lnTo>
                  <a:pt x="2247" y="7040"/>
                </a:lnTo>
                <a:lnTo>
                  <a:pt x="2247" y="7040"/>
                </a:lnTo>
                <a:lnTo>
                  <a:pt x="2012" y="7061"/>
                </a:lnTo>
                <a:lnTo>
                  <a:pt x="1776" y="7061"/>
                </a:lnTo>
                <a:lnTo>
                  <a:pt x="1284" y="7061"/>
                </a:lnTo>
                <a:lnTo>
                  <a:pt x="1284" y="7061"/>
                </a:lnTo>
                <a:lnTo>
                  <a:pt x="1156" y="7083"/>
                </a:lnTo>
                <a:lnTo>
                  <a:pt x="985" y="7083"/>
                </a:lnTo>
                <a:lnTo>
                  <a:pt x="920" y="7104"/>
                </a:lnTo>
                <a:lnTo>
                  <a:pt x="856" y="7147"/>
                </a:lnTo>
                <a:lnTo>
                  <a:pt x="813" y="7190"/>
                </a:lnTo>
                <a:lnTo>
                  <a:pt x="771" y="7254"/>
                </a:lnTo>
                <a:lnTo>
                  <a:pt x="771" y="7254"/>
                </a:lnTo>
                <a:lnTo>
                  <a:pt x="771" y="7318"/>
                </a:lnTo>
                <a:lnTo>
                  <a:pt x="792" y="7361"/>
                </a:lnTo>
                <a:lnTo>
                  <a:pt x="813" y="7404"/>
                </a:lnTo>
                <a:lnTo>
                  <a:pt x="835" y="7447"/>
                </a:lnTo>
                <a:lnTo>
                  <a:pt x="942" y="7489"/>
                </a:lnTo>
                <a:lnTo>
                  <a:pt x="1070" y="7511"/>
                </a:lnTo>
                <a:lnTo>
                  <a:pt x="1327" y="7532"/>
                </a:lnTo>
                <a:lnTo>
                  <a:pt x="1455" y="7532"/>
                </a:lnTo>
                <a:lnTo>
                  <a:pt x="1519" y="7554"/>
                </a:lnTo>
                <a:lnTo>
                  <a:pt x="1519" y="7554"/>
                </a:lnTo>
                <a:lnTo>
                  <a:pt x="1370" y="7661"/>
                </a:lnTo>
                <a:lnTo>
                  <a:pt x="1177" y="7832"/>
                </a:lnTo>
                <a:lnTo>
                  <a:pt x="1134" y="7896"/>
                </a:lnTo>
                <a:lnTo>
                  <a:pt x="1091" y="7982"/>
                </a:lnTo>
                <a:lnTo>
                  <a:pt x="1113" y="8024"/>
                </a:lnTo>
                <a:lnTo>
                  <a:pt x="1134" y="8067"/>
                </a:lnTo>
                <a:lnTo>
                  <a:pt x="1177" y="8088"/>
                </a:lnTo>
                <a:lnTo>
                  <a:pt x="1241" y="8110"/>
                </a:lnTo>
                <a:lnTo>
                  <a:pt x="1241" y="8110"/>
                </a:lnTo>
                <a:lnTo>
                  <a:pt x="1370" y="8088"/>
                </a:lnTo>
                <a:lnTo>
                  <a:pt x="1605" y="8024"/>
                </a:lnTo>
                <a:lnTo>
                  <a:pt x="1798" y="7939"/>
                </a:lnTo>
                <a:lnTo>
                  <a:pt x="1883" y="7896"/>
                </a:lnTo>
                <a:lnTo>
                  <a:pt x="1905" y="7875"/>
                </a:lnTo>
                <a:lnTo>
                  <a:pt x="1905" y="7875"/>
                </a:lnTo>
                <a:lnTo>
                  <a:pt x="1840" y="8024"/>
                </a:lnTo>
                <a:lnTo>
                  <a:pt x="1798" y="8217"/>
                </a:lnTo>
                <a:lnTo>
                  <a:pt x="1776" y="8302"/>
                </a:lnTo>
                <a:lnTo>
                  <a:pt x="1755" y="8388"/>
                </a:lnTo>
                <a:lnTo>
                  <a:pt x="1776" y="8474"/>
                </a:lnTo>
                <a:lnTo>
                  <a:pt x="1819" y="8538"/>
                </a:lnTo>
                <a:lnTo>
                  <a:pt x="1819" y="8538"/>
                </a:lnTo>
                <a:lnTo>
                  <a:pt x="1883" y="8602"/>
                </a:lnTo>
                <a:lnTo>
                  <a:pt x="1969" y="8623"/>
                </a:lnTo>
                <a:lnTo>
                  <a:pt x="2033" y="8602"/>
                </a:lnTo>
                <a:lnTo>
                  <a:pt x="2097" y="8559"/>
                </a:lnTo>
                <a:lnTo>
                  <a:pt x="2161" y="8495"/>
                </a:lnTo>
                <a:lnTo>
                  <a:pt x="2225" y="8409"/>
                </a:lnTo>
                <a:lnTo>
                  <a:pt x="2290" y="8260"/>
                </a:lnTo>
                <a:lnTo>
                  <a:pt x="2290" y="8260"/>
                </a:lnTo>
                <a:lnTo>
                  <a:pt x="2375" y="8046"/>
                </a:lnTo>
                <a:lnTo>
                  <a:pt x="2482" y="7832"/>
                </a:lnTo>
                <a:lnTo>
                  <a:pt x="2525" y="7725"/>
                </a:lnTo>
                <a:lnTo>
                  <a:pt x="2589" y="7639"/>
                </a:lnTo>
                <a:lnTo>
                  <a:pt x="2675" y="7575"/>
                </a:lnTo>
                <a:lnTo>
                  <a:pt x="2782" y="7511"/>
                </a:lnTo>
                <a:lnTo>
                  <a:pt x="2782" y="7511"/>
                </a:lnTo>
                <a:lnTo>
                  <a:pt x="3338" y="7233"/>
                </a:lnTo>
                <a:lnTo>
                  <a:pt x="3873" y="6955"/>
                </a:lnTo>
                <a:lnTo>
                  <a:pt x="3873" y="6955"/>
                </a:lnTo>
                <a:lnTo>
                  <a:pt x="3894" y="7404"/>
                </a:lnTo>
                <a:lnTo>
                  <a:pt x="3894" y="7639"/>
                </a:lnTo>
                <a:lnTo>
                  <a:pt x="3873" y="7746"/>
                </a:lnTo>
                <a:lnTo>
                  <a:pt x="3830" y="7832"/>
                </a:lnTo>
                <a:lnTo>
                  <a:pt x="3830" y="7832"/>
                </a:lnTo>
                <a:lnTo>
                  <a:pt x="3787" y="7917"/>
                </a:lnTo>
                <a:lnTo>
                  <a:pt x="3723" y="7960"/>
                </a:lnTo>
                <a:lnTo>
                  <a:pt x="3595" y="8067"/>
                </a:lnTo>
                <a:lnTo>
                  <a:pt x="3466" y="8174"/>
                </a:lnTo>
                <a:lnTo>
                  <a:pt x="3402" y="8238"/>
                </a:lnTo>
                <a:lnTo>
                  <a:pt x="3359" y="8302"/>
                </a:lnTo>
                <a:lnTo>
                  <a:pt x="3359" y="8302"/>
                </a:lnTo>
                <a:lnTo>
                  <a:pt x="3317" y="8388"/>
                </a:lnTo>
                <a:lnTo>
                  <a:pt x="3295" y="8474"/>
                </a:lnTo>
                <a:lnTo>
                  <a:pt x="3295" y="8559"/>
                </a:lnTo>
                <a:lnTo>
                  <a:pt x="3295" y="8623"/>
                </a:lnTo>
                <a:lnTo>
                  <a:pt x="3338" y="8666"/>
                </a:lnTo>
                <a:lnTo>
                  <a:pt x="3381" y="8709"/>
                </a:lnTo>
                <a:lnTo>
                  <a:pt x="3466" y="8709"/>
                </a:lnTo>
                <a:lnTo>
                  <a:pt x="3552" y="8688"/>
                </a:lnTo>
                <a:lnTo>
                  <a:pt x="3552" y="8688"/>
                </a:lnTo>
                <a:lnTo>
                  <a:pt x="3659" y="8602"/>
                </a:lnTo>
                <a:lnTo>
                  <a:pt x="3745" y="8516"/>
                </a:lnTo>
                <a:lnTo>
                  <a:pt x="3830" y="8431"/>
                </a:lnTo>
                <a:lnTo>
                  <a:pt x="3873" y="8409"/>
                </a:lnTo>
                <a:lnTo>
                  <a:pt x="3937" y="8388"/>
                </a:lnTo>
                <a:lnTo>
                  <a:pt x="3937" y="8388"/>
                </a:lnTo>
                <a:lnTo>
                  <a:pt x="3937" y="8602"/>
                </a:lnTo>
                <a:lnTo>
                  <a:pt x="3959" y="8837"/>
                </a:lnTo>
                <a:lnTo>
                  <a:pt x="3980" y="8966"/>
                </a:lnTo>
                <a:lnTo>
                  <a:pt x="4023" y="9051"/>
                </a:lnTo>
                <a:lnTo>
                  <a:pt x="4108" y="9115"/>
                </a:lnTo>
                <a:lnTo>
                  <a:pt x="4151" y="9137"/>
                </a:lnTo>
                <a:lnTo>
                  <a:pt x="4215" y="9137"/>
                </a:lnTo>
                <a:lnTo>
                  <a:pt x="4215" y="9137"/>
                </a:lnTo>
                <a:lnTo>
                  <a:pt x="4279" y="9137"/>
                </a:lnTo>
                <a:lnTo>
                  <a:pt x="4344" y="9115"/>
                </a:lnTo>
                <a:lnTo>
                  <a:pt x="4408" y="9051"/>
                </a:lnTo>
                <a:lnTo>
                  <a:pt x="4451" y="8966"/>
                </a:lnTo>
                <a:lnTo>
                  <a:pt x="4472" y="8859"/>
                </a:lnTo>
                <a:lnTo>
                  <a:pt x="4493" y="8623"/>
                </a:lnTo>
                <a:lnTo>
                  <a:pt x="4515" y="8495"/>
                </a:lnTo>
                <a:lnTo>
                  <a:pt x="4536" y="8409"/>
                </a:lnTo>
                <a:lnTo>
                  <a:pt x="4536" y="8409"/>
                </a:lnTo>
                <a:lnTo>
                  <a:pt x="4665" y="8559"/>
                </a:lnTo>
                <a:lnTo>
                  <a:pt x="4879" y="8752"/>
                </a:lnTo>
                <a:lnTo>
                  <a:pt x="4986" y="8816"/>
                </a:lnTo>
                <a:lnTo>
                  <a:pt x="5028" y="8837"/>
                </a:lnTo>
                <a:lnTo>
                  <a:pt x="5071" y="8837"/>
                </a:lnTo>
                <a:lnTo>
                  <a:pt x="5114" y="8816"/>
                </a:lnTo>
                <a:lnTo>
                  <a:pt x="5135" y="8795"/>
                </a:lnTo>
                <a:lnTo>
                  <a:pt x="5157" y="8730"/>
                </a:lnTo>
                <a:lnTo>
                  <a:pt x="5178" y="8666"/>
                </a:lnTo>
                <a:lnTo>
                  <a:pt x="5178" y="8666"/>
                </a:lnTo>
                <a:lnTo>
                  <a:pt x="5157" y="8559"/>
                </a:lnTo>
                <a:lnTo>
                  <a:pt x="5092" y="8452"/>
                </a:lnTo>
                <a:lnTo>
                  <a:pt x="5007" y="8367"/>
                </a:lnTo>
                <a:lnTo>
                  <a:pt x="4900" y="8260"/>
                </a:lnTo>
                <a:lnTo>
                  <a:pt x="4707" y="8088"/>
                </a:lnTo>
                <a:lnTo>
                  <a:pt x="4622" y="8003"/>
                </a:lnTo>
                <a:lnTo>
                  <a:pt x="4558" y="7917"/>
                </a:lnTo>
                <a:lnTo>
                  <a:pt x="4558" y="7917"/>
                </a:lnTo>
                <a:lnTo>
                  <a:pt x="4515" y="7746"/>
                </a:lnTo>
                <a:lnTo>
                  <a:pt x="4515" y="7532"/>
                </a:lnTo>
                <a:lnTo>
                  <a:pt x="4515" y="7126"/>
                </a:lnTo>
                <a:lnTo>
                  <a:pt x="4515" y="7126"/>
                </a:lnTo>
                <a:lnTo>
                  <a:pt x="4515" y="6997"/>
                </a:lnTo>
                <a:lnTo>
                  <a:pt x="4536" y="6912"/>
                </a:lnTo>
                <a:lnTo>
                  <a:pt x="4536" y="6890"/>
                </a:lnTo>
                <a:lnTo>
                  <a:pt x="4558" y="6869"/>
                </a:lnTo>
                <a:lnTo>
                  <a:pt x="4558" y="6869"/>
                </a:lnTo>
                <a:lnTo>
                  <a:pt x="4622" y="6869"/>
                </a:lnTo>
                <a:lnTo>
                  <a:pt x="4686" y="6912"/>
                </a:lnTo>
                <a:lnTo>
                  <a:pt x="4900" y="7019"/>
                </a:lnTo>
                <a:lnTo>
                  <a:pt x="5221" y="7254"/>
                </a:lnTo>
                <a:lnTo>
                  <a:pt x="5221" y="7254"/>
                </a:lnTo>
                <a:lnTo>
                  <a:pt x="5520" y="7425"/>
                </a:lnTo>
                <a:lnTo>
                  <a:pt x="5670" y="7532"/>
                </a:lnTo>
                <a:lnTo>
                  <a:pt x="5713" y="7596"/>
                </a:lnTo>
                <a:lnTo>
                  <a:pt x="5756" y="7661"/>
                </a:lnTo>
                <a:lnTo>
                  <a:pt x="5756" y="7661"/>
                </a:lnTo>
                <a:lnTo>
                  <a:pt x="5799" y="7746"/>
                </a:lnTo>
                <a:lnTo>
                  <a:pt x="5820" y="7853"/>
                </a:lnTo>
                <a:lnTo>
                  <a:pt x="5841" y="8067"/>
                </a:lnTo>
                <a:lnTo>
                  <a:pt x="5841" y="8067"/>
                </a:lnTo>
                <a:lnTo>
                  <a:pt x="5863" y="8153"/>
                </a:lnTo>
                <a:lnTo>
                  <a:pt x="5906" y="8238"/>
                </a:lnTo>
                <a:lnTo>
                  <a:pt x="5970" y="8302"/>
                </a:lnTo>
                <a:lnTo>
                  <a:pt x="6055" y="8345"/>
                </a:lnTo>
                <a:lnTo>
                  <a:pt x="6055" y="8345"/>
                </a:lnTo>
                <a:lnTo>
                  <a:pt x="6119" y="8367"/>
                </a:lnTo>
                <a:lnTo>
                  <a:pt x="6184" y="8345"/>
                </a:lnTo>
                <a:lnTo>
                  <a:pt x="6226" y="8324"/>
                </a:lnTo>
                <a:lnTo>
                  <a:pt x="6226" y="8281"/>
                </a:lnTo>
                <a:lnTo>
                  <a:pt x="6248" y="8174"/>
                </a:lnTo>
                <a:lnTo>
                  <a:pt x="6269" y="8067"/>
                </a:lnTo>
                <a:lnTo>
                  <a:pt x="6269" y="8067"/>
                </a:lnTo>
                <a:lnTo>
                  <a:pt x="6291" y="8024"/>
                </a:lnTo>
                <a:lnTo>
                  <a:pt x="6312" y="8003"/>
                </a:lnTo>
                <a:lnTo>
                  <a:pt x="6376" y="8003"/>
                </a:lnTo>
                <a:lnTo>
                  <a:pt x="6462" y="8024"/>
                </a:lnTo>
                <a:lnTo>
                  <a:pt x="6569" y="8046"/>
                </a:lnTo>
                <a:lnTo>
                  <a:pt x="6569" y="8046"/>
                </a:lnTo>
                <a:lnTo>
                  <a:pt x="6676" y="8046"/>
                </a:lnTo>
                <a:lnTo>
                  <a:pt x="6761" y="8003"/>
                </a:lnTo>
                <a:lnTo>
                  <a:pt x="6804" y="7982"/>
                </a:lnTo>
                <a:lnTo>
                  <a:pt x="6826" y="7939"/>
                </a:lnTo>
                <a:lnTo>
                  <a:pt x="6847" y="7896"/>
                </a:lnTo>
                <a:lnTo>
                  <a:pt x="6868" y="7832"/>
                </a:lnTo>
                <a:lnTo>
                  <a:pt x="6868" y="7832"/>
                </a:lnTo>
                <a:lnTo>
                  <a:pt x="6847" y="7725"/>
                </a:lnTo>
                <a:lnTo>
                  <a:pt x="6783" y="7639"/>
                </a:lnTo>
                <a:lnTo>
                  <a:pt x="6719" y="7575"/>
                </a:lnTo>
                <a:lnTo>
                  <a:pt x="6612" y="7511"/>
                </a:lnTo>
                <a:lnTo>
                  <a:pt x="6440" y="7382"/>
                </a:lnTo>
                <a:lnTo>
                  <a:pt x="6355" y="7297"/>
                </a:lnTo>
                <a:lnTo>
                  <a:pt x="6312" y="7211"/>
                </a:lnTo>
                <a:lnTo>
                  <a:pt x="6312" y="7211"/>
                </a:lnTo>
                <a:lnTo>
                  <a:pt x="6483" y="7190"/>
                </a:lnTo>
                <a:lnTo>
                  <a:pt x="6676" y="7126"/>
                </a:lnTo>
                <a:lnTo>
                  <a:pt x="6847" y="7040"/>
                </a:lnTo>
                <a:lnTo>
                  <a:pt x="6911" y="6997"/>
                </a:lnTo>
                <a:lnTo>
                  <a:pt x="6975" y="6933"/>
                </a:lnTo>
                <a:lnTo>
                  <a:pt x="6975" y="6933"/>
                </a:lnTo>
                <a:lnTo>
                  <a:pt x="7040" y="6848"/>
                </a:lnTo>
                <a:lnTo>
                  <a:pt x="7061" y="6762"/>
                </a:lnTo>
                <a:lnTo>
                  <a:pt x="7040" y="6719"/>
                </a:lnTo>
                <a:lnTo>
                  <a:pt x="6975" y="6676"/>
                </a:lnTo>
                <a:lnTo>
                  <a:pt x="6911" y="6655"/>
                </a:lnTo>
                <a:lnTo>
                  <a:pt x="6804" y="6655"/>
                </a:lnTo>
                <a:lnTo>
                  <a:pt x="6633" y="6676"/>
                </a:lnTo>
                <a:lnTo>
                  <a:pt x="6633" y="6676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11F2AA75-A079-AF65-628F-B442F93CFC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69F8C4A-ED3D-2107-4E87-EF9448A8B035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8756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FDA0842-148C-4462-BC38-B90D96265693}"/>
              </a:ext>
            </a:extLst>
          </p:cNvPr>
          <p:cNvSpPr txBox="1"/>
          <p:nvPr/>
        </p:nvSpPr>
        <p:spPr>
          <a:xfrm>
            <a:off x="3599892" y="132264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FF0000"/>
                </a:solidFill>
                <a:latin typeface="Myriad Pro Light" panose="020B0403030403020204" pitchFamily="34" charset="0"/>
              </a:rPr>
              <a:t>Symbol 1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519522"/>
            <a:ext cx="3308114" cy="18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3145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6;p8"/>
          <p:cNvSpPr/>
          <p:nvPr/>
        </p:nvSpPr>
        <p:spPr>
          <a:xfrm>
            <a:off x="1921007" y="1590595"/>
            <a:ext cx="1260181" cy="937451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42;p8"/>
          <p:cNvSpPr/>
          <p:nvPr/>
        </p:nvSpPr>
        <p:spPr>
          <a:xfrm>
            <a:off x="4829929" y="1403431"/>
            <a:ext cx="1497353" cy="1124615"/>
          </a:xfrm>
          <a:custGeom>
            <a:avLst/>
            <a:gdLst/>
            <a:ahLst/>
            <a:cxnLst/>
            <a:rect l="l" t="t" r="r" b="b"/>
            <a:pathLst>
              <a:path w="10249" h="9565" extrusionOk="0">
                <a:moveTo>
                  <a:pt x="6526" y="1712"/>
                </a:moveTo>
                <a:lnTo>
                  <a:pt x="6526" y="1712"/>
                </a:lnTo>
                <a:lnTo>
                  <a:pt x="6462" y="1840"/>
                </a:lnTo>
                <a:lnTo>
                  <a:pt x="6376" y="1990"/>
                </a:lnTo>
                <a:lnTo>
                  <a:pt x="6355" y="2076"/>
                </a:lnTo>
                <a:lnTo>
                  <a:pt x="6333" y="2140"/>
                </a:lnTo>
                <a:lnTo>
                  <a:pt x="6355" y="2225"/>
                </a:lnTo>
                <a:lnTo>
                  <a:pt x="6419" y="2268"/>
                </a:lnTo>
                <a:lnTo>
                  <a:pt x="6419" y="2268"/>
                </a:lnTo>
                <a:lnTo>
                  <a:pt x="6462" y="2311"/>
                </a:lnTo>
                <a:lnTo>
                  <a:pt x="6526" y="2311"/>
                </a:lnTo>
                <a:lnTo>
                  <a:pt x="6590" y="2290"/>
                </a:lnTo>
                <a:lnTo>
                  <a:pt x="6654" y="2268"/>
                </a:lnTo>
                <a:lnTo>
                  <a:pt x="6761" y="2183"/>
                </a:lnTo>
                <a:lnTo>
                  <a:pt x="6825" y="2097"/>
                </a:lnTo>
                <a:lnTo>
                  <a:pt x="6825" y="2097"/>
                </a:lnTo>
                <a:lnTo>
                  <a:pt x="6890" y="2011"/>
                </a:lnTo>
                <a:lnTo>
                  <a:pt x="6954" y="1904"/>
                </a:lnTo>
                <a:lnTo>
                  <a:pt x="6997" y="1819"/>
                </a:lnTo>
                <a:lnTo>
                  <a:pt x="7018" y="1712"/>
                </a:lnTo>
                <a:lnTo>
                  <a:pt x="7039" y="1584"/>
                </a:lnTo>
                <a:lnTo>
                  <a:pt x="7018" y="1477"/>
                </a:lnTo>
                <a:lnTo>
                  <a:pt x="6997" y="1370"/>
                </a:lnTo>
                <a:lnTo>
                  <a:pt x="6975" y="1263"/>
                </a:lnTo>
                <a:lnTo>
                  <a:pt x="6975" y="1263"/>
                </a:lnTo>
                <a:lnTo>
                  <a:pt x="6890" y="1113"/>
                </a:lnTo>
                <a:lnTo>
                  <a:pt x="6804" y="963"/>
                </a:lnTo>
                <a:lnTo>
                  <a:pt x="6740" y="813"/>
                </a:lnTo>
                <a:lnTo>
                  <a:pt x="6676" y="664"/>
                </a:lnTo>
                <a:lnTo>
                  <a:pt x="6676" y="664"/>
                </a:lnTo>
                <a:lnTo>
                  <a:pt x="6676" y="557"/>
                </a:lnTo>
                <a:lnTo>
                  <a:pt x="6676" y="471"/>
                </a:lnTo>
                <a:lnTo>
                  <a:pt x="6718" y="385"/>
                </a:lnTo>
                <a:lnTo>
                  <a:pt x="6761" y="321"/>
                </a:lnTo>
                <a:lnTo>
                  <a:pt x="6761" y="321"/>
                </a:lnTo>
                <a:lnTo>
                  <a:pt x="6804" y="257"/>
                </a:lnTo>
                <a:lnTo>
                  <a:pt x="6847" y="236"/>
                </a:lnTo>
                <a:lnTo>
                  <a:pt x="6890" y="171"/>
                </a:lnTo>
                <a:lnTo>
                  <a:pt x="6890" y="107"/>
                </a:lnTo>
                <a:lnTo>
                  <a:pt x="6890" y="107"/>
                </a:lnTo>
                <a:lnTo>
                  <a:pt x="6825" y="22"/>
                </a:lnTo>
                <a:lnTo>
                  <a:pt x="6761" y="0"/>
                </a:lnTo>
                <a:lnTo>
                  <a:pt x="6676" y="0"/>
                </a:lnTo>
                <a:lnTo>
                  <a:pt x="6590" y="43"/>
                </a:lnTo>
                <a:lnTo>
                  <a:pt x="6504" y="107"/>
                </a:lnTo>
                <a:lnTo>
                  <a:pt x="6419" y="171"/>
                </a:lnTo>
                <a:lnTo>
                  <a:pt x="6333" y="278"/>
                </a:lnTo>
                <a:lnTo>
                  <a:pt x="6333" y="278"/>
                </a:lnTo>
                <a:lnTo>
                  <a:pt x="6269" y="450"/>
                </a:lnTo>
                <a:lnTo>
                  <a:pt x="6248" y="621"/>
                </a:lnTo>
                <a:lnTo>
                  <a:pt x="6269" y="813"/>
                </a:lnTo>
                <a:lnTo>
                  <a:pt x="6312" y="984"/>
                </a:lnTo>
                <a:lnTo>
                  <a:pt x="6312" y="984"/>
                </a:lnTo>
                <a:lnTo>
                  <a:pt x="6398" y="1156"/>
                </a:lnTo>
                <a:lnTo>
                  <a:pt x="6483" y="1327"/>
                </a:lnTo>
                <a:lnTo>
                  <a:pt x="6526" y="1434"/>
                </a:lnTo>
                <a:lnTo>
                  <a:pt x="6547" y="1519"/>
                </a:lnTo>
                <a:lnTo>
                  <a:pt x="6547" y="1626"/>
                </a:lnTo>
                <a:lnTo>
                  <a:pt x="6526" y="1712"/>
                </a:lnTo>
                <a:lnTo>
                  <a:pt x="6526" y="1712"/>
                </a:lnTo>
                <a:close/>
                <a:moveTo>
                  <a:pt x="4237" y="2439"/>
                </a:moveTo>
                <a:lnTo>
                  <a:pt x="4237" y="2439"/>
                </a:lnTo>
                <a:lnTo>
                  <a:pt x="4237" y="2546"/>
                </a:lnTo>
                <a:lnTo>
                  <a:pt x="4215" y="2653"/>
                </a:lnTo>
                <a:lnTo>
                  <a:pt x="4108" y="2867"/>
                </a:lnTo>
                <a:lnTo>
                  <a:pt x="4065" y="2974"/>
                </a:lnTo>
                <a:lnTo>
                  <a:pt x="4044" y="3081"/>
                </a:lnTo>
                <a:lnTo>
                  <a:pt x="4023" y="3167"/>
                </a:lnTo>
                <a:lnTo>
                  <a:pt x="4044" y="3274"/>
                </a:lnTo>
                <a:lnTo>
                  <a:pt x="4044" y="3274"/>
                </a:lnTo>
                <a:lnTo>
                  <a:pt x="4108" y="3338"/>
                </a:lnTo>
                <a:lnTo>
                  <a:pt x="4151" y="3381"/>
                </a:lnTo>
                <a:lnTo>
                  <a:pt x="4194" y="3402"/>
                </a:lnTo>
                <a:lnTo>
                  <a:pt x="4237" y="3402"/>
                </a:lnTo>
                <a:lnTo>
                  <a:pt x="4279" y="3381"/>
                </a:lnTo>
                <a:lnTo>
                  <a:pt x="4344" y="3359"/>
                </a:lnTo>
                <a:lnTo>
                  <a:pt x="4429" y="3274"/>
                </a:lnTo>
                <a:lnTo>
                  <a:pt x="4515" y="3145"/>
                </a:lnTo>
                <a:lnTo>
                  <a:pt x="4579" y="3017"/>
                </a:lnTo>
                <a:lnTo>
                  <a:pt x="4664" y="2824"/>
                </a:lnTo>
                <a:lnTo>
                  <a:pt x="4664" y="2824"/>
                </a:lnTo>
                <a:lnTo>
                  <a:pt x="4707" y="2611"/>
                </a:lnTo>
                <a:lnTo>
                  <a:pt x="4707" y="2418"/>
                </a:lnTo>
                <a:lnTo>
                  <a:pt x="4664" y="2247"/>
                </a:lnTo>
                <a:lnTo>
                  <a:pt x="4600" y="2054"/>
                </a:lnTo>
                <a:lnTo>
                  <a:pt x="4600" y="2054"/>
                </a:lnTo>
                <a:lnTo>
                  <a:pt x="4515" y="1947"/>
                </a:lnTo>
                <a:lnTo>
                  <a:pt x="4451" y="1862"/>
                </a:lnTo>
                <a:lnTo>
                  <a:pt x="4301" y="1691"/>
                </a:lnTo>
                <a:lnTo>
                  <a:pt x="4258" y="1605"/>
                </a:lnTo>
                <a:lnTo>
                  <a:pt x="4215" y="1498"/>
                </a:lnTo>
                <a:lnTo>
                  <a:pt x="4215" y="1391"/>
                </a:lnTo>
                <a:lnTo>
                  <a:pt x="4279" y="1263"/>
                </a:lnTo>
                <a:lnTo>
                  <a:pt x="4279" y="1263"/>
                </a:lnTo>
                <a:lnTo>
                  <a:pt x="4322" y="1156"/>
                </a:lnTo>
                <a:lnTo>
                  <a:pt x="4386" y="1070"/>
                </a:lnTo>
                <a:lnTo>
                  <a:pt x="4579" y="877"/>
                </a:lnTo>
                <a:lnTo>
                  <a:pt x="4664" y="792"/>
                </a:lnTo>
                <a:lnTo>
                  <a:pt x="4729" y="685"/>
                </a:lnTo>
                <a:lnTo>
                  <a:pt x="4771" y="578"/>
                </a:lnTo>
                <a:lnTo>
                  <a:pt x="4793" y="492"/>
                </a:lnTo>
                <a:lnTo>
                  <a:pt x="4793" y="492"/>
                </a:lnTo>
                <a:lnTo>
                  <a:pt x="4771" y="428"/>
                </a:lnTo>
                <a:lnTo>
                  <a:pt x="4750" y="385"/>
                </a:lnTo>
                <a:lnTo>
                  <a:pt x="4707" y="364"/>
                </a:lnTo>
                <a:lnTo>
                  <a:pt x="4664" y="364"/>
                </a:lnTo>
                <a:lnTo>
                  <a:pt x="4579" y="407"/>
                </a:lnTo>
                <a:lnTo>
                  <a:pt x="4451" y="471"/>
                </a:lnTo>
                <a:lnTo>
                  <a:pt x="4237" y="664"/>
                </a:lnTo>
                <a:lnTo>
                  <a:pt x="4108" y="792"/>
                </a:lnTo>
                <a:lnTo>
                  <a:pt x="4108" y="792"/>
                </a:lnTo>
                <a:lnTo>
                  <a:pt x="3958" y="1006"/>
                </a:lnTo>
                <a:lnTo>
                  <a:pt x="3830" y="1220"/>
                </a:lnTo>
                <a:lnTo>
                  <a:pt x="3787" y="1348"/>
                </a:lnTo>
                <a:lnTo>
                  <a:pt x="3744" y="1477"/>
                </a:lnTo>
                <a:lnTo>
                  <a:pt x="3744" y="1584"/>
                </a:lnTo>
                <a:lnTo>
                  <a:pt x="3766" y="1712"/>
                </a:lnTo>
                <a:lnTo>
                  <a:pt x="3766" y="1712"/>
                </a:lnTo>
                <a:lnTo>
                  <a:pt x="3787" y="1819"/>
                </a:lnTo>
                <a:lnTo>
                  <a:pt x="3851" y="1904"/>
                </a:lnTo>
                <a:lnTo>
                  <a:pt x="4001" y="2076"/>
                </a:lnTo>
                <a:lnTo>
                  <a:pt x="4151" y="2247"/>
                </a:lnTo>
                <a:lnTo>
                  <a:pt x="4215" y="2332"/>
                </a:lnTo>
                <a:lnTo>
                  <a:pt x="4237" y="2439"/>
                </a:lnTo>
                <a:lnTo>
                  <a:pt x="4237" y="2439"/>
                </a:lnTo>
                <a:close/>
                <a:moveTo>
                  <a:pt x="5349" y="2824"/>
                </a:moveTo>
                <a:lnTo>
                  <a:pt x="5349" y="2824"/>
                </a:lnTo>
                <a:lnTo>
                  <a:pt x="5371" y="2910"/>
                </a:lnTo>
                <a:lnTo>
                  <a:pt x="5413" y="2953"/>
                </a:lnTo>
                <a:lnTo>
                  <a:pt x="5456" y="2996"/>
                </a:lnTo>
                <a:lnTo>
                  <a:pt x="5520" y="2996"/>
                </a:lnTo>
                <a:lnTo>
                  <a:pt x="5584" y="2996"/>
                </a:lnTo>
                <a:lnTo>
                  <a:pt x="5649" y="2974"/>
                </a:lnTo>
                <a:lnTo>
                  <a:pt x="5713" y="2931"/>
                </a:lnTo>
                <a:lnTo>
                  <a:pt x="5756" y="2889"/>
                </a:lnTo>
                <a:lnTo>
                  <a:pt x="5756" y="2889"/>
                </a:lnTo>
                <a:lnTo>
                  <a:pt x="5820" y="2824"/>
                </a:lnTo>
                <a:lnTo>
                  <a:pt x="5863" y="2760"/>
                </a:lnTo>
                <a:lnTo>
                  <a:pt x="5905" y="2589"/>
                </a:lnTo>
                <a:lnTo>
                  <a:pt x="5927" y="2418"/>
                </a:lnTo>
                <a:lnTo>
                  <a:pt x="5884" y="2268"/>
                </a:lnTo>
                <a:lnTo>
                  <a:pt x="5884" y="2268"/>
                </a:lnTo>
                <a:lnTo>
                  <a:pt x="5863" y="2204"/>
                </a:lnTo>
                <a:lnTo>
                  <a:pt x="5820" y="2140"/>
                </a:lnTo>
                <a:lnTo>
                  <a:pt x="5713" y="2033"/>
                </a:lnTo>
                <a:lnTo>
                  <a:pt x="5627" y="1904"/>
                </a:lnTo>
                <a:lnTo>
                  <a:pt x="5584" y="1840"/>
                </a:lnTo>
                <a:lnTo>
                  <a:pt x="5563" y="1776"/>
                </a:lnTo>
                <a:lnTo>
                  <a:pt x="5563" y="1776"/>
                </a:lnTo>
                <a:lnTo>
                  <a:pt x="5584" y="1712"/>
                </a:lnTo>
                <a:lnTo>
                  <a:pt x="5606" y="1648"/>
                </a:lnTo>
                <a:lnTo>
                  <a:pt x="5670" y="1519"/>
                </a:lnTo>
                <a:lnTo>
                  <a:pt x="5777" y="1391"/>
                </a:lnTo>
                <a:lnTo>
                  <a:pt x="5798" y="1327"/>
                </a:lnTo>
                <a:lnTo>
                  <a:pt x="5820" y="1263"/>
                </a:lnTo>
                <a:lnTo>
                  <a:pt x="5820" y="1263"/>
                </a:lnTo>
                <a:lnTo>
                  <a:pt x="5777" y="1220"/>
                </a:lnTo>
                <a:lnTo>
                  <a:pt x="5713" y="1177"/>
                </a:lnTo>
                <a:lnTo>
                  <a:pt x="5670" y="1156"/>
                </a:lnTo>
                <a:lnTo>
                  <a:pt x="5606" y="1177"/>
                </a:lnTo>
                <a:lnTo>
                  <a:pt x="5542" y="1198"/>
                </a:lnTo>
                <a:lnTo>
                  <a:pt x="5499" y="1220"/>
                </a:lnTo>
                <a:lnTo>
                  <a:pt x="5371" y="1327"/>
                </a:lnTo>
                <a:lnTo>
                  <a:pt x="5285" y="1455"/>
                </a:lnTo>
                <a:lnTo>
                  <a:pt x="5199" y="1605"/>
                </a:lnTo>
                <a:lnTo>
                  <a:pt x="5135" y="1755"/>
                </a:lnTo>
                <a:lnTo>
                  <a:pt x="5114" y="1862"/>
                </a:lnTo>
                <a:lnTo>
                  <a:pt x="5114" y="1862"/>
                </a:lnTo>
                <a:lnTo>
                  <a:pt x="5135" y="1926"/>
                </a:lnTo>
                <a:lnTo>
                  <a:pt x="5157" y="1990"/>
                </a:lnTo>
                <a:lnTo>
                  <a:pt x="5221" y="2097"/>
                </a:lnTo>
                <a:lnTo>
                  <a:pt x="5306" y="2204"/>
                </a:lnTo>
                <a:lnTo>
                  <a:pt x="5371" y="2311"/>
                </a:lnTo>
                <a:lnTo>
                  <a:pt x="5371" y="2311"/>
                </a:lnTo>
                <a:lnTo>
                  <a:pt x="5413" y="2397"/>
                </a:lnTo>
                <a:lnTo>
                  <a:pt x="5435" y="2461"/>
                </a:lnTo>
                <a:lnTo>
                  <a:pt x="5413" y="2525"/>
                </a:lnTo>
                <a:lnTo>
                  <a:pt x="5413" y="2568"/>
                </a:lnTo>
                <a:lnTo>
                  <a:pt x="5371" y="2675"/>
                </a:lnTo>
                <a:lnTo>
                  <a:pt x="5349" y="2739"/>
                </a:lnTo>
                <a:lnTo>
                  <a:pt x="5349" y="2824"/>
                </a:lnTo>
                <a:lnTo>
                  <a:pt x="5349" y="2824"/>
                </a:lnTo>
                <a:close/>
                <a:moveTo>
                  <a:pt x="10249" y="4515"/>
                </a:moveTo>
                <a:lnTo>
                  <a:pt x="10249" y="4515"/>
                </a:lnTo>
                <a:lnTo>
                  <a:pt x="10227" y="4408"/>
                </a:lnTo>
                <a:lnTo>
                  <a:pt x="10185" y="4344"/>
                </a:lnTo>
                <a:lnTo>
                  <a:pt x="10120" y="4279"/>
                </a:lnTo>
                <a:lnTo>
                  <a:pt x="10035" y="4258"/>
                </a:lnTo>
                <a:lnTo>
                  <a:pt x="9949" y="4237"/>
                </a:lnTo>
                <a:lnTo>
                  <a:pt x="9842" y="4215"/>
                </a:lnTo>
                <a:lnTo>
                  <a:pt x="9650" y="4215"/>
                </a:lnTo>
                <a:lnTo>
                  <a:pt x="9650" y="4215"/>
                </a:lnTo>
                <a:lnTo>
                  <a:pt x="9372" y="4279"/>
                </a:lnTo>
                <a:lnTo>
                  <a:pt x="9093" y="4365"/>
                </a:lnTo>
                <a:lnTo>
                  <a:pt x="9093" y="4365"/>
                </a:lnTo>
                <a:lnTo>
                  <a:pt x="8901" y="4515"/>
                </a:lnTo>
                <a:lnTo>
                  <a:pt x="8772" y="4579"/>
                </a:lnTo>
                <a:lnTo>
                  <a:pt x="8730" y="4600"/>
                </a:lnTo>
                <a:lnTo>
                  <a:pt x="8687" y="4600"/>
                </a:lnTo>
                <a:lnTo>
                  <a:pt x="8687" y="4600"/>
                </a:lnTo>
                <a:lnTo>
                  <a:pt x="8665" y="4493"/>
                </a:lnTo>
                <a:lnTo>
                  <a:pt x="8665" y="4386"/>
                </a:lnTo>
                <a:lnTo>
                  <a:pt x="8644" y="4301"/>
                </a:lnTo>
                <a:lnTo>
                  <a:pt x="8601" y="4215"/>
                </a:lnTo>
                <a:lnTo>
                  <a:pt x="8601" y="4215"/>
                </a:lnTo>
                <a:lnTo>
                  <a:pt x="8537" y="4130"/>
                </a:lnTo>
                <a:lnTo>
                  <a:pt x="8452" y="4065"/>
                </a:lnTo>
                <a:lnTo>
                  <a:pt x="8259" y="3980"/>
                </a:lnTo>
                <a:lnTo>
                  <a:pt x="8259" y="3980"/>
                </a:lnTo>
                <a:lnTo>
                  <a:pt x="8024" y="3873"/>
                </a:lnTo>
                <a:lnTo>
                  <a:pt x="7767" y="3809"/>
                </a:lnTo>
                <a:lnTo>
                  <a:pt x="7531" y="3745"/>
                </a:lnTo>
                <a:lnTo>
                  <a:pt x="7275" y="3723"/>
                </a:lnTo>
                <a:lnTo>
                  <a:pt x="7275" y="3723"/>
                </a:lnTo>
                <a:lnTo>
                  <a:pt x="6162" y="3638"/>
                </a:lnTo>
                <a:lnTo>
                  <a:pt x="5606" y="3595"/>
                </a:lnTo>
                <a:lnTo>
                  <a:pt x="5050" y="3595"/>
                </a:lnTo>
                <a:lnTo>
                  <a:pt x="5050" y="3595"/>
                </a:lnTo>
                <a:lnTo>
                  <a:pt x="3980" y="3659"/>
                </a:lnTo>
                <a:lnTo>
                  <a:pt x="3466" y="3680"/>
                </a:lnTo>
                <a:lnTo>
                  <a:pt x="2931" y="3745"/>
                </a:lnTo>
                <a:lnTo>
                  <a:pt x="2931" y="3745"/>
                </a:lnTo>
                <a:lnTo>
                  <a:pt x="2418" y="3809"/>
                </a:lnTo>
                <a:lnTo>
                  <a:pt x="2161" y="3851"/>
                </a:lnTo>
                <a:lnTo>
                  <a:pt x="1926" y="3958"/>
                </a:lnTo>
                <a:lnTo>
                  <a:pt x="1926" y="3958"/>
                </a:lnTo>
                <a:lnTo>
                  <a:pt x="1819" y="4023"/>
                </a:lnTo>
                <a:lnTo>
                  <a:pt x="1755" y="4108"/>
                </a:lnTo>
                <a:lnTo>
                  <a:pt x="1690" y="4215"/>
                </a:lnTo>
                <a:lnTo>
                  <a:pt x="1669" y="4322"/>
                </a:lnTo>
                <a:lnTo>
                  <a:pt x="1648" y="4558"/>
                </a:lnTo>
                <a:lnTo>
                  <a:pt x="1626" y="4793"/>
                </a:lnTo>
                <a:lnTo>
                  <a:pt x="1626" y="4793"/>
                </a:lnTo>
                <a:lnTo>
                  <a:pt x="1220" y="4622"/>
                </a:lnTo>
                <a:lnTo>
                  <a:pt x="1006" y="4558"/>
                </a:lnTo>
                <a:lnTo>
                  <a:pt x="749" y="4515"/>
                </a:lnTo>
                <a:lnTo>
                  <a:pt x="749" y="4515"/>
                </a:lnTo>
                <a:lnTo>
                  <a:pt x="514" y="4493"/>
                </a:lnTo>
                <a:lnTo>
                  <a:pt x="407" y="4493"/>
                </a:lnTo>
                <a:lnTo>
                  <a:pt x="278" y="4515"/>
                </a:lnTo>
                <a:lnTo>
                  <a:pt x="193" y="4558"/>
                </a:lnTo>
                <a:lnTo>
                  <a:pt x="107" y="4622"/>
                </a:lnTo>
                <a:lnTo>
                  <a:pt x="43" y="4707"/>
                </a:lnTo>
                <a:lnTo>
                  <a:pt x="0" y="4836"/>
                </a:lnTo>
                <a:lnTo>
                  <a:pt x="0" y="4836"/>
                </a:lnTo>
                <a:lnTo>
                  <a:pt x="0" y="4964"/>
                </a:lnTo>
                <a:lnTo>
                  <a:pt x="22" y="5092"/>
                </a:lnTo>
                <a:lnTo>
                  <a:pt x="64" y="5199"/>
                </a:lnTo>
                <a:lnTo>
                  <a:pt x="129" y="5306"/>
                </a:lnTo>
                <a:lnTo>
                  <a:pt x="214" y="5413"/>
                </a:lnTo>
                <a:lnTo>
                  <a:pt x="300" y="5499"/>
                </a:lnTo>
                <a:lnTo>
                  <a:pt x="407" y="5563"/>
                </a:lnTo>
                <a:lnTo>
                  <a:pt x="514" y="5627"/>
                </a:lnTo>
                <a:lnTo>
                  <a:pt x="514" y="5627"/>
                </a:lnTo>
                <a:lnTo>
                  <a:pt x="599" y="5649"/>
                </a:lnTo>
                <a:lnTo>
                  <a:pt x="706" y="5670"/>
                </a:lnTo>
                <a:lnTo>
                  <a:pt x="963" y="5713"/>
                </a:lnTo>
                <a:lnTo>
                  <a:pt x="1220" y="5756"/>
                </a:lnTo>
                <a:lnTo>
                  <a:pt x="1305" y="5799"/>
                </a:lnTo>
                <a:lnTo>
                  <a:pt x="1370" y="5841"/>
                </a:lnTo>
                <a:lnTo>
                  <a:pt x="1370" y="5841"/>
                </a:lnTo>
                <a:lnTo>
                  <a:pt x="1391" y="5905"/>
                </a:lnTo>
                <a:lnTo>
                  <a:pt x="1412" y="5970"/>
                </a:lnTo>
                <a:lnTo>
                  <a:pt x="1370" y="6098"/>
                </a:lnTo>
                <a:lnTo>
                  <a:pt x="1370" y="6162"/>
                </a:lnTo>
                <a:lnTo>
                  <a:pt x="1370" y="6248"/>
                </a:lnTo>
                <a:lnTo>
                  <a:pt x="1391" y="6312"/>
                </a:lnTo>
                <a:lnTo>
                  <a:pt x="1455" y="6376"/>
                </a:lnTo>
                <a:lnTo>
                  <a:pt x="1455" y="6376"/>
                </a:lnTo>
                <a:lnTo>
                  <a:pt x="1519" y="6419"/>
                </a:lnTo>
                <a:lnTo>
                  <a:pt x="1562" y="6440"/>
                </a:lnTo>
                <a:lnTo>
                  <a:pt x="1605" y="6462"/>
                </a:lnTo>
                <a:lnTo>
                  <a:pt x="1648" y="6505"/>
                </a:lnTo>
                <a:lnTo>
                  <a:pt x="1648" y="6505"/>
                </a:lnTo>
                <a:lnTo>
                  <a:pt x="1669" y="6569"/>
                </a:lnTo>
                <a:lnTo>
                  <a:pt x="1690" y="6633"/>
                </a:lnTo>
                <a:lnTo>
                  <a:pt x="1690" y="6847"/>
                </a:lnTo>
                <a:lnTo>
                  <a:pt x="1690" y="7189"/>
                </a:lnTo>
                <a:lnTo>
                  <a:pt x="1690" y="7189"/>
                </a:lnTo>
                <a:lnTo>
                  <a:pt x="1712" y="7724"/>
                </a:lnTo>
                <a:lnTo>
                  <a:pt x="1712" y="7724"/>
                </a:lnTo>
                <a:lnTo>
                  <a:pt x="1733" y="8024"/>
                </a:lnTo>
                <a:lnTo>
                  <a:pt x="1776" y="8302"/>
                </a:lnTo>
                <a:lnTo>
                  <a:pt x="1840" y="8580"/>
                </a:lnTo>
                <a:lnTo>
                  <a:pt x="1947" y="8837"/>
                </a:lnTo>
                <a:lnTo>
                  <a:pt x="1947" y="8837"/>
                </a:lnTo>
                <a:lnTo>
                  <a:pt x="2011" y="8944"/>
                </a:lnTo>
                <a:lnTo>
                  <a:pt x="2097" y="9029"/>
                </a:lnTo>
                <a:lnTo>
                  <a:pt x="2204" y="9115"/>
                </a:lnTo>
                <a:lnTo>
                  <a:pt x="2311" y="9179"/>
                </a:lnTo>
                <a:lnTo>
                  <a:pt x="2546" y="9307"/>
                </a:lnTo>
                <a:lnTo>
                  <a:pt x="2782" y="9372"/>
                </a:lnTo>
                <a:lnTo>
                  <a:pt x="2782" y="9372"/>
                </a:lnTo>
                <a:lnTo>
                  <a:pt x="3081" y="9436"/>
                </a:lnTo>
                <a:lnTo>
                  <a:pt x="3381" y="9479"/>
                </a:lnTo>
                <a:lnTo>
                  <a:pt x="3980" y="9543"/>
                </a:lnTo>
                <a:lnTo>
                  <a:pt x="4579" y="9564"/>
                </a:lnTo>
                <a:lnTo>
                  <a:pt x="5178" y="9564"/>
                </a:lnTo>
                <a:lnTo>
                  <a:pt x="5178" y="9564"/>
                </a:lnTo>
                <a:lnTo>
                  <a:pt x="5798" y="9543"/>
                </a:lnTo>
                <a:lnTo>
                  <a:pt x="6398" y="9521"/>
                </a:lnTo>
                <a:lnTo>
                  <a:pt x="6997" y="9479"/>
                </a:lnTo>
                <a:lnTo>
                  <a:pt x="7296" y="9436"/>
                </a:lnTo>
                <a:lnTo>
                  <a:pt x="7596" y="9372"/>
                </a:lnTo>
                <a:lnTo>
                  <a:pt x="7596" y="9372"/>
                </a:lnTo>
                <a:lnTo>
                  <a:pt x="7852" y="9307"/>
                </a:lnTo>
                <a:lnTo>
                  <a:pt x="8066" y="9179"/>
                </a:lnTo>
                <a:lnTo>
                  <a:pt x="8259" y="9029"/>
                </a:lnTo>
                <a:lnTo>
                  <a:pt x="8409" y="8858"/>
                </a:lnTo>
                <a:lnTo>
                  <a:pt x="8537" y="8644"/>
                </a:lnTo>
                <a:lnTo>
                  <a:pt x="8644" y="8430"/>
                </a:lnTo>
                <a:lnTo>
                  <a:pt x="8730" y="8195"/>
                </a:lnTo>
                <a:lnTo>
                  <a:pt x="8751" y="7959"/>
                </a:lnTo>
                <a:lnTo>
                  <a:pt x="8751" y="7959"/>
                </a:lnTo>
                <a:lnTo>
                  <a:pt x="8794" y="7382"/>
                </a:lnTo>
                <a:lnTo>
                  <a:pt x="8815" y="6804"/>
                </a:lnTo>
                <a:lnTo>
                  <a:pt x="8815" y="6804"/>
                </a:lnTo>
                <a:lnTo>
                  <a:pt x="8837" y="6333"/>
                </a:lnTo>
                <a:lnTo>
                  <a:pt x="8837" y="6333"/>
                </a:lnTo>
                <a:lnTo>
                  <a:pt x="8815" y="6034"/>
                </a:lnTo>
                <a:lnTo>
                  <a:pt x="8815" y="5884"/>
                </a:lnTo>
                <a:lnTo>
                  <a:pt x="8837" y="5841"/>
                </a:lnTo>
                <a:lnTo>
                  <a:pt x="8858" y="5777"/>
                </a:lnTo>
                <a:lnTo>
                  <a:pt x="8858" y="5777"/>
                </a:lnTo>
                <a:lnTo>
                  <a:pt x="8901" y="5734"/>
                </a:lnTo>
                <a:lnTo>
                  <a:pt x="8965" y="5713"/>
                </a:lnTo>
                <a:lnTo>
                  <a:pt x="9093" y="5649"/>
                </a:lnTo>
                <a:lnTo>
                  <a:pt x="9265" y="5606"/>
                </a:lnTo>
                <a:lnTo>
                  <a:pt x="9372" y="5542"/>
                </a:lnTo>
                <a:lnTo>
                  <a:pt x="9372" y="5542"/>
                </a:lnTo>
                <a:lnTo>
                  <a:pt x="9821" y="5221"/>
                </a:lnTo>
                <a:lnTo>
                  <a:pt x="9821" y="5221"/>
                </a:lnTo>
                <a:lnTo>
                  <a:pt x="9992" y="5092"/>
                </a:lnTo>
                <a:lnTo>
                  <a:pt x="10120" y="4900"/>
                </a:lnTo>
                <a:lnTo>
                  <a:pt x="10185" y="4814"/>
                </a:lnTo>
                <a:lnTo>
                  <a:pt x="10227" y="4707"/>
                </a:lnTo>
                <a:lnTo>
                  <a:pt x="10249" y="4622"/>
                </a:lnTo>
                <a:lnTo>
                  <a:pt x="10249" y="4515"/>
                </a:lnTo>
                <a:lnTo>
                  <a:pt x="10249" y="4515"/>
                </a:lnTo>
                <a:close/>
                <a:moveTo>
                  <a:pt x="1391" y="5371"/>
                </a:moveTo>
                <a:lnTo>
                  <a:pt x="1391" y="5371"/>
                </a:lnTo>
                <a:lnTo>
                  <a:pt x="963" y="5285"/>
                </a:lnTo>
                <a:lnTo>
                  <a:pt x="749" y="5242"/>
                </a:lnTo>
                <a:lnTo>
                  <a:pt x="556" y="5199"/>
                </a:lnTo>
                <a:lnTo>
                  <a:pt x="556" y="5199"/>
                </a:lnTo>
                <a:lnTo>
                  <a:pt x="450" y="5050"/>
                </a:lnTo>
                <a:lnTo>
                  <a:pt x="407" y="4964"/>
                </a:lnTo>
                <a:lnTo>
                  <a:pt x="407" y="4943"/>
                </a:lnTo>
                <a:lnTo>
                  <a:pt x="428" y="4900"/>
                </a:lnTo>
                <a:lnTo>
                  <a:pt x="428" y="4900"/>
                </a:lnTo>
                <a:lnTo>
                  <a:pt x="450" y="4900"/>
                </a:lnTo>
                <a:lnTo>
                  <a:pt x="492" y="4878"/>
                </a:lnTo>
                <a:lnTo>
                  <a:pt x="599" y="4900"/>
                </a:lnTo>
                <a:lnTo>
                  <a:pt x="813" y="4921"/>
                </a:lnTo>
                <a:lnTo>
                  <a:pt x="813" y="4921"/>
                </a:lnTo>
                <a:lnTo>
                  <a:pt x="1006" y="4964"/>
                </a:lnTo>
                <a:lnTo>
                  <a:pt x="1198" y="5028"/>
                </a:lnTo>
                <a:lnTo>
                  <a:pt x="1370" y="5114"/>
                </a:lnTo>
                <a:lnTo>
                  <a:pt x="1519" y="5242"/>
                </a:lnTo>
                <a:lnTo>
                  <a:pt x="1519" y="5242"/>
                </a:lnTo>
                <a:lnTo>
                  <a:pt x="1605" y="5349"/>
                </a:lnTo>
                <a:lnTo>
                  <a:pt x="1626" y="5392"/>
                </a:lnTo>
                <a:lnTo>
                  <a:pt x="1605" y="5413"/>
                </a:lnTo>
                <a:lnTo>
                  <a:pt x="1541" y="5413"/>
                </a:lnTo>
                <a:lnTo>
                  <a:pt x="1391" y="5371"/>
                </a:lnTo>
                <a:lnTo>
                  <a:pt x="1391" y="5371"/>
                </a:lnTo>
                <a:close/>
                <a:moveTo>
                  <a:pt x="3081" y="4065"/>
                </a:moveTo>
                <a:lnTo>
                  <a:pt x="3081" y="4065"/>
                </a:lnTo>
                <a:lnTo>
                  <a:pt x="3659" y="4001"/>
                </a:lnTo>
                <a:lnTo>
                  <a:pt x="4237" y="3958"/>
                </a:lnTo>
                <a:lnTo>
                  <a:pt x="4237" y="3958"/>
                </a:lnTo>
                <a:lnTo>
                  <a:pt x="4985" y="3958"/>
                </a:lnTo>
                <a:lnTo>
                  <a:pt x="5713" y="4001"/>
                </a:lnTo>
                <a:lnTo>
                  <a:pt x="6462" y="4044"/>
                </a:lnTo>
                <a:lnTo>
                  <a:pt x="7189" y="4130"/>
                </a:lnTo>
                <a:lnTo>
                  <a:pt x="7189" y="4130"/>
                </a:lnTo>
                <a:lnTo>
                  <a:pt x="7146" y="4151"/>
                </a:lnTo>
                <a:lnTo>
                  <a:pt x="7104" y="4172"/>
                </a:lnTo>
                <a:lnTo>
                  <a:pt x="6932" y="4194"/>
                </a:lnTo>
                <a:lnTo>
                  <a:pt x="6654" y="4215"/>
                </a:lnTo>
                <a:lnTo>
                  <a:pt x="6654" y="4215"/>
                </a:lnTo>
                <a:lnTo>
                  <a:pt x="6333" y="4258"/>
                </a:lnTo>
                <a:lnTo>
                  <a:pt x="5991" y="4279"/>
                </a:lnTo>
                <a:lnTo>
                  <a:pt x="5991" y="4279"/>
                </a:lnTo>
                <a:lnTo>
                  <a:pt x="5606" y="4301"/>
                </a:lnTo>
                <a:lnTo>
                  <a:pt x="5221" y="4301"/>
                </a:lnTo>
                <a:lnTo>
                  <a:pt x="4451" y="4279"/>
                </a:lnTo>
                <a:lnTo>
                  <a:pt x="4451" y="4279"/>
                </a:lnTo>
                <a:lnTo>
                  <a:pt x="3873" y="4301"/>
                </a:lnTo>
                <a:lnTo>
                  <a:pt x="3595" y="4322"/>
                </a:lnTo>
                <a:lnTo>
                  <a:pt x="3295" y="4301"/>
                </a:lnTo>
                <a:lnTo>
                  <a:pt x="3295" y="4301"/>
                </a:lnTo>
                <a:lnTo>
                  <a:pt x="2653" y="4279"/>
                </a:lnTo>
                <a:lnTo>
                  <a:pt x="2653" y="4279"/>
                </a:lnTo>
                <a:lnTo>
                  <a:pt x="2397" y="4279"/>
                </a:lnTo>
                <a:lnTo>
                  <a:pt x="2268" y="4258"/>
                </a:lnTo>
                <a:lnTo>
                  <a:pt x="2204" y="4237"/>
                </a:lnTo>
                <a:lnTo>
                  <a:pt x="2140" y="4215"/>
                </a:lnTo>
                <a:lnTo>
                  <a:pt x="2140" y="4215"/>
                </a:lnTo>
                <a:lnTo>
                  <a:pt x="2161" y="4172"/>
                </a:lnTo>
                <a:lnTo>
                  <a:pt x="2204" y="4151"/>
                </a:lnTo>
                <a:lnTo>
                  <a:pt x="2290" y="4108"/>
                </a:lnTo>
                <a:lnTo>
                  <a:pt x="2439" y="4087"/>
                </a:lnTo>
                <a:lnTo>
                  <a:pt x="2589" y="4065"/>
                </a:lnTo>
                <a:lnTo>
                  <a:pt x="3081" y="4065"/>
                </a:lnTo>
                <a:lnTo>
                  <a:pt x="3081" y="4065"/>
                </a:lnTo>
                <a:close/>
                <a:moveTo>
                  <a:pt x="8387" y="6847"/>
                </a:moveTo>
                <a:lnTo>
                  <a:pt x="8387" y="6847"/>
                </a:lnTo>
                <a:lnTo>
                  <a:pt x="8345" y="7574"/>
                </a:lnTo>
                <a:lnTo>
                  <a:pt x="8345" y="7574"/>
                </a:lnTo>
                <a:lnTo>
                  <a:pt x="8323" y="7938"/>
                </a:lnTo>
                <a:lnTo>
                  <a:pt x="8302" y="8109"/>
                </a:lnTo>
                <a:lnTo>
                  <a:pt x="8238" y="8280"/>
                </a:lnTo>
                <a:lnTo>
                  <a:pt x="8173" y="8452"/>
                </a:lnTo>
                <a:lnTo>
                  <a:pt x="8088" y="8601"/>
                </a:lnTo>
                <a:lnTo>
                  <a:pt x="7981" y="8730"/>
                </a:lnTo>
                <a:lnTo>
                  <a:pt x="7831" y="8837"/>
                </a:lnTo>
                <a:lnTo>
                  <a:pt x="7831" y="8837"/>
                </a:lnTo>
                <a:lnTo>
                  <a:pt x="7681" y="8922"/>
                </a:lnTo>
                <a:lnTo>
                  <a:pt x="7510" y="8965"/>
                </a:lnTo>
                <a:lnTo>
                  <a:pt x="7339" y="9008"/>
                </a:lnTo>
                <a:lnTo>
                  <a:pt x="7168" y="9051"/>
                </a:lnTo>
                <a:lnTo>
                  <a:pt x="6804" y="9093"/>
                </a:lnTo>
                <a:lnTo>
                  <a:pt x="6462" y="9115"/>
                </a:lnTo>
                <a:lnTo>
                  <a:pt x="6462" y="9115"/>
                </a:lnTo>
                <a:lnTo>
                  <a:pt x="5691" y="9179"/>
                </a:lnTo>
                <a:lnTo>
                  <a:pt x="5306" y="9200"/>
                </a:lnTo>
                <a:lnTo>
                  <a:pt x="4943" y="9200"/>
                </a:lnTo>
                <a:lnTo>
                  <a:pt x="4943" y="9200"/>
                </a:lnTo>
                <a:lnTo>
                  <a:pt x="4579" y="9200"/>
                </a:lnTo>
                <a:lnTo>
                  <a:pt x="4215" y="9179"/>
                </a:lnTo>
                <a:lnTo>
                  <a:pt x="3851" y="9136"/>
                </a:lnTo>
                <a:lnTo>
                  <a:pt x="3488" y="9072"/>
                </a:lnTo>
                <a:lnTo>
                  <a:pt x="3488" y="9072"/>
                </a:lnTo>
                <a:lnTo>
                  <a:pt x="3103" y="9008"/>
                </a:lnTo>
                <a:lnTo>
                  <a:pt x="2910" y="8965"/>
                </a:lnTo>
                <a:lnTo>
                  <a:pt x="2739" y="8901"/>
                </a:lnTo>
                <a:lnTo>
                  <a:pt x="2589" y="8815"/>
                </a:lnTo>
                <a:lnTo>
                  <a:pt x="2461" y="8687"/>
                </a:lnTo>
                <a:lnTo>
                  <a:pt x="2397" y="8623"/>
                </a:lnTo>
                <a:lnTo>
                  <a:pt x="2354" y="8537"/>
                </a:lnTo>
                <a:lnTo>
                  <a:pt x="2311" y="8430"/>
                </a:lnTo>
                <a:lnTo>
                  <a:pt x="2290" y="8323"/>
                </a:lnTo>
                <a:lnTo>
                  <a:pt x="2290" y="8323"/>
                </a:lnTo>
                <a:lnTo>
                  <a:pt x="2717" y="8473"/>
                </a:lnTo>
                <a:lnTo>
                  <a:pt x="2931" y="8537"/>
                </a:lnTo>
                <a:lnTo>
                  <a:pt x="3145" y="8559"/>
                </a:lnTo>
                <a:lnTo>
                  <a:pt x="3145" y="8559"/>
                </a:lnTo>
                <a:lnTo>
                  <a:pt x="3295" y="8559"/>
                </a:lnTo>
                <a:lnTo>
                  <a:pt x="3359" y="8537"/>
                </a:lnTo>
                <a:lnTo>
                  <a:pt x="3424" y="8494"/>
                </a:lnTo>
                <a:lnTo>
                  <a:pt x="3488" y="8452"/>
                </a:lnTo>
                <a:lnTo>
                  <a:pt x="3488" y="8409"/>
                </a:lnTo>
                <a:lnTo>
                  <a:pt x="3466" y="8345"/>
                </a:lnTo>
                <a:lnTo>
                  <a:pt x="3402" y="8280"/>
                </a:lnTo>
                <a:lnTo>
                  <a:pt x="3402" y="8280"/>
                </a:lnTo>
                <a:lnTo>
                  <a:pt x="3295" y="8216"/>
                </a:lnTo>
                <a:lnTo>
                  <a:pt x="3145" y="8195"/>
                </a:lnTo>
                <a:lnTo>
                  <a:pt x="2867" y="8152"/>
                </a:lnTo>
                <a:lnTo>
                  <a:pt x="2867" y="8152"/>
                </a:lnTo>
                <a:lnTo>
                  <a:pt x="2653" y="8066"/>
                </a:lnTo>
                <a:lnTo>
                  <a:pt x="2418" y="8002"/>
                </a:lnTo>
                <a:lnTo>
                  <a:pt x="2418" y="8002"/>
                </a:lnTo>
                <a:lnTo>
                  <a:pt x="2311" y="7938"/>
                </a:lnTo>
                <a:lnTo>
                  <a:pt x="2247" y="7874"/>
                </a:lnTo>
                <a:lnTo>
                  <a:pt x="2225" y="7788"/>
                </a:lnTo>
                <a:lnTo>
                  <a:pt x="2225" y="7660"/>
                </a:lnTo>
                <a:lnTo>
                  <a:pt x="2225" y="7660"/>
                </a:lnTo>
                <a:lnTo>
                  <a:pt x="2461" y="7703"/>
                </a:lnTo>
                <a:lnTo>
                  <a:pt x="2717" y="7767"/>
                </a:lnTo>
                <a:lnTo>
                  <a:pt x="2953" y="7810"/>
                </a:lnTo>
                <a:lnTo>
                  <a:pt x="3081" y="7810"/>
                </a:lnTo>
                <a:lnTo>
                  <a:pt x="3210" y="7810"/>
                </a:lnTo>
                <a:lnTo>
                  <a:pt x="3210" y="7810"/>
                </a:lnTo>
                <a:lnTo>
                  <a:pt x="3295" y="7810"/>
                </a:lnTo>
                <a:lnTo>
                  <a:pt x="3402" y="7767"/>
                </a:lnTo>
                <a:lnTo>
                  <a:pt x="3424" y="7724"/>
                </a:lnTo>
                <a:lnTo>
                  <a:pt x="3445" y="7703"/>
                </a:lnTo>
                <a:lnTo>
                  <a:pt x="3466" y="7660"/>
                </a:lnTo>
                <a:lnTo>
                  <a:pt x="3445" y="7596"/>
                </a:lnTo>
                <a:lnTo>
                  <a:pt x="3445" y="7596"/>
                </a:lnTo>
                <a:lnTo>
                  <a:pt x="3424" y="7553"/>
                </a:lnTo>
                <a:lnTo>
                  <a:pt x="3381" y="7532"/>
                </a:lnTo>
                <a:lnTo>
                  <a:pt x="3295" y="7489"/>
                </a:lnTo>
                <a:lnTo>
                  <a:pt x="3103" y="7467"/>
                </a:lnTo>
                <a:lnTo>
                  <a:pt x="3103" y="7467"/>
                </a:lnTo>
                <a:lnTo>
                  <a:pt x="2653" y="7425"/>
                </a:lnTo>
                <a:lnTo>
                  <a:pt x="2397" y="7382"/>
                </a:lnTo>
                <a:lnTo>
                  <a:pt x="2311" y="7360"/>
                </a:lnTo>
                <a:lnTo>
                  <a:pt x="2247" y="7318"/>
                </a:lnTo>
                <a:lnTo>
                  <a:pt x="2247" y="7318"/>
                </a:lnTo>
                <a:lnTo>
                  <a:pt x="2183" y="7232"/>
                </a:lnTo>
                <a:lnTo>
                  <a:pt x="2204" y="7211"/>
                </a:lnTo>
                <a:lnTo>
                  <a:pt x="2204" y="7189"/>
                </a:lnTo>
                <a:lnTo>
                  <a:pt x="2268" y="7168"/>
                </a:lnTo>
                <a:lnTo>
                  <a:pt x="2354" y="7168"/>
                </a:lnTo>
                <a:lnTo>
                  <a:pt x="2568" y="7211"/>
                </a:lnTo>
                <a:lnTo>
                  <a:pt x="2696" y="7211"/>
                </a:lnTo>
                <a:lnTo>
                  <a:pt x="2696" y="7211"/>
                </a:lnTo>
                <a:lnTo>
                  <a:pt x="2803" y="7189"/>
                </a:lnTo>
                <a:lnTo>
                  <a:pt x="2867" y="7125"/>
                </a:lnTo>
                <a:lnTo>
                  <a:pt x="2889" y="7082"/>
                </a:lnTo>
                <a:lnTo>
                  <a:pt x="2889" y="7039"/>
                </a:lnTo>
                <a:lnTo>
                  <a:pt x="2889" y="6975"/>
                </a:lnTo>
                <a:lnTo>
                  <a:pt x="2867" y="6932"/>
                </a:lnTo>
                <a:lnTo>
                  <a:pt x="2867" y="6932"/>
                </a:lnTo>
                <a:lnTo>
                  <a:pt x="2846" y="6890"/>
                </a:lnTo>
                <a:lnTo>
                  <a:pt x="2803" y="6868"/>
                </a:lnTo>
                <a:lnTo>
                  <a:pt x="2717" y="6826"/>
                </a:lnTo>
                <a:lnTo>
                  <a:pt x="2525" y="6804"/>
                </a:lnTo>
                <a:lnTo>
                  <a:pt x="2525" y="6804"/>
                </a:lnTo>
                <a:lnTo>
                  <a:pt x="2439" y="6783"/>
                </a:lnTo>
                <a:lnTo>
                  <a:pt x="2354" y="6740"/>
                </a:lnTo>
                <a:lnTo>
                  <a:pt x="2311" y="6719"/>
                </a:lnTo>
                <a:lnTo>
                  <a:pt x="2290" y="6697"/>
                </a:lnTo>
                <a:lnTo>
                  <a:pt x="2268" y="6654"/>
                </a:lnTo>
                <a:lnTo>
                  <a:pt x="2290" y="6612"/>
                </a:lnTo>
                <a:lnTo>
                  <a:pt x="2290" y="6612"/>
                </a:lnTo>
                <a:lnTo>
                  <a:pt x="2311" y="6569"/>
                </a:lnTo>
                <a:lnTo>
                  <a:pt x="2332" y="6569"/>
                </a:lnTo>
                <a:lnTo>
                  <a:pt x="2418" y="6547"/>
                </a:lnTo>
                <a:lnTo>
                  <a:pt x="2525" y="6569"/>
                </a:lnTo>
                <a:lnTo>
                  <a:pt x="2610" y="6547"/>
                </a:lnTo>
                <a:lnTo>
                  <a:pt x="2610" y="6547"/>
                </a:lnTo>
                <a:lnTo>
                  <a:pt x="2675" y="6505"/>
                </a:lnTo>
                <a:lnTo>
                  <a:pt x="2717" y="6440"/>
                </a:lnTo>
                <a:lnTo>
                  <a:pt x="2696" y="6355"/>
                </a:lnTo>
                <a:lnTo>
                  <a:pt x="2632" y="6291"/>
                </a:lnTo>
                <a:lnTo>
                  <a:pt x="2632" y="6291"/>
                </a:lnTo>
                <a:lnTo>
                  <a:pt x="2589" y="6269"/>
                </a:lnTo>
                <a:lnTo>
                  <a:pt x="2525" y="6248"/>
                </a:lnTo>
                <a:lnTo>
                  <a:pt x="2439" y="6226"/>
                </a:lnTo>
                <a:lnTo>
                  <a:pt x="2439" y="6226"/>
                </a:lnTo>
                <a:lnTo>
                  <a:pt x="2354" y="6184"/>
                </a:lnTo>
                <a:lnTo>
                  <a:pt x="2332" y="6184"/>
                </a:lnTo>
                <a:lnTo>
                  <a:pt x="2311" y="6141"/>
                </a:lnTo>
                <a:lnTo>
                  <a:pt x="2290" y="6055"/>
                </a:lnTo>
                <a:lnTo>
                  <a:pt x="2290" y="6055"/>
                </a:lnTo>
                <a:lnTo>
                  <a:pt x="2247" y="5884"/>
                </a:lnTo>
                <a:lnTo>
                  <a:pt x="2225" y="5713"/>
                </a:lnTo>
                <a:lnTo>
                  <a:pt x="2225" y="5328"/>
                </a:lnTo>
                <a:lnTo>
                  <a:pt x="2247" y="4943"/>
                </a:lnTo>
                <a:lnTo>
                  <a:pt x="2268" y="4600"/>
                </a:lnTo>
                <a:lnTo>
                  <a:pt x="2268" y="4600"/>
                </a:lnTo>
                <a:lnTo>
                  <a:pt x="2632" y="4665"/>
                </a:lnTo>
                <a:lnTo>
                  <a:pt x="2996" y="4707"/>
                </a:lnTo>
                <a:lnTo>
                  <a:pt x="3359" y="4729"/>
                </a:lnTo>
                <a:lnTo>
                  <a:pt x="3744" y="4750"/>
                </a:lnTo>
                <a:lnTo>
                  <a:pt x="4472" y="4750"/>
                </a:lnTo>
                <a:lnTo>
                  <a:pt x="5221" y="4729"/>
                </a:lnTo>
                <a:lnTo>
                  <a:pt x="5221" y="4729"/>
                </a:lnTo>
                <a:lnTo>
                  <a:pt x="5991" y="4707"/>
                </a:lnTo>
                <a:lnTo>
                  <a:pt x="6761" y="4665"/>
                </a:lnTo>
                <a:lnTo>
                  <a:pt x="6761" y="4665"/>
                </a:lnTo>
                <a:lnTo>
                  <a:pt x="7446" y="4579"/>
                </a:lnTo>
                <a:lnTo>
                  <a:pt x="7788" y="4515"/>
                </a:lnTo>
                <a:lnTo>
                  <a:pt x="8109" y="4429"/>
                </a:lnTo>
                <a:lnTo>
                  <a:pt x="8109" y="4429"/>
                </a:lnTo>
                <a:lnTo>
                  <a:pt x="8173" y="4451"/>
                </a:lnTo>
                <a:lnTo>
                  <a:pt x="8216" y="4472"/>
                </a:lnTo>
                <a:lnTo>
                  <a:pt x="8259" y="4515"/>
                </a:lnTo>
                <a:lnTo>
                  <a:pt x="8280" y="4579"/>
                </a:lnTo>
                <a:lnTo>
                  <a:pt x="8280" y="4707"/>
                </a:lnTo>
                <a:lnTo>
                  <a:pt x="8280" y="4836"/>
                </a:lnTo>
                <a:lnTo>
                  <a:pt x="8280" y="4836"/>
                </a:lnTo>
                <a:lnTo>
                  <a:pt x="8302" y="5028"/>
                </a:lnTo>
                <a:lnTo>
                  <a:pt x="8302" y="5135"/>
                </a:lnTo>
                <a:lnTo>
                  <a:pt x="8302" y="5221"/>
                </a:lnTo>
                <a:lnTo>
                  <a:pt x="8302" y="5221"/>
                </a:lnTo>
                <a:lnTo>
                  <a:pt x="8280" y="5328"/>
                </a:lnTo>
                <a:lnTo>
                  <a:pt x="8259" y="5371"/>
                </a:lnTo>
                <a:lnTo>
                  <a:pt x="8216" y="5392"/>
                </a:lnTo>
                <a:lnTo>
                  <a:pt x="8131" y="5435"/>
                </a:lnTo>
                <a:lnTo>
                  <a:pt x="8131" y="5435"/>
                </a:lnTo>
                <a:lnTo>
                  <a:pt x="8002" y="5520"/>
                </a:lnTo>
                <a:lnTo>
                  <a:pt x="7938" y="5627"/>
                </a:lnTo>
                <a:lnTo>
                  <a:pt x="7917" y="5734"/>
                </a:lnTo>
                <a:lnTo>
                  <a:pt x="7917" y="5884"/>
                </a:lnTo>
                <a:lnTo>
                  <a:pt x="7917" y="5884"/>
                </a:lnTo>
                <a:lnTo>
                  <a:pt x="7917" y="5970"/>
                </a:lnTo>
                <a:lnTo>
                  <a:pt x="7959" y="6034"/>
                </a:lnTo>
                <a:lnTo>
                  <a:pt x="7981" y="6098"/>
                </a:lnTo>
                <a:lnTo>
                  <a:pt x="8024" y="6119"/>
                </a:lnTo>
                <a:lnTo>
                  <a:pt x="8152" y="6162"/>
                </a:lnTo>
                <a:lnTo>
                  <a:pt x="8302" y="6205"/>
                </a:lnTo>
                <a:lnTo>
                  <a:pt x="8302" y="6205"/>
                </a:lnTo>
                <a:lnTo>
                  <a:pt x="8366" y="6226"/>
                </a:lnTo>
                <a:lnTo>
                  <a:pt x="8387" y="6226"/>
                </a:lnTo>
                <a:lnTo>
                  <a:pt x="8409" y="6355"/>
                </a:lnTo>
                <a:lnTo>
                  <a:pt x="8409" y="6355"/>
                </a:lnTo>
                <a:lnTo>
                  <a:pt x="8409" y="6462"/>
                </a:lnTo>
                <a:lnTo>
                  <a:pt x="8409" y="6590"/>
                </a:lnTo>
                <a:lnTo>
                  <a:pt x="8387" y="6847"/>
                </a:lnTo>
                <a:lnTo>
                  <a:pt x="8387" y="6847"/>
                </a:lnTo>
                <a:close/>
                <a:moveTo>
                  <a:pt x="8430" y="5799"/>
                </a:moveTo>
                <a:lnTo>
                  <a:pt x="8430" y="5799"/>
                </a:lnTo>
                <a:lnTo>
                  <a:pt x="8387" y="5863"/>
                </a:lnTo>
                <a:lnTo>
                  <a:pt x="8345" y="5905"/>
                </a:lnTo>
                <a:lnTo>
                  <a:pt x="8302" y="5927"/>
                </a:lnTo>
                <a:lnTo>
                  <a:pt x="8238" y="5927"/>
                </a:lnTo>
                <a:lnTo>
                  <a:pt x="8195" y="5905"/>
                </a:lnTo>
                <a:lnTo>
                  <a:pt x="8152" y="5884"/>
                </a:lnTo>
                <a:lnTo>
                  <a:pt x="8109" y="5841"/>
                </a:lnTo>
                <a:lnTo>
                  <a:pt x="8109" y="5756"/>
                </a:lnTo>
                <a:lnTo>
                  <a:pt x="8109" y="5756"/>
                </a:lnTo>
                <a:lnTo>
                  <a:pt x="8131" y="5692"/>
                </a:lnTo>
                <a:lnTo>
                  <a:pt x="8173" y="5649"/>
                </a:lnTo>
                <a:lnTo>
                  <a:pt x="8238" y="5627"/>
                </a:lnTo>
                <a:lnTo>
                  <a:pt x="8302" y="5606"/>
                </a:lnTo>
                <a:lnTo>
                  <a:pt x="8366" y="5627"/>
                </a:lnTo>
                <a:lnTo>
                  <a:pt x="8409" y="5670"/>
                </a:lnTo>
                <a:lnTo>
                  <a:pt x="8430" y="5734"/>
                </a:lnTo>
                <a:lnTo>
                  <a:pt x="8430" y="5799"/>
                </a:lnTo>
                <a:lnTo>
                  <a:pt x="8430" y="5799"/>
                </a:lnTo>
                <a:close/>
                <a:moveTo>
                  <a:pt x="8794" y="5199"/>
                </a:moveTo>
                <a:lnTo>
                  <a:pt x="8794" y="5199"/>
                </a:lnTo>
                <a:lnTo>
                  <a:pt x="8772" y="5135"/>
                </a:lnTo>
                <a:lnTo>
                  <a:pt x="8772" y="5071"/>
                </a:lnTo>
                <a:lnTo>
                  <a:pt x="8772" y="5028"/>
                </a:lnTo>
                <a:lnTo>
                  <a:pt x="8751" y="4964"/>
                </a:lnTo>
                <a:lnTo>
                  <a:pt x="8751" y="4964"/>
                </a:lnTo>
                <a:lnTo>
                  <a:pt x="9008" y="4814"/>
                </a:lnTo>
                <a:lnTo>
                  <a:pt x="9286" y="4686"/>
                </a:lnTo>
                <a:lnTo>
                  <a:pt x="9585" y="4622"/>
                </a:lnTo>
                <a:lnTo>
                  <a:pt x="9885" y="4579"/>
                </a:lnTo>
                <a:lnTo>
                  <a:pt x="9885" y="4579"/>
                </a:lnTo>
                <a:lnTo>
                  <a:pt x="9864" y="4643"/>
                </a:lnTo>
                <a:lnTo>
                  <a:pt x="9821" y="4707"/>
                </a:lnTo>
                <a:lnTo>
                  <a:pt x="9714" y="4814"/>
                </a:lnTo>
                <a:lnTo>
                  <a:pt x="9585" y="4900"/>
                </a:lnTo>
                <a:lnTo>
                  <a:pt x="9414" y="4985"/>
                </a:lnTo>
                <a:lnTo>
                  <a:pt x="9072" y="5092"/>
                </a:lnTo>
                <a:lnTo>
                  <a:pt x="8794" y="5199"/>
                </a:lnTo>
                <a:lnTo>
                  <a:pt x="8794" y="5199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10;p8"/>
          <p:cNvSpPr/>
          <p:nvPr/>
        </p:nvSpPr>
        <p:spPr>
          <a:xfrm>
            <a:off x="3772550" y="1822389"/>
            <a:ext cx="466016" cy="473861"/>
          </a:xfrm>
          <a:custGeom>
            <a:avLst/>
            <a:gdLst/>
            <a:ahLst/>
            <a:cxnLst/>
            <a:rect l="l" t="t" r="r" b="b"/>
            <a:pathLst>
              <a:path w="9565" h="9757" extrusionOk="0">
                <a:moveTo>
                  <a:pt x="9093" y="2931"/>
                </a:moveTo>
                <a:lnTo>
                  <a:pt x="9093" y="2931"/>
                </a:lnTo>
                <a:lnTo>
                  <a:pt x="8815" y="2375"/>
                </a:lnTo>
                <a:lnTo>
                  <a:pt x="8687" y="2097"/>
                </a:lnTo>
                <a:lnTo>
                  <a:pt x="8516" y="1840"/>
                </a:lnTo>
                <a:lnTo>
                  <a:pt x="8516" y="1840"/>
                </a:lnTo>
                <a:lnTo>
                  <a:pt x="8409" y="1669"/>
                </a:lnTo>
                <a:lnTo>
                  <a:pt x="8280" y="1519"/>
                </a:lnTo>
                <a:lnTo>
                  <a:pt x="8002" y="1220"/>
                </a:lnTo>
                <a:lnTo>
                  <a:pt x="7681" y="963"/>
                </a:lnTo>
                <a:lnTo>
                  <a:pt x="7360" y="728"/>
                </a:lnTo>
                <a:lnTo>
                  <a:pt x="7360" y="728"/>
                </a:lnTo>
                <a:lnTo>
                  <a:pt x="6718" y="385"/>
                </a:lnTo>
                <a:lnTo>
                  <a:pt x="6718" y="385"/>
                </a:lnTo>
                <a:lnTo>
                  <a:pt x="6590" y="300"/>
                </a:lnTo>
                <a:lnTo>
                  <a:pt x="6483" y="235"/>
                </a:lnTo>
                <a:lnTo>
                  <a:pt x="6483" y="235"/>
                </a:lnTo>
                <a:lnTo>
                  <a:pt x="6397" y="214"/>
                </a:lnTo>
                <a:lnTo>
                  <a:pt x="6312" y="193"/>
                </a:lnTo>
                <a:lnTo>
                  <a:pt x="6141" y="150"/>
                </a:lnTo>
                <a:lnTo>
                  <a:pt x="6141" y="150"/>
                </a:lnTo>
                <a:lnTo>
                  <a:pt x="5756" y="43"/>
                </a:lnTo>
                <a:lnTo>
                  <a:pt x="5563" y="0"/>
                </a:lnTo>
                <a:lnTo>
                  <a:pt x="5349" y="0"/>
                </a:lnTo>
                <a:lnTo>
                  <a:pt x="4536" y="0"/>
                </a:lnTo>
                <a:lnTo>
                  <a:pt x="4536" y="0"/>
                </a:lnTo>
                <a:lnTo>
                  <a:pt x="4493" y="21"/>
                </a:lnTo>
                <a:lnTo>
                  <a:pt x="4429" y="43"/>
                </a:lnTo>
                <a:lnTo>
                  <a:pt x="4194" y="64"/>
                </a:lnTo>
                <a:lnTo>
                  <a:pt x="3766" y="107"/>
                </a:lnTo>
                <a:lnTo>
                  <a:pt x="3766" y="107"/>
                </a:lnTo>
                <a:lnTo>
                  <a:pt x="3381" y="214"/>
                </a:lnTo>
                <a:lnTo>
                  <a:pt x="3017" y="342"/>
                </a:lnTo>
                <a:lnTo>
                  <a:pt x="3017" y="342"/>
                </a:lnTo>
                <a:lnTo>
                  <a:pt x="2824" y="407"/>
                </a:lnTo>
                <a:lnTo>
                  <a:pt x="2610" y="492"/>
                </a:lnTo>
                <a:lnTo>
                  <a:pt x="2610" y="492"/>
                </a:lnTo>
                <a:lnTo>
                  <a:pt x="2503" y="535"/>
                </a:lnTo>
                <a:lnTo>
                  <a:pt x="2396" y="599"/>
                </a:lnTo>
                <a:lnTo>
                  <a:pt x="2204" y="749"/>
                </a:lnTo>
                <a:lnTo>
                  <a:pt x="2204" y="749"/>
                </a:lnTo>
                <a:lnTo>
                  <a:pt x="1840" y="1006"/>
                </a:lnTo>
                <a:lnTo>
                  <a:pt x="1498" y="1262"/>
                </a:lnTo>
                <a:lnTo>
                  <a:pt x="1498" y="1262"/>
                </a:lnTo>
                <a:lnTo>
                  <a:pt x="1327" y="1412"/>
                </a:lnTo>
                <a:lnTo>
                  <a:pt x="1177" y="1583"/>
                </a:lnTo>
                <a:lnTo>
                  <a:pt x="1027" y="1755"/>
                </a:lnTo>
                <a:lnTo>
                  <a:pt x="899" y="1947"/>
                </a:lnTo>
                <a:lnTo>
                  <a:pt x="642" y="2332"/>
                </a:lnTo>
                <a:lnTo>
                  <a:pt x="428" y="2717"/>
                </a:lnTo>
                <a:lnTo>
                  <a:pt x="428" y="2717"/>
                </a:lnTo>
                <a:lnTo>
                  <a:pt x="342" y="2931"/>
                </a:lnTo>
                <a:lnTo>
                  <a:pt x="278" y="3145"/>
                </a:lnTo>
                <a:lnTo>
                  <a:pt x="214" y="3381"/>
                </a:lnTo>
                <a:lnTo>
                  <a:pt x="150" y="3616"/>
                </a:lnTo>
                <a:lnTo>
                  <a:pt x="86" y="4108"/>
                </a:lnTo>
                <a:lnTo>
                  <a:pt x="22" y="4579"/>
                </a:lnTo>
                <a:lnTo>
                  <a:pt x="22" y="4579"/>
                </a:lnTo>
                <a:lnTo>
                  <a:pt x="0" y="4771"/>
                </a:lnTo>
                <a:lnTo>
                  <a:pt x="0" y="4964"/>
                </a:lnTo>
                <a:lnTo>
                  <a:pt x="43" y="5370"/>
                </a:lnTo>
                <a:lnTo>
                  <a:pt x="107" y="5777"/>
                </a:lnTo>
                <a:lnTo>
                  <a:pt x="150" y="6162"/>
                </a:lnTo>
                <a:lnTo>
                  <a:pt x="150" y="6162"/>
                </a:lnTo>
                <a:lnTo>
                  <a:pt x="150" y="6312"/>
                </a:lnTo>
                <a:lnTo>
                  <a:pt x="193" y="6462"/>
                </a:lnTo>
                <a:lnTo>
                  <a:pt x="278" y="6740"/>
                </a:lnTo>
                <a:lnTo>
                  <a:pt x="428" y="7018"/>
                </a:lnTo>
                <a:lnTo>
                  <a:pt x="578" y="7275"/>
                </a:lnTo>
                <a:lnTo>
                  <a:pt x="578" y="7275"/>
                </a:lnTo>
                <a:lnTo>
                  <a:pt x="770" y="7574"/>
                </a:lnTo>
                <a:lnTo>
                  <a:pt x="1006" y="7852"/>
                </a:lnTo>
                <a:lnTo>
                  <a:pt x="1262" y="8130"/>
                </a:lnTo>
                <a:lnTo>
                  <a:pt x="1519" y="8409"/>
                </a:lnTo>
                <a:lnTo>
                  <a:pt x="1519" y="8409"/>
                </a:lnTo>
                <a:lnTo>
                  <a:pt x="1797" y="8644"/>
                </a:lnTo>
                <a:lnTo>
                  <a:pt x="2076" y="8858"/>
                </a:lnTo>
                <a:lnTo>
                  <a:pt x="2076" y="8858"/>
                </a:lnTo>
                <a:lnTo>
                  <a:pt x="2268" y="8965"/>
                </a:lnTo>
                <a:lnTo>
                  <a:pt x="2461" y="9050"/>
                </a:lnTo>
                <a:lnTo>
                  <a:pt x="2653" y="9115"/>
                </a:lnTo>
                <a:lnTo>
                  <a:pt x="2846" y="9179"/>
                </a:lnTo>
                <a:lnTo>
                  <a:pt x="2846" y="9179"/>
                </a:lnTo>
                <a:lnTo>
                  <a:pt x="3167" y="9350"/>
                </a:lnTo>
                <a:lnTo>
                  <a:pt x="3509" y="9500"/>
                </a:lnTo>
                <a:lnTo>
                  <a:pt x="3509" y="9500"/>
                </a:lnTo>
                <a:lnTo>
                  <a:pt x="3680" y="9564"/>
                </a:lnTo>
                <a:lnTo>
                  <a:pt x="3873" y="9628"/>
                </a:lnTo>
                <a:lnTo>
                  <a:pt x="4258" y="9692"/>
                </a:lnTo>
                <a:lnTo>
                  <a:pt x="4258" y="9692"/>
                </a:lnTo>
                <a:lnTo>
                  <a:pt x="4472" y="9735"/>
                </a:lnTo>
                <a:lnTo>
                  <a:pt x="4686" y="9757"/>
                </a:lnTo>
                <a:lnTo>
                  <a:pt x="5114" y="9757"/>
                </a:lnTo>
                <a:lnTo>
                  <a:pt x="5542" y="9757"/>
                </a:lnTo>
                <a:lnTo>
                  <a:pt x="5970" y="9735"/>
                </a:lnTo>
                <a:lnTo>
                  <a:pt x="5970" y="9735"/>
                </a:lnTo>
                <a:lnTo>
                  <a:pt x="6333" y="9692"/>
                </a:lnTo>
                <a:lnTo>
                  <a:pt x="6697" y="9607"/>
                </a:lnTo>
                <a:lnTo>
                  <a:pt x="6890" y="9543"/>
                </a:lnTo>
                <a:lnTo>
                  <a:pt x="7061" y="9457"/>
                </a:lnTo>
                <a:lnTo>
                  <a:pt x="7232" y="9393"/>
                </a:lnTo>
                <a:lnTo>
                  <a:pt x="7382" y="9286"/>
                </a:lnTo>
                <a:lnTo>
                  <a:pt x="7382" y="9286"/>
                </a:lnTo>
                <a:lnTo>
                  <a:pt x="7660" y="9072"/>
                </a:lnTo>
                <a:lnTo>
                  <a:pt x="7917" y="8858"/>
                </a:lnTo>
                <a:lnTo>
                  <a:pt x="8173" y="8601"/>
                </a:lnTo>
                <a:lnTo>
                  <a:pt x="8409" y="8366"/>
                </a:lnTo>
                <a:lnTo>
                  <a:pt x="8409" y="8366"/>
                </a:lnTo>
                <a:lnTo>
                  <a:pt x="8516" y="8237"/>
                </a:lnTo>
                <a:lnTo>
                  <a:pt x="8601" y="8109"/>
                </a:lnTo>
                <a:lnTo>
                  <a:pt x="8772" y="7810"/>
                </a:lnTo>
                <a:lnTo>
                  <a:pt x="9029" y="7210"/>
                </a:lnTo>
                <a:lnTo>
                  <a:pt x="9029" y="7210"/>
                </a:lnTo>
                <a:lnTo>
                  <a:pt x="9179" y="6847"/>
                </a:lnTo>
                <a:lnTo>
                  <a:pt x="9307" y="6504"/>
                </a:lnTo>
                <a:lnTo>
                  <a:pt x="9414" y="6141"/>
                </a:lnTo>
                <a:lnTo>
                  <a:pt x="9500" y="5777"/>
                </a:lnTo>
                <a:lnTo>
                  <a:pt x="9500" y="5777"/>
                </a:lnTo>
                <a:lnTo>
                  <a:pt x="9543" y="5435"/>
                </a:lnTo>
                <a:lnTo>
                  <a:pt x="9564" y="5071"/>
                </a:lnTo>
                <a:lnTo>
                  <a:pt x="9543" y="4686"/>
                </a:lnTo>
                <a:lnTo>
                  <a:pt x="9500" y="4322"/>
                </a:lnTo>
                <a:lnTo>
                  <a:pt x="9436" y="3937"/>
                </a:lnTo>
                <a:lnTo>
                  <a:pt x="9350" y="3595"/>
                </a:lnTo>
                <a:lnTo>
                  <a:pt x="9222" y="3252"/>
                </a:lnTo>
                <a:lnTo>
                  <a:pt x="9093" y="2931"/>
                </a:lnTo>
                <a:lnTo>
                  <a:pt x="9093" y="2931"/>
                </a:lnTo>
                <a:close/>
                <a:moveTo>
                  <a:pt x="8580" y="6890"/>
                </a:moveTo>
                <a:lnTo>
                  <a:pt x="8580" y="6890"/>
                </a:lnTo>
                <a:lnTo>
                  <a:pt x="8430" y="7253"/>
                </a:lnTo>
                <a:lnTo>
                  <a:pt x="8259" y="7638"/>
                </a:lnTo>
                <a:lnTo>
                  <a:pt x="8152" y="7810"/>
                </a:lnTo>
                <a:lnTo>
                  <a:pt x="8024" y="7981"/>
                </a:lnTo>
                <a:lnTo>
                  <a:pt x="7895" y="8130"/>
                </a:lnTo>
                <a:lnTo>
                  <a:pt x="7745" y="8259"/>
                </a:lnTo>
                <a:lnTo>
                  <a:pt x="7745" y="8259"/>
                </a:lnTo>
                <a:lnTo>
                  <a:pt x="7382" y="8537"/>
                </a:lnTo>
                <a:lnTo>
                  <a:pt x="6997" y="8794"/>
                </a:lnTo>
                <a:lnTo>
                  <a:pt x="6997" y="8794"/>
                </a:lnTo>
                <a:lnTo>
                  <a:pt x="6825" y="8901"/>
                </a:lnTo>
                <a:lnTo>
                  <a:pt x="6611" y="8986"/>
                </a:lnTo>
                <a:lnTo>
                  <a:pt x="6205" y="9136"/>
                </a:lnTo>
                <a:lnTo>
                  <a:pt x="5670" y="9136"/>
                </a:lnTo>
                <a:lnTo>
                  <a:pt x="5670" y="9136"/>
                </a:lnTo>
                <a:lnTo>
                  <a:pt x="5392" y="9157"/>
                </a:lnTo>
                <a:lnTo>
                  <a:pt x="5221" y="9157"/>
                </a:lnTo>
                <a:lnTo>
                  <a:pt x="5157" y="9157"/>
                </a:lnTo>
                <a:lnTo>
                  <a:pt x="5114" y="9136"/>
                </a:lnTo>
                <a:lnTo>
                  <a:pt x="5114" y="9136"/>
                </a:lnTo>
                <a:lnTo>
                  <a:pt x="5071" y="9093"/>
                </a:lnTo>
                <a:lnTo>
                  <a:pt x="5071" y="9093"/>
                </a:lnTo>
                <a:lnTo>
                  <a:pt x="5092" y="9093"/>
                </a:lnTo>
                <a:lnTo>
                  <a:pt x="5114" y="9072"/>
                </a:lnTo>
                <a:lnTo>
                  <a:pt x="5114" y="9029"/>
                </a:lnTo>
                <a:lnTo>
                  <a:pt x="5114" y="9029"/>
                </a:lnTo>
                <a:lnTo>
                  <a:pt x="5157" y="8944"/>
                </a:lnTo>
                <a:lnTo>
                  <a:pt x="5157" y="8879"/>
                </a:lnTo>
                <a:lnTo>
                  <a:pt x="5135" y="8815"/>
                </a:lnTo>
                <a:lnTo>
                  <a:pt x="5135" y="8815"/>
                </a:lnTo>
                <a:lnTo>
                  <a:pt x="5092" y="8772"/>
                </a:lnTo>
                <a:lnTo>
                  <a:pt x="5050" y="8751"/>
                </a:lnTo>
                <a:lnTo>
                  <a:pt x="4985" y="8751"/>
                </a:lnTo>
                <a:lnTo>
                  <a:pt x="4943" y="8751"/>
                </a:lnTo>
                <a:lnTo>
                  <a:pt x="4836" y="8794"/>
                </a:lnTo>
                <a:lnTo>
                  <a:pt x="4729" y="8901"/>
                </a:lnTo>
                <a:lnTo>
                  <a:pt x="4729" y="8901"/>
                </a:lnTo>
                <a:lnTo>
                  <a:pt x="4686" y="9029"/>
                </a:lnTo>
                <a:lnTo>
                  <a:pt x="4643" y="9093"/>
                </a:lnTo>
                <a:lnTo>
                  <a:pt x="4622" y="9136"/>
                </a:lnTo>
                <a:lnTo>
                  <a:pt x="4622" y="9136"/>
                </a:lnTo>
                <a:lnTo>
                  <a:pt x="4557" y="9136"/>
                </a:lnTo>
                <a:lnTo>
                  <a:pt x="4472" y="9115"/>
                </a:lnTo>
                <a:lnTo>
                  <a:pt x="4386" y="9093"/>
                </a:lnTo>
                <a:lnTo>
                  <a:pt x="4301" y="9093"/>
                </a:lnTo>
                <a:lnTo>
                  <a:pt x="4301" y="9093"/>
                </a:lnTo>
                <a:lnTo>
                  <a:pt x="4322" y="9008"/>
                </a:lnTo>
                <a:lnTo>
                  <a:pt x="4365" y="8901"/>
                </a:lnTo>
                <a:lnTo>
                  <a:pt x="4386" y="8858"/>
                </a:lnTo>
                <a:lnTo>
                  <a:pt x="4365" y="8815"/>
                </a:lnTo>
                <a:lnTo>
                  <a:pt x="4343" y="8772"/>
                </a:lnTo>
                <a:lnTo>
                  <a:pt x="4279" y="8751"/>
                </a:lnTo>
                <a:lnTo>
                  <a:pt x="4279" y="8751"/>
                </a:lnTo>
                <a:lnTo>
                  <a:pt x="4237" y="8751"/>
                </a:lnTo>
                <a:lnTo>
                  <a:pt x="4215" y="8772"/>
                </a:lnTo>
                <a:lnTo>
                  <a:pt x="4172" y="8837"/>
                </a:lnTo>
                <a:lnTo>
                  <a:pt x="4130" y="8901"/>
                </a:lnTo>
                <a:lnTo>
                  <a:pt x="4108" y="8965"/>
                </a:lnTo>
                <a:lnTo>
                  <a:pt x="4108" y="8965"/>
                </a:lnTo>
                <a:lnTo>
                  <a:pt x="4023" y="9008"/>
                </a:lnTo>
                <a:lnTo>
                  <a:pt x="3937" y="9029"/>
                </a:lnTo>
                <a:lnTo>
                  <a:pt x="3851" y="9029"/>
                </a:lnTo>
                <a:lnTo>
                  <a:pt x="3766" y="9008"/>
                </a:lnTo>
                <a:lnTo>
                  <a:pt x="3680" y="8944"/>
                </a:lnTo>
                <a:lnTo>
                  <a:pt x="3637" y="8879"/>
                </a:lnTo>
                <a:lnTo>
                  <a:pt x="3637" y="8815"/>
                </a:lnTo>
                <a:lnTo>
                  <a:pt x="3680" y="8730"/>
                </a:lnTo>
                <a:lnTo>
                  <a:pt x="3680" y="8730"/>
                </a:lnTo>
                <a:lnTo>
                  <a:pt x="3744" y="8644"/>
                </a:lnTo>
                <a:lnTo>
                  <a:pt x="3787" y="8601"/>
                </a:lnTo>
                <a:lnTo>
                  <a:pt x="3830" y="8537"/>
                </a:lnTo>
                <a:lnTo>
                  <a:pt x="3830" y="8430"/>
                </a:lnTo>
                <a:lnTo>
                  <a:pt x="3830" y="8430"/>
                </a:lnTo>
                <a:lnTo>
                  <a:pt x="3809" y="8366"/>
                </a:lnTo>
                <a:lnTo>
                  <a:pt x="3766" y="8323"/>
                </a:lnTo>
                <a:lnTo>
                  <a:pt x="3723" y="8302"/>
                </a:lnTo>
                <a:lnTo>
                  <a:pt x="3680" y="8280"/>
                </a:lnTo>
                <a:lnTo>
                  <a:pt x="3573" y="8280"/>
                </a:lnTo>
                <a:lnTo>
                  <a:pt x="3466" y="8323"/>
                </a:lnTo>
                <a:lnTo>
                  <a:pt x="3466" y="8323"/>
                </a:lnTo>
                <a:lnTo>
                  <a:pt x="3381" y="8387"/>
                </a:lnTo>
                <a:lnTo>
                  <a:pt x="3316" y="8451"/>
                </a:lnTo>
                <a:lnTo>
                  <a:pt x="3274" y="8537"/>
                </a:lnTo>
                <a:lnTo>
                  <a:pt x="3210" y="8623"/>
                </a:lnTo>
                <a:lnTo>
                  <a:pt x="3210" y="8623"/>
                </a:lnTo>
                <a:lnTo>
                  <a:pt x="3145" y="8665"/>
                </a:lnTo>
                <a:lnTo>
                  <a:pt x="3103" y="8687"/>
                </a:lnTo>
                <a:lnTo>
                  <a:pt x="3060" y="8687"/>
                </a:lnTo>
                <a:lnTo>
                  <a:pt x="3017" y="8687"/>
                </a:lnTo>
                <a:lnTo>
                  <a:pt x="2931" y="8644"/>
                </a:lnTo>
                <a:lnTo>
                  <a:pt x="2824" y="8580"/>
                </a:lnTo>
                <a:lnTo>
                  <a:pt x="2824" y="8580"/>
                </a:lnTo>
                <a:lnTo>
                  <a:pt x="2889" y="8473"/>
                </a:lnTo>
                <a:lnTo>
                  <a:pt x="2996" y="8344"/>
                </a:lnTo>
                <a:lnTo>
                  <a:pt x="3081" y="8216"/>
                </a:lnTo>
                <a:lnTo>
                  <a:pt x="3103" y="8152"/>
                </a:lnTo>
                <a:lnTo>
                  <a:pt x="3103" y="8088"/>
                </a:lnTo>
                <a:lnTo>
                  <a:pt x="3103" y="8088"/>
                </a:lnTo>
                <a:lnTo>
                  <a:pt x="3081" y="8023"/>
                </a:lnTo>
                <a:lnTo>
                  <a:pt x="3060" y="7981"/>
                </a:lnTo>
                <a:lnTo>
                  <a:pt x="3017" y="7959"/>
                </a:lnTo>
                <a:lnTo>
                  <a:pt x="2996" y="7938"/>
                </a:lnTo>
                <a:lnTo>
                  <a:pt x="2910" y="7938"/>
                </a:lnTo>
                <a:lnTo>
                  <a:pt x="2803" y="7981"/>
                </a:lnTo>
                <a:lnTo>
                  <a:pt x="2803" y="7981"/>
                </a:lnTo>
                <a:lnTo>
                  <a:pt x="2739" y="8066"/>
                </a:lnTo>
                <a:lnTo>
                  <a:pt x="2675" y="8152"/>
                </a:lnTo>
                <a:lnTo>
                  <a:pt x="2610" y="8237"/>
                </a:lnTo>
                <a:lnTo>
                  <a:pt x="2546" y="8302"/>
                </a:lnTo>
                <a:lnTo>
                  <a:pt x="2546" y="8302"/>
                </a:lnTo>
                <a:lnTo>
                  <a:pt x="2482" y="8366"/>
                </a:lnTo>
                <a:lnTo>
                  <a:pt x="2439" y="8366"/>
                </a:lnTo>
                <a:lnTo>
                  <a:pt x="2375" y="8323"/>
                </a:lnTo>
                <a:lnTo>
                  <a:pt x="2375" y="8323"/>
                </a:lnTo>
                <a:lnTo>
                  <a:pt x="2311" y="8302"/>
                </a:lnTo>
                <a:lnTo>
                  <a:pt x="2268" y="8259"/>
                </a:lnTo>
                <a:lnTo>
                  <a:pt x="2225" y="8216"/>
                </a:lnTo>
                <a:lnTo>
                  <a:pt x="2161" y="8195"/>
                </a:lnTo>
                <a:lnTo>
                  <a:pt x="2161" y="8195"/>
                </a:lnTo>
                <a:lnTo>
                  <a:pt x="2247" y="8045"/>
                </a:lnTo>
                <a:lnTo>
                  <a:pt x="2354" y="7917"/>
                </a:lnTo>
                <a:lnTo>
                  <a:pt x="2461" y="7767"/>
                </a:lnTo>
                <a:lnTo>
                  <a:pt x="2546" y="7617"/>
                </a:lnTo>
                <a:lnTo>
                  <a:pt x="2546" y="7617"/>
                </a:lnTo>
                <a:lnTo>
                  <a:pt x="2589" y="7531"/>
                </a:lnTo>
                <a:lnTo>
                  <a:pt x="2632" y="7446"/>
                </a:lnTo>
                <a:lnTo>
                  <a:pt x="2632" y="7403"/>
                </a:lnTo>
                <a:lnTo>
                  <a:pt x="2610" y="7382"/>
                </a:lnTo>
                <a:lnTo>
                  <a:pt x="2589" y="7339"/>
                </a:lnTo>
                <a:lnTo>
                  <a:pt x="2546" y="7317"/>
                </a:lnTo>
                <a:lnTo>
                  <a:pt x="2546" y="7317"/>
                </a:lnTo>
                <a:lnTo>
                  <a:pt x="2503" y="7317"/>
                </a:lnTo>
                <a:lnTo>
                  <a:pt x="2439" y="7317"/>
                </a:lnTo>
                <a:lnTo>
                  <a:pt x="2332" y="7360"/>
                </a:lnTo>
                <a:lnTo>
                  <a:pt x="2332" y="7360"/>
                </a:lnTo>
                <a:lnTo>
                  <a:pt x="2268" y="7403"/>
                </a:lnTo>
                <a:lnTo>
                  <a:pt x="2225" y="7446"/>
                </a:lnTo>
                <a:lnTo>
                  <a:pt x="2118" y="7574"/>
                </a:lnTo>
                <a:lnTo>
                  <a:pt x="2054" y="7681"/>
                </a:lnTo>
                <a:lnTo>
                  <a:pt x="1947" y="7788"/>
                </a:lnTo>
                <a:lnTo>
                  <a:pt x="1947" y="7788"/>
                </a:lnTo>
                <a:lnTo>
                  <a:pt x="1904" y="7831"/>
                </a:lnTo>
                <a:lnTo>
                  <a:pt x="1862" y="7874"/>
                </a:lnTo>
                <a:lnTo>
                  <a:pt x="1840" y="7874"/>
                </a:lnTo>
                <a:lnTo>
                  <a:pt x="1755" y="7852"/>
                </a:lnTo>
                <a:lnTo>
                  <a:pt x="1755" y="7852"/>
                </a:lnTo>
                <a:lnTo>
                  <a:pt x="1690" y="7810"/>
                </a:lnTo>
                <a:lnTo>
                  <a:pt x="1626" y="7724"/>
                </a:lnTo>
                <a:lnTo>
                  <a:pt x="1605" y="7638"/>
                </a:lnTo>
                <a:lnTo>
                  <a:pt x="1626" y="7574"/>
                </a:lnTo>
                <a:lnTo>
                  <a:pt x="1626" y="7574"/>
                </a:lnTo>
                <a:lnTo>
                  <a:pt x="1648" y="7510"/>
                </a:lnTo>
                <a:lnTo>
                  <a:pt x="1690" y="7446"/>
                </a:lnTo>
                <a:lnTo>
                  <a:pt x="1819" y="7339"/>
                </a:lnTo>
                <a:lnTo>
                  <a:pt x="1926" y="7232"/>
                </a:lnTo>
                <a:lnTo>
                  <a:pt x="2033" y="7125"/>
                </a:lnTo>
                <a:lnTo>
                  <a:pt x="2033" y="7125"/>
                </a:lnTo>
                <a:lnTo>
                  <a:pt x="2076" y="7061"/>
                </a:lnTo>
                <a:lnTo>
                  <a:pt x="2118" y="6997"/>
                </a:lnTo>
                <a:lnTo>
                  <a:pt x="2118" y="6932"/>
                </a:lnTo>
                <a:lnTo>
                  <a:pt x="2054" y="6868"/>
                </a:lnTo>
                <a:lnTo>
                  <a:pt x="2054" y="6868"/>
                </a:lnTo>
                <a:lnTo>
                  <a:pt x="1990" y="6825"/>
                </a:lnTo>
                <a:lnTo>
                  <a:pt x="1926" y="6804"/>
                </a:lnTo>
                <a:lnTo>
                  <a:pt x="1840" y="6825"/>
                </a:lnTo>
                <a:lnTo>
                  <a:pt x="1755" y="6847"/>
                </a:lnTo>
                <a:lnTo>
                  <a:pt x="1755" y="6847"/>
                </a:lnTo>
                <a:lnTo>
                  <a:pt x="1648" y="6911"/>
                </a:lnTo>
                <a:lnTo>
                  <a:pt x="1562" y="7018"/>
                </a:lnTo>
                <a:lnTo>
                  <a:pt x="1476" y="7103"/>
                </a:lnTo>
                <a:lnTo>
                  <a:pt x="1369" y="7189"/>
                </a:lnTo>
                <a:lnTo>
                  <a:pt x="1369" y="7189"/>
                </a:lnTo>
                <a:lnTo>
                  <a:pt x="1284" y="7232"/>
                </a:lnTo>
                <a:lnTo>
                  <a:pt x="1220" y="7232"/>
                </a:lnTo>
                <a:lnTo>
                  <a:pt x="1198" y="7232"/>
                </a:lnTo>
                <a:lnTo>
                  <a:pt x="1177" y="7189"/>
                </a:lnTo>
                <a:lnTo>
                  <a:pt x="1156" y="7082"/>
                </a:lnTo>
                <a:lnTo>
                  <a:pt x="1156" y="7082"/>
                </a:lnTo>
                <a:lnTo>
                  <a:pt x="1177" y="7018"/>
                </a:lnTo>
                <a:lnTo>
                  <a:pt x="1198" y="6954"/>
                </a:lnTo>
                <a:lnTo>
                  <a:pt x="1262" y="6825"/>
                </a:lnTo>
                <a:lnTo>
                  <a:pt x="1262" y="6825"/>
                </a:lnTo>
                <a:lnTo>
                  <a:pt x="1434" y="6611"/>
                </a:lnTo>
                <a:lnTo>
                  <a:pt x="1690" y="6290"/>
                </a:lnTo>
                <a:lnTo>
                  <a:pt x="1776" y="6119"/>
                </a:lnTo>
                <a:lnTo>
                  <a:pt x="1797" y="6055"/>
                </a:lnTo>
                <a:lnTo>
                  <a:pt x="1797" y="5991"/>
                </a:lnTo>
                <a:lnTo>
                  <a:pt x="1797" y="5948"/>
                </a:lnTo>
                <a:lnTo>
                  <a:pt x="1755" y="5927"/>
                </a:lnTo>
                <a:lnTo>
                  <a:pt x="1712" y="5905"/>
                </a:lnTo>
                <a:lnTo>
                  <a:pt x="1626" y="5927"/>
                </a:lnTo>
                <a:lnTo>
                  <a:pt x="1626" y="5927"/>
                </a:lnTo>
                <a:lnTo>
                  <a:pt x="1541" y="5948"/>
                </a:lnTo>
                <a:lnTo>
                  <a:pt x="1476" y="5970"/>
                </a:lnTo>
                <a:lnTo>
                  <a:pt x="1327" y="6076"/>
                </a:lnTo>
                <a:lnTo>
                  <a:pt x="1091" y="6312"/>
                </a:lnTo>
                <a:lnTo>
                  <a:pt x="1091" y="6312"/>
                </a:lnTo>
                <a:lnTo>
                  <a:pt x="963" y="6376"/>
                </a:lnTo>
                <a:lnTo>
                  <a:pt x="920" y="6397"/>
                </a:lnTo>
                <a:lnTo>
                  <a:pt x="877" y="6376"/>
                </a:lnTo>
                <a:lnTo>
                  <a:pt x="856" y="6333"/>
                </a:lnTo>
                <a:lnTo>
                  <a:pt x="835" y="6290"/>
                </a:lnTo>
                <a:lnTo>
                  <a:pt x="813" y="6141"/>
                </a:lnTo>
                <a:lnTo>
                  <a:pt x="813" y="6141"/>
                </a:lnTo>
                <a:lnTo>
                  <a:pt x="770" y="6098"/>
                </a:lnTo>
                <a:lnTo>
                  <a:pt x="770" y="6055"/>
                </a:lnTo>
                <a:lnTo>
                  <a:pt x="792" y="6012"/>
                </a:lnTo>
                <a:lnTo>
                  <a:pt x="856" y="5970"/>
                </a:lnTo>
                <a:lnTo>
                  <a:pt x="856" y="5970"/>
                </a:lnTo>
                <a:lnTo>
                  <a:pt x="1027" y="5820"/>
                </a:lnTo>
                <a:lnTo>
                  <a:pt x="1027" y="5820"/>
                </a:lnTo>
                <a:lnTo>
                  <a:pt x="1241" y="5606"/>
                </a:lnTo>
                <a:lnTo>
                  <a:pt x="1241" y="5606"/>
                </a:lnTo>
                <a:lnTo>
                  <a:pt x="1348" y="5499"/>
                </a:lnTo>
                <a:lnTo>
                  <a:pt x="1476" y="5349"/>
                </a:lnTo>
                <a:lnTo>
                  <a:pt x="1519" y="5285"/>
                </a:lnTo>
                <a:lnTo>
                  <a:pt x="1541" y="5221"/>
                </a:lnTo>
                <a:lnTo>
                  <a:pt x="1541" y="5135"/>
                </a:lnTo>
                <a:lnTo>
                  <a:pt x="1476" y="5071"/>
                </a:lnTo>
                <a:lnTo>
                  <a:pt x="1476" y="5071"/>
                </a:lnTo>
                <a:lnTo>
                  <a:pt x="1434" y="5028"/>
                </a:lnTo>
                <a:lnTo>
                  <a:pt x="1369" y="5007"/>
                </a:lnTo>
                <a:lnTo>
                  <a:pt x="1305" y="5007"/>
                </a:lnTo>
                <a:lnTo>
                  <a:pt x="1262" y="5007"/>
                </a:lnTo>
                <a:lnTo>
                  <a:pt x="1156" y="5071"/>
                </a:lnTo>
                <a:lnTo>
                  <a:pt x="1049" y="5178"/>
                </a:lnTo>
                <a:lnTo>
                  <a:pt x="835" y="5413"/>
                </a:lnTo>
                <a:lnTo>
                  <a:pt x="728" y="5499"/>
                </a:lnTo>
                <a:lnTo>
                  <a:pt x="642" y="5563"/>
                </a:lnTo>
                <a:lnTo>
                  <a:pt x="642" y="5563"/>
                </a:lnTo>
                <a:lnTo>
                  <a:pt x="663" y="5328"/>
                </a:lnTo>
                <a:lnTo>
                  <a:pt x="728" y="5156"/>
                </a:lnTo>
                <a:lnTo>
                  <a:pt x="813" y="4985"/>
                </a:lnTo>
                <a:lnTo>
                  <a:pt x="963" y="4814"/>
                </a:lnTo>
                <a:lnTo>
                  <a:pt x="963" y="4814"/>
                </a:lnTo>
                <a:lnTo>
                  <a:pt x="1156" y="4600"/>
                </a:lnTo>
                <a:lnTo>
                  <a:pt x="1262" y="4493"/>
                </a:lnTo>
                <a:lnTo>
                  <a:pt x="1327" y="4386"/>
                </a:lnTo>
                <a:lnTo>
                  <a:pt x="1327" y="4386"/>
                </a:lnTo>
                <a:lnTo>
                  <a:pt x="1369" y="4279"/>
                </a:lnTo>
                <a:lnTo>
                  <a:pt x="1369" y="4215"/>
                </a:lnTo>
                <a:lnTo>
                  <a:pt x="1369" y="4151"/>
                </a:lnTo>
                <a:lnTo>
                  <a:pt x="1348" y="4087"/>
                </a:lnTo>
                <a:lnTo>
                  <a:pt x="1305" y="4044"/>
                </a:lnTo>
                <a:lnTo>
                  <a:pt x="1262" y="4022"/>
                </a:lnTo>
                <a:lnTo>
                  <a:pt x="1198" y="4001"/>
                </a:lnTo>
                <a:lnTo>
                  <a:pt x="1198" y="4001"/>
                </a:lnTo>
                <a:lnTo>
                  <a:pt x="1113" y="4001"/>
                </a:lnTo>
                <a:lnTo>
                  <a:pt x="1027" y="4022"/>
                </a:lnTo>
                <a:lnTo>
                  <a:pt x="963" y="4087"/>
                </a:lnTo>
                <a:lnTo>
                  <a:pt x="899" y="4151"/>
                </a:lnTo>
                <a:lnTo>
                  <a:pt x="792" y="4301"/>
                </a:lnTo>
                <a:lnTo>
                  <a:pt x="685" y="4429"/>
                </a:lnTo>
                <a:lnTo>
                  <a:pt x="685" y="4429"/>
                </a:lnTo>
                <a:lnTo>
                  <a:pt x="642" y="4408"/>
                </a:lnTo>
                <a:lnTo>
                  <a:pt x="621" y="4365"/>
                </a:lnTo>
                <a:lnTo>
                  <a:pt x="599" y="4322"/>
                </a:lnTo>
                <a:lnTo>
                  <a:pt x="621" y="4279"/>
                </a:lnTo>
                <a:lnTo>
                  <a:pt x="685" y="4129"/>
                </a:lnTo>
                <a:lnTo>
                  <a:pt x="792" y="3980"/>
                </a:lnTo>
                <a:lnTo>
                  <a:pt x="1027" y="3702"/>
                </a:lnTo>
                <a:lnTo>
                  <a:pt x="1177" y="3552"/>
                </a:lnTo>
                <a:lnTo>
                  <a:pt x="1177" y="3552"/>
                </a:lnTo>
                <a:lnTo>
                  <a:pt x="1284" y="3445"/>
                </a:lnTo>
                <a:lnTo>
                  <a:pt x="1369" y="3316"/>
                </a:lnTo>
                <a:lnTo>
                  <a:pt x="1412" y="3274"/>
                </a:lnTo>
                <a:lnTo>
                  <a:pt x="1391" y="3209"/>
                </a:lnTo>
                <a:lnTo>
                  <a:pt x="1348" y="3167"/>
                </a:lnTo>
                <a:lnTo>
                  <a:pt x="1241" y="3145"/>
                </a:lnTo>
                <a:lnTo>
                  <a:pt x="1241" y="3145"/>
                </a:lnTo>
                <a:lnTo>
                  <a:pt x="1177" y="3145"/>
                </a:lnTo>
                <a:lnTo>
                  <a:pt x="1113" y="3167"/>
                </a:lnTo>
                <a:lnTo>
                  <a:pt x="1006" y="3231"/>
                </a:lnTo>
                <a:lnTo>
                  <a:pt x="877" y="3316"/>
                </a:lnTo>
                <a:lnTo>
                  <a:pt x="813" y="3423"/>
                </a:lnTo>
                <a:lnTo>
                  <a:pt x="813" y="3423"/>
                </a:lnTo>
                <a:lnTo>
                  <a:pt x="770" y="3381"/>
                </a:lnTo>
                <a:lnTo>
                  <a:pt x="770" y="3295"/>
                </a:lnTo>
                <a:lnTo>
                  <a:pt x="792" y="3231"/>
                </a:lnTo>
                <a:lnTo>
                  <a:pt x="835" y="3145"/>
                </a:lnTo>
                <a:lnTo>
                  <a:pt x="1006" y="2867"/>
                </a:lnTo>
                <a:lnTo>
                  <a:pt x="1006" y="2867"/>
                </a:lnTo>
                <a:lnTo>
                  <a:pt x="1027" y="2760"/>
                </a:lnTo>
                <a:lnTo>
                  <a:pt x="1049" y="2675"/>
                </a:lnTo>
                <a:lnTo>
                  <a:pt x="1070" y="2568"/>
                </a:lnTo>
                <a:lnTo>
                  <a:pt x="1134" y="2482"/>
                </a:lnTo>
                <a:lnTo>
                  <a:pt x="1134" y="2482"/>
                </a:lnTo>
                <a:lnTo>
                  <a:pt x="1262" y="2268"/>
                </a:lnTo>
                <a:lnTo>
                  <a:pt x="1391" y="2054"/>
                </a:lnTo>
                <a:lnTo>
                  <a:pt x="1391" y="2054"/>
                </a:lnTo>
                <a:lnTo>
                  <a:pt x="1541" y="1883"/>
                </a:lnTo>
                <a:lnTo>
                  <a:pt x="1733" y="1733"/>
                </a:lnTo>
                <a:lnTo>
                  <a:pt x="2140" y="1455"/>
                </a:lnTo>
                <a:lnTo>
                  <a:pt x="2140" y="1455"/>
                </a:lnTo>
                <a:lnTo>
                  <a:pt x="2525" y="1155"/>
                </a:lnTo>
                <a:lnTo>
                  <a:pt x="2739" y="1027"/>
                </a:lnTo>
                <a:lnTo>
                  <a:pt x="2974" y="920"/>
                </a:lnTo>
                <a:lnTo>
                  <a:pt x="2974" y="920"/>
                </a:lnTo>
                <a:lnTo>
                  <a:pt x="3381" y="770"/>
                </a:lnTo>
                <a:lnTo>
                  <a:pt x="3787" y="621"/>
                </a:lnTo>
                <a:lnTo>
                  <a:pt x="4001" y="535"/>
                </a:lnTo>
                <a:lnTo>
                  <a:pt x="4215" y="492"/>
                </a:lnTo>
                <a:lnTo>
                  <a:pt x="4429" y="471"/>
                </a:lnTo>
                <a:lnTo>
                  <a:pt x="4643" y="471"/>
                </a:lnTo>
                <a:lnTo>
                  <a:pt x="4643" y="471"/>
                </a:lnTo>
                <a:lnTo>
                  <a:pt x="5092" y="471"/>
                </a:lnTo>
                <a:lnTo>
                  <a:pt x="5328" y="471"/>
                </a:lnTo>
                <a:lnTo>
                  <a:pt x="5542" y="492"/>
                </a:lnTo>
                <a:lnTo>
                  <a:pt x="5542" y="492"/>
                </a:lnTo>
                <a:lnTo>
                  <a:pt x="5777" y="556"/>
                </a:lnTo>
                <a:lnTo>
                  <a:pt x="6012" y="642"/>
                </a:lnTo>
                <a:lnTo>
                  <a:pt x="6440" y="835"/>
                </a:lnTo>
                <a:lnTo>
                  <a:pt x="6440" y="835"/>
                </a:lnTo>
                <a:lnTo>
                  <a:pt x="6783" y="1006"/>
                </a:lnTo>
                <a:lnTo>
                  <a:pt x="7104" y="1220"/>
                </a:lnTo>
                <a:lnTo>
                  <a:pt x="7403" y="1455"/>
                </a:lnTo>
                <a:lnTo>
                  <a:pt x="7681" y="1712"/>
                </a:lnTo>
                <a:lnTo>
                  <a:pt x="7681" y="1712"/>
                </a:lnTo>
                <a:lnTo>
                  <a:pt x="7810" y="1883"/>
                </a:lnTo>
                <a:lnTo>
                  <a:pt x="7938" y="2075"/>
                </a:lnTo>
                <a:lnTo>
                  <a:pt x="8173" y="2461"/>
                </a:lnTo>
                <a:lnTo>
                  <a:pt x="8173" y="2461"/>
                </a:lnTo>
                <a:lnTo>
                  <a:pt x="8409" y="2803"/>
                </a:lnTo>
                <a:lnTo>
                  <a:pt x="8516" y="2995"/>
                </a:lnTo>
                <a:lnTo>
                  <a:pt x="8623" y="3167"/>
                </a:lnTo>
                <a:lnTo>
                  <a:pt x="8623" y="3167"/>
                </a:lnTo>
                <a:lnTo>
                  <a:pt x="8708" y="3402"/>
                </a:lnTo>
                <a:lnTo>
                  <a:pt x="8794" y="3616"/>
                </a:lnTo>
                <a:lnTo>
                  <a:pt x="8858" y="3851"/>
                </a:lnTo>
                <a:lnTo>
                  <a:pt x="8901" y="4087"/>
                </a:lnTo>
                <a:lnTo>
                  <a:pt x="8944" y="4301"/>
                </a:lnTo>
                <a:lnTo>
                  <a:pt x="8965" y="4557"/>
                </a:lnTo>
                <a:lnTo>
                  <a:pt x="8965" y="5028"/>
                </a:lnTo>
                <a:lnTo>
                  <a:pt x="8922" y="5499"/>
                </a:lnTo>
                <a:lnTo>
                  <a:pt x="8858" y="5970"/>
                </a:lnTo>
                <a:lnTo>
                  <a:pt x="8730" y="6440"/>
                </a:lnTo>
                <a:lnTo>
                  <a:pt x="8580" y="6890"/>
                </a:lnTo>
                <a:lnTo>
                  <a:pt x="8580" y="6890"/>
                </a:lnTo>
                <a:close/>
                <a:moveTo>
                  <a:pt x="5777" y="3616"/>
                </a:moveTo>
                <a:lnTo>
                  <a:pt x="5777" y="3616"/>
                </a:lnTo>
                <a:lnTo>
                  <a:pt x="5649" y="3466"/>
                </a:lnTo>
                <a:lnTo>
                  <a:pt x="5563" y="3402"/>
                </a:lnTo>
                <a:lnTo>
                  <a:pt x="5477" y="3381"/>
                </a:lnTo>
                <a:lnTo>
                  <a:pt x="5477" y="3381"/>
                </a:lnTo>
                <a:lnTo>
                  <a:pt x="5392" y="3381"/>
                </a:lnTo>
                <a:lnTo>
                  <a:pt x="5328" y="3381"/>
                </a:lnTo>
                <a:lnTo>
                  <a:pt x="5263" y="3402"/>
                </a:lnTo>
                <a:lnTo>
                  <a:pt x="5221" y="3423"/>
                </a:lnTo>
                <a:lnTo>
                  <a:pt x="5199" y="3466"/>
                </a:lnTo>
                <a:lnTo>
                  <a:pt x="5178" y="3509"/>
                </a:lnTo>
                <a:lnTo>
                  <a:pt x="5178" y="3616"/>
                </a:lnTo>
                <a:lnTo>
                  <a:pt x="5199" y="3723"/>
                </a:lnTo>
                <a:lnTo>
                  <a:pt x="5242" y="3851"/>
                </a:lnTo>
                <a:lnTo>
                  <a:pt x="5349" y="4044"/>
                </a:lnTo>
                <a:lnTo>
                  <a:pt x="5349" y="4044"/>
                </a:lnTo>
                <a:lnTo>
                  <a:pt x="5477" y="4215"/>
                </a:lnTo>
                <a:lnTo>
                  <a:pt x="5627" y="4386"/>
                </a:lnTo>
                <a:lnTo>
                  <a:pt x="5627" y="4386"/>
                </a:lnTo>
                <a:lnTo>
                  <a:pt x="5756" y="4515"/>
                </a:lnTo>
                <a:lnTo>
                  <a:pt x="5841" y="4579"/>
                </a:lnTo>
                <a:lnTo>
                  <a:pt x="5884" y="4643"/>
                </a:lnTo>
                <a:lnTo>
                  <a:pt x="5884" y="4643"/>
                </a:lnTo>
                <a:lnTo>
                  <a:pt x="5884" y="4707"/>
                </a:lnTo>
                <a:lnTo>
                  <a:pt x="5884" y="4750"/>
                </a:lnTo>
                <a:lnTo>
                  <a:pt x="5841" y="4793"/>
                </a:lnTo>
                <a:lnTo>
                  <a:pt x="5777" y="4793"/>
                </a:lnTo>
                <a:lnTo>
                  <a:pt x="5627" y="4793"/>
                </a:lnTo>
                <a:lnTo>
                  <a:pt x="5499" y="4793"/>
                </a:lnTo>
                <a:lnTo>
                  <a:pt x="5499" y="4793"/>
                </a:lnTo>
                <a:lnTo>
                  <a:pt x="4836" y="4771"/>
                </a:lnTo>
                <a:lnTo>
                  <a:pt x="4836" y="4771"/>
                </a:lnTo>
                <a:lnTo>
                  <a:pt x="4472" y="4750"/>
                </a:lnTo>
                <a:lnTo>
                  <a:pt x="4108" y="4729"/>
                </a:lnTo>
                <a:lnTo>
                  <a:pt x="4108" y="4729"/>
                </a:lnTo>
                <a:lnTo>
                  <a:pt x="3937" y="4729"/>
                </a:lnTo>
                <a:lnTo>
                  <a:pt x="3809" y="4750"/>
                </a:lnTo>
                <a:lnTo>
                  <a:pt x="3766" y="4771"/>
                </a:lnTo>
                <a:lnTo>
                  <a:pt x="3723" y="4814"/>
                </a:lnTo>
                <a:lnTo>
                  <a:pt x="3680" y="4857"/>
                </a:lnTo>
                <a:lnTo>
                  <a:pt x="3637" y="4943"/>
                </a:lnTo>
                <a:lnTo>
                  <a:pt x="3637" y="4943"/>
                </a:lnTo>
                <a:lnTo>
                  <a:pt x="3595" y="5092"/>
                </a:lnTo>
                <a:lnTo>
                  <a:pt x="3595" y="5156"/>
                </a:lnTo>
                <a:lnTo>
                  <a:pt x="3595" y="5221"/>
                </a:lnTo>
                <a:lnTo>
                  <a:pt x="3616" y="5263"/>
                </a:lnTo>
                <a:lnTo>
                  <a:pt x="3659" y="5306"/>
                </a:lnTo>
                <a:lnTo>
                  <a:pt x="3723" y="5328"/>
                </a:lnTo>
                <a:lnTo>
                  <a:pt x="3809" y="5349"/>
                </a:lnTo>
                <a:lnTo>
                  <a:pt x="3809" y="5349"/>
                </a:lnTo>
                <a:lnTo>
                  <a:pt x="3980" y="5370"/>
                </a:lnTo>
                <a:lnTo>
                  <a:pt x="4151" y="5370"/>
                </a:lnTo>
                <a:lnTo>
                  <a:pt x="4493" y="5370"/>
                </a:lnTo>
                <a:lnTo>
                  <a:pt x="4493" y="5370"/>
                </a:lnTo>
                <a:lnTo>
                  <a:pt x="5970" y="5328"/>
                </a:lnTo>
                <a:lnTo>
                  <a:pt x="5970" y="5328"/>
                </a:lnTo>
                <a:lnTo>
                  <a:pt x="5884" y="5435"/>
                </a:lnTo>
                <a:lnTo>
                  <a:pt x="5798" y="5542"/>
                </a:lnTo>
                <a:lnTo>
                  <a:pt x="5584" y="5713"/>
                </a:lnTo>
                <a:lnTo>
                  <a:pt x="5370" y="5863"/>
                </a:lnTo>
                <a:lnTo>
                  <a:pt x="5157" y="6034"/>
                </a:lnTo>
                <a:lnTo>
                  <a:pt x="5157" y="6034"/>
                </a:lnTo>
                <a:lnTo>
                  <a:pt x="5071" y="6119"/>
                </a:lnTo>
                <a:lnTo>
                  <a:pt x="5007" y="6226"/>
                </a:lnTo>
                <a:lnTo>
                  <a:pt x="4964" y="6333"/>
                </a:lnTo>
                <a:lnTo>
                  <a:pt x="4985" y="6376"/>
                </a:lnTo>
                <a:lnTo>
                  <a:pt x="5007" y="6440"/>
                </a:lnTo>
                <a:lnTo>
                  <a:pt x="5007" y="6440"/>
                </a:lnTo>
                <a:lnTo>
                  <a:pt x="5071" y="6547"/>
                </a:lnTo>
                <a:lnTo>
                  <a:pt x="5178" y="6611"/>
                </a:lnTo>
                <a:lnTo>
                  <a:pt x="5306" y="6654"/>
                </a:lnTo>
                <a:lnTo>
                  <a:pt x="5435" y="6654"/>
                </a:lnTo>
                <a:lnTo>
                  <a:pt x="5435" y="6654"/>
                </a:lnTo>
                <a:lnTo>
                  <a:pt x="5542" y="6590"/>
                </a:lnTo>
                <a:lnTo>
                  <a:pt x="5627" y="6526"/>
                </a:lnTo>
                <a:lnTo>
                  <a:pt x="5798" y="6333"/>
                </a:lnTo>
                <a:lnTo>
                  <a:pt x="5798" y="6333"/>
                </a:lnTo>
                <a:lnTo>
                  <a:pt x="5905" y="6226"/>
                </a:lnTo>
                <a:lnTo>
                  <a:pt x="6034" y="6141"/>
                </a:lnTo>
                <a:lnTo>
                  <a:pt x="6162" y="6034"/>
                </a:lnTo>
                <a:lnTo>
                  <a:pt x="6290" y="5948"/>
                </a:lnTo>
                <a:lnTo>
                  <a:pt x="6290" y="5948"/>
                </a:lnTo>
                <a:lnTo>
                  <a:pt x="6483" y="5756"/>
                </a:lnTo>
                <a:lnTo>
                  <a:pt x="6676" y="5520"/>
                </a:lnTo>
                <a:lnTo>
                  <a:pt x="6847" y="5285"/>
                </a:lnTo>
                <a:lnTo>
                  <a:pt x="6911" y="5178"/>
                </a:lnTo>
                <a:lnTo>
                  <a:pt x="6954" y="5049"/>
                </a:lnTo>
                <a:lnTo>
                  <a:pt x="6954" y="5049"/>
                </a:lnTo>
                <a:lnTo>
                  <a:pt x="6569" y="4515"/>
                </a:lnTo>
                <a:lnTo>
                  <a:pt x="6355" y="4236"/>
                </a:lnTo>
                <a:lnTo>
                  <a:pt x="6141" y="3980"/>
                </a:lnTo>
                <a:lnTo>
                  <a:pt x="6141" y="3980"/>
                </a:lnTo>
                <a:lnTo>
                  <a:pt x="5970" y="3787"/>
                </a:lnTo>
                <a:lnTo>
                  <a:pt x="5777" y="3616"/>
                </a:lnTo>
                <a:lnTo>
                  <a:pt x="5777" y="3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9063AED4-7EA4-4122-9959-FB87E744E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94F60AC3-4A6C-D485-6A45-B7444C28BFBA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085019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0;p8"/>
          <p:cNvSpPr/>
          <p:nvPr/>
        </p:nvSpPr>
        <p:spPr>
          <a:xfrm rot="16200000">
            <a:off x="3772550" y="1822389"/>
            <a:ext cx="466016" cy="473861"/>
          </a:xfrm>
          <a:custGeom>
            <a:avLst/>
            <a:gdLst/>
            <a:ahLst/>
            <a:cxnLst/>
            <a:rect l="l" t="t" r="r" b="b"/>
            <a:pathLst>
              <a:path w="9565" h="9757" extrusionOk="0">
                <a:moveTo>
                  <a:pt x="9093" y="2931"/>
                </a:moveTo>
                <a:lnTo>
                  <a:pt x="9093" y="2931"/>
                </a:lnTo>
                <a:lnTo>
                  <a:pt x="8815" y="2375"/>
                </a:lnTo>
                <a:lnTo>
                  <a:pt x="8687" y="2097"/>
                </a:lnTo>
                <a:lnTo>
                  <a:pt x="8516" y="1840"/>
                </a:lnTo>
                <a:lnTo>
                  <a:pt x="8516" y="1840"/>
                </a:lnTo>
                <a:lnTo>
                  <a:pt x="8409" y="1669"/>
                </a:lnTo>
                <a:lnTo>
                  <a:pt x="8280" y="1519"/>
                </a:lnTo>
                <a:lnTo>
                  <a:pt x="8002" y="1220"/>
                </a:lnTo>
                <a:lnTo>
                  <a:pt x="7681" y="963"/>
                </a:lnTo>
                <a:lnTo>
                  <a:pt x="7360" y="728"/>
                </a:lnTo>
                <a:lnTo>
                  <a:pt x="7360" y="728"/>
                </a:lnTo>
                <a:lnTo>
                  <a:pt x="6718" y="385"/>
                </a:lnTo>
                <a:lnTo>
                  <a:pt x="6718" y="385"/>
                </a:lnTo>
                <a:lnTo>
                  <a:pt x="6590" y="300"/>
                </a:lnTo>
                <a:lnTo>
                  <a:pt x="6483" y="235"/>
                </a:lnTo>
                <a:lnTo>
                  <a:pt x="6483" y="235"/>
                </a:lnTo>
                <a:lnTo>
                  <a:pt x="6397" y="214"/>
                </a:lnTo>
                <a:lnTo>
                  <a:pt x="6312" y="193"/>
                </a:lnTo>
                <a:lnTo>
                  <a:pt x="6141" y="150"/>
                </a:lnTo>
                <a:lnTo>
                  <a:pt x="6141" y="150"/>
                </a:lnTo>
                <a:lnTo>
                  <a:pt x="5756" y="43"/>
                </a:lnTo>
                <a:lnTo>
                  <a:pt x="5563" y="0"/>
                </a:lnTo>
                <a:lnTo>
                  <a:pt x="5349" y="0"/>
                </a:lnTo>
                <a:lnTo>
                  <a:pt x="4536" y="0"/>
                </a:lnTo>
                <a:lnTo>
                  <a:pt x="4536" y="0"/>
                </a:lnTo>
                <a:lnTo>
                  <a:pt x="4493" y="21"/>
                </a:lnTo>
                <a:lnTo>
                  <a:pt x="4429" y="43"/>
                </a:lnTo>
                <a:lnTo>
                  <a:pt x="4194" y="64"/>
                </a:lnTo>
                <a:lnTo>
                  <a:pt x="3766" y="107"/>
                </a:lnTo>
                <a:lnTo>
                  <a:pt x="3766" y="107"/>
                </a:lnTo>
                <a:lnTo>
                  <a:pt x="3381" y="214"/>
                </a:lnTo>
                <a:lnTo>
                  <a:pt x="3017" y="342"/>
                </a:lnTo>
                <a:lnTo>
                  <a:pt x="3017" y="342"/>
                </a:lnTo>
                <a:lnTo>
                  <a:pt x="2824" y="407"/>
                </a:lnTo>
                <a:lnTo>
                  <a:pt x="2610" y="492"/>
                </a:lnTo>
                <a:lnTo>
                  <a:pt x="2610" y="492"/>
                </a:lnTo>
                <a:lnTo>
                  <a:pt x="2503" y="535"/>
                </a:lnTo>
                <a:lnTo>
                  <a:pt x="2396" y="599"/>
                </a:lnTo>
                <a:lnTo>
                  <a:pt x="2204" y="749"/>
                </a:lnTo>
                <a:lnTo>
                  <a:pt x="2204" y="749"/>
                </a:lnTo>
                <a:lnTo>
                  <a:pt x="1840" y="1006"/>
                </a:lnTo>
                <a:lnTo>
                  <a:pt x="1498" y="1262"/>
                </a:lnTo>
                <a:lnTo>
                  <a:pt x="1498" y="1262"/>
                </a:lnTo>
                <a:lnTo>
                  <a:pt x="1327" y="1412"/>
                </a:lnTo>
                <a:lnTo>
                  <a:pt x="1177" y="1583"/>
                </a:lnTo>
                <a:lnTo>
                  <a:pt x="1027" y="1755"/>
                </a:lnTo>
                <a:lnTo>
                  <a:pt x="899" y="1947"/>
                </a:lnTo>
                <a:lnTo>
                  <a:pt x="642" y="2332"/>
                </a:lnTo>
                <a:lnTo>
                  <a:pt x="428" y="2717"/>
                </a:lnTo>
                <a:lnTo>
                  <a:pt x="428" y="2717"/>
                </a:lnTo>
                <a:lnTo>
                  <a:pt x="342" y="2931"/>
                </a:lnTo>
                <a:lnTo>
                  <a:pt x="278" y="3145"/>
                </a:lnTo>
                <a:lnTo>
                  <a:pt x="214" y="3381"/>
                </a:lnTo>
                <a:lnTo>
                  <a:pt x="150" y="3616"/>
                </a:lnTo>
                <a:lnTo>
                  <a:pt x="86" y="4108"/>
                </a:lnTo>
                <a:lnTo>
                  <a:pt x="22" y="4579"/>
                </a:lnTo>
                <a:lnTo>
                  <a:pt x="22" y="4579"/>
                </a:lnTo>
                <a:lnTo>
                  <a:pt x="0" y="4771"/>
                </a:lnTo>
                <a:lnTo>
                  <a:pt x="0" y="4964"/>
                </a:lnTo>
                <a:lnTo>
                  <a:pt x="43" y="5370"/>
                </a:lnTo>
                <a:lnTo>
                  <a:pt x="107" y="5777"/>
                </a:lnTo>
                <a:lnTo>
                  <a:pt x="150" y="6162"/>
                </a:lnTo>
                <a:lnTo>
                  <a:pt x="150" y="6162"/>
                </a:lnTo>
                <a:lnTo>
                  <a:pt x="150" y="6312"/>
                </a:lnTo>
                <a:lnTo>
                  <a:pt x="193" y="6462"/>
                </a:lnTo>
                <a:lnTo>
                  <a:pt x="278" y="6740"/>
                </a:lnTo>
                <a:lnTo>
                  <a:pt x="428" y="7018"/>
                </a:lnTo>
                <a:lnTo>
                  <a:pt x="578" y="7275"/>
                </a:lnTo>
                <a:lnTo>
                  <a:pt x="578" y="7275"/>
                </a:lnTo>
                <a:lnTo>
                  <a:pt x="770" y="7574"/>
                </a:lnTo>
                <a:lnTo>
                  <a:pt x="1006" y="7852"/>
                </a:lnTo>
                <a:lnTo>
                  <a:pt x="1262" y="8130"/>
                </a:lnTo>
                <a:lnTo>
                  <a:pt x="1519" y="8409"/>
                </a:lnTo>
                <a:lnTo>
                  <a:pt x="1519" y="8409"/>
                </a:lnTo>
                <a:lnTo>
                  <a:pt x="1797" y="8644"/>
                </a:lnTo>
                <a:lnTo>
                  <a:pt x="2076" y="8858"/>
                </a:lnTo>
                <a:lnTo>
                  <a:pt x="2076" y="8858"/>
                </a:lnTo>
                <a:lnTo>
                  <a:pt x="2268" y="8965"/>
                </a:lnTo>
                <a:lnTo>
                  <a:pt x="2461" y="9050"/>
                </a:lnTo>
                <a:lnTo>
                  <a:pt x="2653" y="9115"/>
                </a:lnTo>
                <a:lnTo>
                  <a:pt x="2846" y="9179"/>
                </a:lnTo>
                <a:lnTo>
                  <a:pt x="2846" y="9179"/>
                </a:lnTo>
                <a:lnTo>
                  <a:pt x="3167" y="9350"/>
                </a:lnTo>
                <a:lnTo>
                  <a:pt x="3509" y="9500"/>
                </a:lnTo>
                <a:lnTo>
                  <a:pt x="3509" y="9500"/>
                </a:lnTo>
                <a:lnTo>
                  <a:pt x="3680" y="9564"/>
                </a:lnTo>
                <a:lnTo>
                  <a:pt x="3873" y="9628"/>
                </a:lnTo>
                <a:lnTo>
                  <a:pt x="4258" y="9692"/>
                </a:lnTo>
                <a:lnTo>
                  <a:pt x="4258" y="9692"/>
                </a:lnTo>
                <a:lnTo>
                  <a:pt x="4472" y="9735"/>
                </a:lnTo>
                <a:lnTo>
                  <a:pt x="4686" y="9757"/>
                </a:lnTo>
                <a:lnTo>
                  <a:pt x="5114" y="9757"/>
                </a:lnTo>
                <a:lnTo>
                  <a:pt x="5542" y="9757"/>
                </a:lnTo>
                <a:lnTo>
                  <a:pt x="5970" y="9735"/>
                </a:lnTo>
                <a:lnTo>
                  <a:pt x="5970" y="9735"/>
                </a:lnTo>
                <a:lnTo>
                  <a:pt x="6333" y="9692"/>
                </a:lnTo>
                <a:lnTo>
                  <a:pt x="6697" y="9607"/>
                </a:lnTo>
                <a:lnTo>
                  <a:pt x="6890" y="9543"/>
                </a:lnTo>
                <a:lnTo>
                  <a:pt x="7061" y="9457"/>
                </a:lnTo>
                <a:lnTo>
                  <a:pt x="7232" y="9393"/>
                </a:lnTo>
                <a:lnTo>
                  <a:pt x="7382" y="9286"/>
                </a:lnTo>
                <a:lnTo>
                  <a:pt x="7382" y="9286"/>
                </a:lnTo>
                <a:lnTo>
                  <a:pt x="7660" y="9072"/>
                </a:lnTo>
                <a:lnTo>
                  <a:pt x="7917" y="8858"/>
                </a:lnTo>
                <a:lnTo>
                  <a:pt x="8173" y="8601"/>
                </a:lnTo>
                <a:lnTo>
                  <a:pt x="8409" y="8366"/>
                </a:lnTo>
                <a:lnTo>
                  <a:pt x="8409" y="8366"/>
                </a:lnTo>
                <a:lnTo>
                  <a:pt x="8516" y="8237"/>
                </a:lnTo>
                <a:lnTo>
                  <a:pt x="8601" y="8109"/>
                </a:lnTo>
                <a:lnTo>
                  <a:pt x="8772" y="7810"/>
                </a:lnTo>
                <a:lnTo>
                  <a:pt x="9029" y="7210"/>
                </a:lnTo>
                <a:lnTo>
                  <a:pt x="9029" y="7210"/>
                </a:lnTo>
                <a:lnTo>
                  <a:pt x="9179" y="6847"/>
                </a:lnTo>
                <a:lnTo>
                  <a:pt x="9307" y="6504"/>
                </a:lnTo>
                <a:lnTo>
                  <a:pt x="9414" y="6141"/>
                </a:lnTo>
                <a:lnTo>
                  <a:pt x="9500" y="5777"/>
                </a:lnTo>
                <a:lnTo>
                  <a:pt x="9500" y="5777"/>
                </a:lnTo>
                <a:lnTo>
                  <a:pt x="9543" y="5435"/>
                </a:lnTo>
                <a:lnTo>
                  <a:pt x="9564" y="5071"/>
                </a:lnTo>
                <a:lnTo>
                  <a:pt x="9543" y="4686"/>
                </a:lnTo>
                <a:lnTo>
                  <a:pt x="9500" y="4322"/>
                </a:lnTo>
                <a:lnTo>
                  <a:pt x="9436" y="3937"/>
                </a:lnTo>
                <a:lnTo>
                  <a:pt x="9350" y="3595"/>
                </a:lnTo>
                <a:lnTo>
                  <a:pt x="9222" y="3252"/>
                </a:lnTo>
                <a:lnTo>
                  <a:pt x="9093" y="2931"/>
                </a:lnTo>
                <a:lnTo>
                  <a:pt x="9093" y="2931"/>
                </a:lnTo>
                <a:close/>
                <a:moveTo>
                  <a:pt x="8580" y="6890"/>
                </a:moveTo>
                <a:lnTo>
                  <a:pt x="8580" y="6890"/>
                </a:lnTo>
                <a:lnTo>
                  <a:pt x="8430" y="7253"/>
                </a:lnTo>
                <a:lnTo>
                  <a:pt x="8259" y="7638"/>
                </a:lnTo>
                <a:lnTo>
                  <a:pt x="8152" y="7810"/>
                </a:lnTo>
                <a:lnTo>
                  <a:pt x="8024" y="7981"/>
                </a:lnTo>
                <a:lnTo>
                  <a:pt x="7895" y="8130"/>
                </a:lnTo>
                <a:lnTo>
                  <a:pt x="7745" y="8259"/>
                </a:lnTo>
                <a:lnTo>
                  <a:pt x="7745" y="8259"/>
                </a:lnTo>
                <a:lnTo>
                  <a:pt x="7382" y="8537"/>
                </a:lnTo>
                <a:lnTo>
                  <a:pt x="6997" y="8794"/>
                </a:lnTo>
                <a:lnTo>
                  <a:pt x="6997" y="8794"/>
                </a:lnTo>
                <a:lnTo>
                  <a:pt x="6825" y="8901"/>
                </a:lnTo>
                <a:lnTo>
                  <a:pt x="6611" y="8986"/>
                </a:lnTo>
                <a:lnTo>
                  <a:pt x="6205" y="9136"/>
                </a:lnTo>
                <a:lnTo>
                  <a:pt x="5670" y="9136"/>
                </a:lnTo>
                <a:lnTo>
                  <a:pt x="5670" y="9136"/>
                </a:lnTo>
                <a:lnTo>
                  <a:pt x="5392" y="9157"/>
                </a:lnTo>
                <a:lnTo>
                  <a:pt x="5221" y="9157"/>
                </a:lnTo>
                <a:lnTo>
                  <a:pt x="5157" y="9157"/>
                </a:lnTo>
                <a:lnTo>
                  <a:pt x="5114" y="9136"/>
                </a:lnTo>
                <a:lnTo>
                  <a:pt x="5114" y="9136"/>
                </a:lnTo>
                <a:lnTo>
                  <a:pt x="5071" y="9093"/>
                </a:lnTo>
                <a:lnTo>
                  <a:pt x="5071" y="9093"/>
                </a:lnTo>
                <a:lnTo>
                  <a:pt x="5092" y="9093"/>
                </a:lnTo>
                <a:lnTo>
                  <a:pt x="5114" y="9072"/>
                </a:lnTo>
                <a:lnTo>
                  <a:pt x="5114" y="9029"/>
                </a:lnTo>
                <a:lnTo>
                  <a:pt x="5114" y="9029"/>
                </a:lnTo>
                <a:lnTo>
                  <a:pt x="5157" y="8944"/>
                </a:lnTo>
                <a:lnTo>
                  <a:pt x="5157" y="8879"/>
                </a:lnTo>
                <a:lnTo>
                  <a:pt x="5135" y="8815"/>
                </a:lnTo>
                <a:lnTo>
                  <a:pt x="5135" y="8815"/>
                </a:lnTo>
                <a:lnTo>
                  <a:pt x="5092" y="8772"/>
                </a:lnTo>
                <a:lnTo>
                  <a:pt x="5050" y="8751"/>
                </a:lnTo>
                <a:lnTo>
                  <a:pt x="4985" y="8751"/>
                </a:lnTo>
                <a:lnTo>
                  <a:pt x="4943" y="8751"/>
                </a:lnTo>
                <a:lnTo>
                  <a:pt x="4836" y="8794"/>
                </a:lnTo>
                <a:lnTo>
                  <a:pt x="4729" y="8901"/>
                </a:lnTo>
                <a:lnTo>
                  <a:pt x="4729" y="8901"/>
                </a:lnTo>
                <a:lnTo>
                  <a:pt x="4686" y="9029"/>
                </a:lnTo>
                <a:lnTo>
                  <a:pt x="4643" y="9093"/>
                </a:lnTo>
                <a:lnTo>
                  <a:pt x="4622" y="9136"/>
                </a:lnTo>
                <a:lnTo>
                  <a:pt x="4622" y="9136"/>
                </a:lnTo>
                <a:lnTo>
                  <a:pt x="4557" y="9136"/>
                </a:lnTo>
                <a:lnTo>
                  <a:pt x="4472" y="9115"/>
                </a:lnTo>
                <a:lnTo>
                  <a:pt x="4386" y="9093"/>
                </a:lnTo>
                <a:lnTo>
                  <a:pt x="4301" y="9093"/>
                </a:lnTo>
                <a:lnTo>
                  <a:pt x="4301" y="9093"/>
                </a:lnTo>
                <a:lnTo>
                  <a:pt x="4322" y="9008"/>
                </a:lnTo>
                <a:lnTo>
                  <a:pt x="4365" y="8901"/>
                </a:lnTo>
                <a:lnTo>
                  <a:pt x="4386" y="8858"/>
                </a:lnTo>
                <a:lnTo>
                  <a:pt x="4365" y="8815"/>
                </a:lnTo>
                <a:lnTo>
                  <a:pt x="4343" y="8772"/>
                </a:lnTo>
                <a:lnTo>
                  <a:pt x="4279" y="8751"/>
                </a:lnTo>
                <a:lnTo>
                  <a:pt x="4279" y="8751"/>
                </a:lnTo>
                <a:lnTo>
                  <a:pt x="4237" y="8751"/>
                </a:lnTo>
                <a:lnTo>
                  <a:pt x="4215" y="8772"/>
                </a:lnTo>
                <a:lnTo>
                  <a:pt x="4172" y="8837"/>
                </a:lnTo>
                <a:lnTo>
                  <a:pt x="4130" y="8901"/>
                </a:lnTo>
                <a:lnTo>
                  <a:pt x="4108" y="8965"/>
                </a:lnTo>
                <a:lnTo>
                  <a:pt x="4108" y="8965"/>
                </a:lnTo>
                <a:lnTo>
                  <a:pt x="4023" y="9008"/>
                </a:lnTo>
                <a:lnTo>
                  <a:pt x="3937" y="9029"/>
                </a:lnTo>
                <a:lnTo>
                  <a:pt x="3851" y="9029"/>
                </a:lnTo>
                <a:lnTo>
                  <a:pt x="3766" y="9008"/>
                </a:lnTo>
                <a:lnTo>
                  <a:pt x="3680" y="8944"/>
                </a:lnTo>
                <a:lnTo>
                  <a:pt x="3637" y="8879"/>
                </a:lnTo>
                <a:lnTo>
                  <a:pt x="3637" y="8815"/>
                </a:lnTo>
                <a:lnTo>
                  <a:pt x="3680" y="8730"/>
                </a:lnTo>
                <a:lnTo>
                  <a:pt x="3680" y="8730"/>
                </a:lnTo>
                <a:lnTo>
                  <a:pt x="3744" y="8644"/>
                </a:lnTo>
                <a:lnTo>
                  <a:pt x="3787" y="8601"/>
                </a:lnTo>
                <a:lnTo>
                  <a:pt x="3830" y="8537"/>
                </a:lnTo>
                <a:lnTo>
                  <a:pt x="3830" y="8430"/>
                </a:lnTo>
                <a:lnTo>
                  <a:pt x="3830" y="8430"/>
                </a:lnTo>
                <a:lnTo>
                  <a:pt x="3809" y="8366"/>
                </a:lnTo>
                <a:lnTo>
                  <a:pt x="3766" y="8323"/>
                </a:lnTo>
                <a:lnTo>
                  <a:pt x="3723" y="8302"/>
                </a:lnTo>
                <a:lnTo>
                  <a:pt x="3680" y="8280"/>
                </a:lnTo>
                <a:lnTo>
                  <a:pt x="3573" y="8280"/>
                </a:lnTo>
                <a:lnTo>
                  <a:pt x="3466" y="8323"/>
                </a:lnTo>
                <a:lnTo>
                  <a:pt x="3466" y="8323"/>
                </a:lnTo>
                <a:lnTo>
                  <a:pt x="3381" y="8387"/>
                </a:lnTo>
                <a:lnTo>
                  <a:pt x="3316" y="8451"/>
                </a:lnTo>
                <a:lnTo>
                  <a:pt x="3274" y="8537"/>
                </a:lnTo>
                <a:lnTo>
                  <a:pt x="3210" y="8623"/>
                </a:lnTo>
                <a:lnTo>
                  <a:pt x="3210" y="8623"/>
                </a:lnTo>
                <a:lnTo>
                  <a:pt x="3145" y="8665"/>
                </a:lnTo>
                <a:lnTo>
                  <a:pt x="3103" y="8687"/>
                </a:lnTo>
                <a:lnTo>
                  <a:pt x="3060" y="8687"/>
                </a:lnTo>
                <a:lnTo>
                  <a:pt x="3017" y="8687"/>
                </a:lnTo>
                <a:lnTo>
                  <a:pt x="2931" y="8644"/>
                </a:lnTo>
                <a:lnTo>
                  <a:pt x="2824" y="8580"/>
                </a:lnTo>
                <a:lnTo>
                  <a:pt x="2824" y="8580"/>
                </a:lnTo>
                <a:lnTo>
                  <a:pt x="2889" y="8473"/>
                </a:lnTo>
                <a:lnTo>
                  <a:pt x="2996" y="8344"/>
                </a:lnTo>
                <a:lnTo>
                  <a:pt x="3081" y="8216"/>
                </a:lnTo>
                <a:lnTo>
                  <a:pt x="3103" y="8152"/>
                </a:lnTo>
                <a:lnTo>
                  <a:pt x="3103" y="8088"/>
                </a:lnTo>
                <a:lnTo>
                  <a:pt x="3103" y="8088"/>
                </a:lnTo>
                <a:lnTo>
                  <a:pt x="3081" y="8023"/>
                </a:lnTo>
                <a:lnTo>
                  <a:pt x="3060" y="7981"/>
                </a:lnTo>
                <a:lnTo>
                  <a:pt x="3017" y="7959"/>
                </a:lnTo>
                <a:lnTo>
                  <a:pt x="2996" y="7938"/>
                </a:lnTo>
                <a:lnTo>
                  <a:pt x="2910" y="7938"/>
                </a:lnTo>
                <a:lnTo>
                  <a:pt x="2803" y="7981"/>
                </a:lnTo>
                <a:lnTo>
                  <a:pt x="2803" y="7981"/>
                </a:lnTo>
                <a:lnTo>
                  <a:pt x="2739" y="8066"/>
                </a:lnTo>
                <a:lnTo>
                  <a:pt x="2675" y="8152"/>
                </a:lnTo>
                <a:lnTo>
                  <a:pt x="2610" y="8237"/>
                </a:lnTo>
                <a:lnTo>
                  <a:pt x="2546" y="8302"/>
                </a:lnTo>
                <a:lnTo>
                  <a:pt x="2546" y="8302"/>
                </a:lnTo>
                <a:lnTo>
                  <a:pt x="2482" y="8366"/>
                </a:lnTo>
                <a:lnTo>
                  <a:pt x="2439" y="8366"/>
                </a:lnTo>
                <a:lnTo>
                  <a:pt x="2375" y="8323"/>
                </a:lnTo>
                <a:lnTo>
                  <a:pt x="2375" y="8323"/>
                </a:lnTo>
                <a:lnTo>
                  <a:pt x="2311" y="8302"/>
                </a:lnTo>
                <a:lnTo>
                  <a:pt x="2268" y="8259"/>
                </a:lnTo>
                <a:lnTo>
                  <a:pt x="2225" y="8216"/>
                </a:lnTo>
                <a:lnTo>
                  <a:pt x="2161" y="8195"/>
                </a:lnTo>
                <a:lnTo>
                  <a:pt x="2161" y="8195"/>
                </a:lnTo>
                <a:lnTo>
                  <a:pt x="2247" y="8045"/>
                </a:lnTo>
                <a:lnTo>
                  <a:pt x="2354" y="7917"/>
                </a:lnTo>
                <a:lnTo>
                  <a:pt x="2461" y="7767"/>
                </a:lnTo>
                <a:lnTo>
                  <a:pt x="2546" y="7617"/>
                </a:lnTo>
                <a:lnTo>
                  <a:pt x="2546" y="7617"/>
                </a:lnTo>
                <a:lnTo>
                  <a:pt x="2589" y="7531"/>
                </a:lnTo>
                <a:lnTo>
                  <a:pt x="2632" y="7446"/>
                </a:lnTo>
                <a:lnTo>
                  <a:pt x="2632" y="7403"/>
                </a:lnTo>
                <a:lnTo>
                  <a:pt x="2610" y="7382"/>
                </a:lnTo>
                <a:lnTo>
                  <a:pt x="2589" y="7339"/>
                </a:lnTo>
                <a:lnTo>
                  <a:pt x="2546" y="7317"/>
                </a:lnTo>
                <a:lnTo>
                  <a:pt x="2546" y="7317"/>
                </a:lnTo>
                <a:lnTo>
                  <a:pt x="2503" y="7317"/>
                </a:lnTo>
                <a:lnTo>
                  <a:pt x="2439" y="7317"/>
                </a:lnTo>
                <a:lnTo>
                  <a:pt x="2332" y="7360"/>
                </a:lnTo>
                <a:lnTo>
                  <a:pt x="2332" y="7360"/>
                </a:lnTo>
                <a:lnTo>
                  <a:pt x="2268" y="7403"/>
                </a:lnTo>
                <a:lnTo>
                  <a:pt x="2225" y="7446"/>
                </a:lnTo>
                <a:lnTo>
                  <a:pt x="2118" y="7574"/>
                </a:lnTo>
                <a:lnTo>
                  <a:pt x="2054" y="7681"/>
                </a:lnTo>
                <a:lnTo>
                  <a:pt x="1947" y="7788"/>
                </a:lnTo>
                <a:lnTo>
                  <a:pt x="1947" y="7788"/>
                </a:lnTo>
                <a:lnTo>
                  <a:pt x="1904" y="7831"/>
                </a:lnTo>
                <a:lnTo>
                  <a:pt x="1862" y="7874"/>
                </a:lnTo>
                <a:lnTo>
                  <a:pt x="1840" y="7874"/>
                </a:lnTo>
                <a:lnTo>
                  <a:pt x="1755" y="7852"/>
                </a:lnTo>
                <a:lnTo>
                  <a:pt x="1755" y="7852"/>
                </a:lnTo>
                <a:lnTo>
                  <a:pt x="1690" y="7810"/>
                </a:lnTo>
                <a:lnTo>
                  <a:pt x="1626" y="7724"/>
                </a:lnTo>
                <a:lnTo>
                  <a:pt x="1605" y="7638"/>
                </a:lnTo>
                <a:lnTo>
                  <a:pt x="1626" y="7574"/>
                </a:lnTo>
                <a:lnTo>
                  <a:pt x="1626" y="7574"/>
                </a:lnTo>
                <a:lnTo>
                  <a:pt x="1648" y="7510"/>
                </a:lnTo>
                <a:lnTo>
                  <a:pt x="1690" y="7446"/>
                </a:lnTo>
                <a:lnTo>
                  <a:pt x="1819" y="7339"/>
                </a:lnTo>
                <a:lnTo>
                  <a:pt x="1926" y="7232"/>
                </a:lnTo>
                <a:lnTo>
                  <a:pt x="2033" y="7125"/>
                </a:lnTo>
                <a:lnTo>
                  <a:pt x="2033" y="7125"/>
                </a:lnTo>
                <a:lnTo>
                  <a:pt x="2076" y="7061"/>
                </a:lnTo>
                <a:lnTo>
                  <a:pt x="2118" y="6997"/>
                </a:lnTo>
                <a:lnTo>
                  <a:pt x="2118" y="6932"/>
                </a:lnTo>
                <a:lnTo>
                  <a:pt x="2054" y="6868"/>
                </a:lnTo>
                <a:lnTo>
                  <a:pt x="2054" y="6868"/>
                </a:lnTo>
                <a:lnTo>
                  <a:pt x="1990" y="6825"/>
                </a:lnTo>
                <a:lnTo>
                  <a:pt x="1926" y="6804"/>
                </a:lnTo>
                <a:lnTo>
                  <a:pt x="1840" y="6825"/>
                </a:lnTo>
                <a:lnTo>
                  <a:pt x="1755" y="6847"/>
                </a:lnTo>
                <a:lnTo>
                  <a:pt x="1755" y="6847"/>
                </a:lnTo>
                <a:lnTo>
                  <a:pt x="1648" y="6911"/>
                </a:lnTo>
                <a:lnTo>
                  <a:pt x="1562" y="7018"/>
                </a:lnTo>
                <a:lnTo>
                  <a:pt x="1476" y="7103"/>
                </a:lnTo>
                <a:lnTo>
                  <a:pt x="1369" y="7189"/>
                </a:lnTo>
                <a:lnTo>
                  <a:pt x="1369" y="7189"/>
                </a:lnTo>
                <a:lnTo>
                  <a:pt x="1284" y="7232"/>
                </a:lnTo>
                <a:lnTo>
                  <a:pt x="1220" y="7232"/>
                </a:lnTo>
                <a:lnTo>
                  <a:pt x="1198" y="7232"/>
                </a:lnTo>
                <a:lnTo>
                  <a:pt x="1177" y="7189"/>
                </a:lnTo>
                <a:lnTo>
                  <a:pt x="1156" y="7082"/>
                </a:lnTo>
                <a:lnTo>
                  <a:pt x="1156" y="7082"/>
                </a:lnTo>
                <a:lnTo>
                  <a:pt x="1177" y="7018"/>
                </a:lnTo>
                <a:lnTo>
                  <a:pt x="1198" y="6954"/>
                </a:lnTo>
                <a:lnTo>
                  <a:pt x="1262" y="6825"/>
                </a:lnTo>
                <a:lnTo>
                  <a:pt x="1262" y="6825"/>
                </a:lnTo>
                <a:lnTo>
                  <a:pt x="1434" y="6611"/>
                </a:lnTo>
                <a:lnTo>
                  <a:pt x="1690" y="6290"/>
                </a:lnTo>
                <a:lnTo>
                  <a:pt x="1776" y="6119"/>
                </a:lnTo>
                <a:lnTo>
                  <a:pt x="1797" y="6055"/>
                </a:lnTo>
                <a:lnTo>
                  <a:pt x="1797" y="5991"/>
                </a:lnTo>
                <a:lnTo>
                  <a:pt x="1797" y="5948"/>
                </a:lnTo>
                <a:lnTo>
                  <a:pt x="1755" y="5927"/>
                </a:lnTo>
                <a:lnTo>
                  <a:pt x="1712" y="5905"/>
                </a:lnTo>
                <a:lnTo>
                  <a:pt x="1626" y="5927"/>
                </a:lnTo>
                <a:lnTo>
                  <a:pt x="1626" y="5927"/>
                </a:lnTo>
                <a:lnTo>
                  <a:pt x="1541" y="5948"/>
                </a:lnTo>
                <a:lnTo>
                  <a:pt x="1476" y="5970"/>
                </a:lnTo>
                <a:lnTo>
                  <a:pt x="1327" y="6076"/>
                </a:lnTo>
                <a:lnTo>
                  <a:pt x="1091" y="6312"/>
                </a:lnTo>
                <a:lnTo>
                  <a:pt x="1091" y="6312"/>
                </a:lnTo>
                <a:lnTo>
                  <a:pt x="963" y="6376"/>
                </a:lnTo>
                <a:lnTo>
                  <a:pt x="920" y="6397"/>
                </a:lnTo>
                <a:lnTo>
                  <a:pt x="877" y="6376"/>
                </a:lnTo>
                <a:lnTo>
                  <a:pt x="856" y="6333"/>
                </a:lnTo>
                <a:lnTo>
                  <a:pt x="835" y="6290"/>
                </a:lnTo>
                <a:lnTo>
                  <a:pt x="813" y="6141"/>
                </a:lnTo>
                <a:lnTo>
                  <a:pt x="813" y="6141"/>
                </a:lnTo>
                <a:lnTo>
                  <a:pt x="770" y="6098"/>
                </a:lnTo>
                <a:lnTo>
                  <a:pt x="770" y="6055"/>
                </a:lnTo>
                <a:lnTo>
                  <a:pt x="792" y="6012"/>
                </a:lnTo>
                <a:lnTo>
                  <a:pt x="856" y="5970"/>
                </a:lnTo>
                <a:lnTo>
                  <a:pt x="856" y="5970"/>
                </a:lnTo>
                <a:lnTo>
                  <a:pt x="1027" y="5820"/>
                </a:lnTo>
                <a:lnTo>
                  <a:pt x="1027" y="5820"/>
                </a:lnTo>
                <a:lnTo>
                  <a:pt x="1241" y="5606"/>
                </a:lnTo>
                <a:lnTo>
                  <a:pt x="1241" y="5606"/>
                </a:lnTo>
                <a:lnTo>
                  <a:pt x="1348" y="5499"/>
                </a:lnTo>
                <a:lnTo>
                  <a:pt x="1476" y="5349"/>
                </a:lnTo>
                <a:lnTo>
                  <a:pt x="1519" y="5285"/>
                </a:lnTo>
                <a:lnTo>
                  <a:pt x="1541" y="5221"/>
                </a:lnTo>
                <a:lnTo>
                  <a:pt x="1541" y="5135"/>
                </a:lnTo>
                <a:lnTo>
                  <a:pt x="1476" y="5071"/>
                </a:lnTo>
                <a:lnTo>
                  <a:pt x="1476" y="5071"/>
                </a:lnTo>
                <a:lnTo>
                  <a:pt x="1434" y="5028"/>
                </a:lnTo>
                <a:lnTo>
                  <a:pt x="1369" y="5007"/>
                </a:lnTo>
                <a:lnTo>
                  <a:pt x="1305" y="5007"/>
                </a:lnTo>
                <a:lnTo>
                  <a:pt x="1262" y="5007"/>
                </a:lnTo>
                <a:lnTo>
                  <a:pt x="1156" y="5071"/>
                </a:lnTo>
                <a:lnTo>
                  <a:pt x="1049" y="5178"/>
                </a:lnTo>
                <a:lnTo>
                  <a:pt x="835" y="5413"/>
                </a:lnTo>
                <a:lnTo>
                  <a:pt x="728" y="5499"/>
                </a:lnTo>
                <a:lnTo>
                  <a:pt x="642" y="5563"/>
                </a:lnTo>
                <a:lnTo>
                  <a:pt x="642" y="5563"/>
                </a:lnTo>
                <a:lnTo>
                  <a:pt x="663" y="5328"/>
                </a:lnTo>
                <a:lnTo>
                  <a:pt x="728" y="5156"/>
                </a:lnTo>
                <a:lnTo>
                  <a:pt x="813" y="4985"/>
                </a:lnTo>
                <a:lnTo>
                  <a:pt x="963" y="4814"/>
                </a:lnTo>
                <a:lnTo>
                  <a:pt x="963" y="4814"/>
                </a:lnTo>
                <a:lnTo>
                  <a:pt x="1156" y="4600"/>
                </a:lnTo>
                <a:lnTo>
                  <a:pt x="1262" y="4493"/>
                </a:lnTo>
                <a:lnTo>
                  <a:pt x="1327" y="4386"/>
                </a:lnTo>
                <a:lnTo>
                  <a:pt x="1327" y="4386"/>
                </a:lnTo>
                <a:lnTo>
                  <a:pt x="1369" y="4279"/>
                </a:lnTo>
                <a:lnTo>
                  <a:pt x="1369" y="4215"/>
                </a:lnTo>
                <a:lnTo>
                  <a:pt x="1369" y="4151"/>
                </a:lnTo>
                <a:lnTo>
                  <a:pt x="1348" y="4087"/>
                </a:lnTo>
                <a:lnTo>
                  <a:pt x="1305" y="4044"/>
                </a:lnTo>
                <a:lnTo>
                  <a:pt x="1262" y="4022"/>
                </a:lnTo>
                <a:lnTo>
                  <a:pt x="1198" y="4001"/>
                </a:lnTo>
                <a:lnTo>
                  <a:pt x="1198" y="4001"/>
                </a:lnTo>
                <a:lnTo>
                  <a:pt x="1113" y="4001"/>
                </a:lnTo>
                <a:lnTo>
                  <a:pt x="1027" y="4022"/>
                </a:lnTo>
                <a:lnTo>
                  <a:pt x="963" y="4087"/>
                </a:lnTo>
                <a:lnTo>
                  <a:pt x="899" y="4151"/>
                </a:lnTo>
                <a:lnTo>
                  <a:pt x="792" y="4301"/>
                </a:lnTo>
                <a:lnTo>
                  <a:pt x="685" y="4429"/>
                </a:lnTo>
                <a:lnTo>
                  <a:pt x="685" y="4429"/>
                </a:lnTo>
                <a:lnTo>
                  <a:pt x="642" y="4408"/>
                </a:lnTo>
                <a:lnTo>
                  <a:pt x="621" y="4365"/>
                </a:lnTo>
                <a:lnTo>
                  <a:pt x="599" y="4322"/>
                </a:lnTo>
                <a:lnTo>
                  <a:pt x="621" y="4279"/>
                </a:lnTo>
                <a:lnTo>
                  <a:pt x="685" y="4129"/>
                </a:lnTo>
                <a:lnTo>
                  <a:pt x="792" y="3980"/>
                </a:lnTo>
                <a:lnTo>
                  <a:pt x="1027" y="3702"/>
                </a:lnTo>
                <a:lnTo>
                  <a:pt x="1177" y="3552"/>
                </a:lnTo>
                <a:lnTo>
                  <a:pt x="1177" y="3552"/>
                </a:lnTo>
                <a:lnTo>
                  <a:pt x="1284" y="3445"/>
                </a:lnTo>
                <a:lnTo>
                  <a:pt x="1369" y="3316"/>
                </a:lnTo>
                <a:lnTo>
                  <a:pt x="1412" y="3274"/>
                </a:lnTo>
                <a:lnTo>
                  <a:pt x="1391" y="3209"/>
                </a:lnTo>
                <a:lnTo>
                  <a:pt x="1348" y="3167"/>
                </a:lnTo>
                <a:lnTo>
                  <a:pt x="1241" y="3145"/>
                </a:lnTo>
                <a:lnTo>
                  <a:pt x="1241" y="3145"/>
                </a:lnTo>
                <a:lnTo>
                  <a:pt x="1177" y="3145"/>
                </a:lnTo>
                <a:lnTo>
                  <a:pt x="1113" y="3167"/>
                </a:lnTo>
                <a:lnTo>
                  <a:pt x="1006" y="3231"/>
                </a:lnTo>
                <a:lnTo>
                  <a:pt x="877" y="3316"/>
                </a:lnTo>
                <a:lnTo>
                  <a:pt x="813" y="3423"/>
                </a:lnTo>
                <a:lnTo>
                  <a:pt x="813" y="3423"/>
                </a:lnTo>
                <a:lnTo>
                  <a:pt x="770" y="3381"/>
                </a:lnTo>
                <a:lnTo>
                  <a:pt x="770" y="3295"/>
                </a:lnTo>
                <a:lnTo>
                  <a:pt x="792" y="3231"/>
                </a:lnTo>
                <a:lnTo>
                  <a:pt x="835" y="3145"/>
                </a:lnTo>
                <a:lnTo>
                  <a:pt x="1006" y="2867"/>
                </a:lnTo>
                <a:lnTo>
                  <a:pt x="1006" y="2867"/>
                </a:lnTo>
                <a:lnTo>
                  <a:pt x="1027" y="2760"/>
                </a:lnTo>
                <a:lnTo>
                  <a:pt x="1049" y="2675"/>
                </a:lnTo>
                <a:lnTo>
                  <a:pt x="1070" y="2568"/>
                </a:lnTo>
                <a:lnTo>
                  <a:pt x="1134" y="2482"/>
                </a:lnTo>
                <a:lnTo>
                  <a:pt x="1134" y="2482"/>
                </a:lnTo>
                <a:lnTo>
                  <a:pt x="1262" y="2268"/>
                </a:lnTo>
                <a:lnTo>
                  <a:pt x="1391" y="2054"/>
                </a:lnTo>
                <a:lnTo>
                  <a:pt x="1391" y="2054"/>
                </a:lnTo>
                <a:lnTo>
                  <a:pt x="1541" y="1883"/>
                </a:lnTo>
                <a:lnTo>
                  <a:pt x="1733" y="1733"/>
                </a:lnTo>
                <a:lnTo>
                  <a:pt x="2140" y="1455"/>
                </a:lnTo>
                <a:lnTo>
                  <a:pt x="2140" y="1455"/>
                </a:lnTo>
                <a:lnTo>
                  <a:pt x="2525" y="1155"/>
                </a:lnTo>
                <a:lnTo>
                  <a:pt x="2739" y="1027"/>
                </a:lnTo>
                <a:lnTo>
                  <a:pt x="2974" y="920"/>
                </a:lnTo>
                <a:lnTo>
                  <a:pt x="2974" y="920"/>
                </a:lnTo>
                <a:lnTo>
                  <a:pt x="3381" y="770"/>
                </a:lnTo>
                <a:lnTo>
                  <a:pt x="3787" y="621"/>
                </a:lnTo>
                <a:lnTo>
                  <a:pt x="4001" y="535"/>
                </a:lnTo>
                <a:lnTo>
                  <a:pt x="4215" y="492"/>
                </a:lnTo>
                <a:lnTo>
                  <a:pt x="4429" y="471"/>
                </a:lnTo>
                <a:lnTo>
                  <a:pt x="4643" y="471"/>
                </a:lnTo>
                <a:lnTo>
                  <a:pt x="4643" y="471"/>
                </a:lnTo>
                <a:lnTo>
                  <a:pt x="5092" y="471"/>
                </a:lnTo>
                <a:lnTo>
                  <a:pt x="5328" y="471"/>
                </a:lnTo>
                <a:lnTo>
                  <a:pt x="5542" y="492"/>
                </a:lnTo>
                <a:lnTo>
                  <a:pt x="5542" y="492"/>
                </a:lnTo>
                <a:lnTo>
                  <a:pt x="5777" y="556"/>
                </a:lnTo>
                <a:lnTo>
                  <a:pt x="6012" y="642"/>
                </a:lnTo>
                <a:lnTo>
                  <a:pt x="6440" y="835"/>
                </a:lnTo>
                <a:lnTo>
                  <a:pt x="6440" y="835"/>
                </a:lnTo>
                <a:lnTo>
                  <a:pt x="6783" y="1006"/>
                </a:lnTo>
                <a:lnTo>
                  <a:pt x="7104" y="1220"/>
                </a:lnTo>
                <a:lnTo>
                  <a:pt x="7403" y="1455"/>
                </a:lnTo>
                <a:lnTo>
                  <a:pt x="7681" y="1712"/>
                </a:lnTo>
                <a:lnTo>
                  <a:pt x="7681" y="1712"/>
                </a:lnTo>
                <a:lnTo>
                  <a:pt x="7810" y="1883"/>
                </a:lnTo>
                <a:lnTo>
                  <a:pt x="7938" y="2075"/>
                </a:lnTo>
                <a:lnTo>
                  <a:pt x="8173" y="2461"/>
                </a:lnTo>
                <a:lnTo>
                  <a:pt x="8173" y="2461"/>
                </a:lnTo>
                <a:lnTo>
                  <a:pt x="8409" y="2803"/>
                </a:lnTo>
                <a:lnTo>
                  <a:pt x="8516" y="2995"/>
                </a:lnTo>
                <a:lnTo>
                  <a:pt x="8623" y="3167"/>
                </a:lnTo>
                <a:lnTo>
                  <a:pt x="8623" y="3167"/>
                </a:lnTo>
                <a:lnTo>
                  <a:pt x="8708" y="3402"/>
                </a:lnTo>
                <a:lnTo>
                  <a:pt x="8794" y="3616"/>
                </a:lnTo>
                <a:lnTo>
                  <a:pt x="8858" y="3851"/>
                </a:lnTo>
                <a:lnTo>
                  <a:pt x="8901" y="4087"/>
                </a:lnTo>
                <a:lnTo>
                  <a:pt x="8944" y="4301"/>
                </a:lnTo>
                <a:lnTo>
                  <a:pt x="8965" y="4557"/>
                </a:lnTo>
                <a:lnTo>
                  <a:pt x="8965" y="5028"/>
                </a:lnTo>
                <a:lnTo>
                  <a:pt x="8922" y="5499"/>
                </a:lnTo>
                <a:lnTo>
                  <a:pt x="8858" y="5970"/>
                </a:lnTo>
                <a:lnTo>
                  <a:pt x="8730" y="6440"/>
                </a:lnTo>
                <a:lnTo>
                  <a:pt x="8580" y="6890"/>
                </a:lnTo>
                <a:lnTo>
                  <a:pt x="8580" y="6890"/>
                </a:lnTo>
                <a:close/>
                <a:moveTo>
                  <a:pt x="5777" y="3616"/>
                </a:moveTo>
                <a:lnTo>
                  <a:pt x="5777" y="3616"/>
                </a:lnTo>
                <a:lnTo>
                  <a:pt x="5649" y="3466"/>
                </a:lnTo>
                <a:lnTo>
                  <a:pt x="5563" y="3402"/>
                </a:lnTo>
                <a:lnTo>
                  <a:pt x="5477" y="3381"/>
                </a:lnTo>
                <a:lnTo>
                  <a:pt x="5477" y="3381"/>
                </a:lnTo>
                <a:lnTo>
                  <a:pt x="5392" y="3381"/>
                </a:lnTo>
                <a:lnTo>
                  <a:pt x="5328" y="3381"/>
                </a:lnTo>
                <a:lnTo>
                  <a:pt x="5263" y="3402"/>
                </a:lnTo>
                <a:lnTo>
                  <a:pt x="5221" y="3423"/>
                </a:lnTo>
                <a:lnTo>
                  <a:pt x="5199" y="3466"/>
                </a:lnTo>
                <a:lnTo>
                  <a:pt x="5178" y="3509"/>
                </a:lnTo>
                <a:lnTo>
                  <a:pt x="5178" y="3616"/>
                </a:lnTo>
                <a:lnTo>
                  <a:pt x="5199" y="3723"/>
                </a:lnTo>
                <a:lnTo>
                  <a:pt x="5242" y="3851"/>
                </a:lnTo>
                <a:lnTo>
                  <a:pt x="5349" y="4044"/>
                </a:lnTo>
                <a:lnTo>
                  <a:pt x="5349" y="4044"/>
                </a:lnTo>
                <a:lnTo>
                  <a:pt x="5477" y="4215"/>
                </a:lnTo>
                <a:lnTo>
                  <a:pt x="5627" y="4386"/>
                </a:lnTo>
                <a:lnTo>
                  <a:pt x="5627" y="4386"/>
                </a:lnTo>
                <a:lnTo>
                  <a:pt x="5756" y="4515"/>
                </a:lnTo>
                <a:lnTo>
                  <a:pt x="5841" y="4579"/>
                </a:lnTo>
                <a:lnTo>
                  <a:pt x="5884" y="4643"/>
                </a:lnTo>
                <a:lnTo>
                  <a:pt x="5884" y="4643"/>
                </a:lnTo>
                <a:lnTo>
                  <a:pt x="5884" y="4707"/>
                </a:lnTo>
                <a:lnTo>
                  <a:pt x="5884" y="4750"/>
                </a:lnTo>
                <a:lnTo>
                  <a:pt x="5841" y="4793"/>
                </a:lnTo>
                <a:lnTo>
                  <a:pt x="5777" y="4793"/>
                </a:lnTo>
                <a:lnTo>
                  <a:pt x="5627" y="4793"/>
                </a:lnTo>
                <a:lnTo>
                  <a:pt x="5499" y="4793"/>
                </a:lnTo>
                <a:lnTo>
                  <a:pt x="5499" y="4793"/>
                </a:lnTo>
                <a:lnTo>
                  <a:pt x="4836" y="4771"/>
                </a:lnTo>
                <a:lnTo>
                  <a:pt x="4836" y="4771"/>
                </a:lnTo>
                <a:lnTo>
                  <a:pt x="4472" y="4750"/>
                </a:lnTo>
                <a:lnTo>
                  <a:pt x="4108" y="4729"/>
                </a:lnTo>
                <a:lnTo>
                  <a:pt x="4108" y="4729"/>
                </a:lnTo>
                <a:lnTo>
                  <a:pt x="3937" y="4729"/>
                </a:lnTo>
                <a:lnTo>
                  <a:pt x="3809" y="4750"/>
                </a:lnTo>
                <a:lnTo>
                  <a:pt x="3766" y="4771"/>
                </a:lnTo>
                <a:lnTo>
                  <a:pt x="3723" y="4814"/>
                </a:lnTo>
                <a:lnTo>
                  <a:pt x="3680" y="4857"/>
                </a:lnTo>
                <a:lnTo>
                  <a:pt x="3637" y="4943"/>
                </a:lnTo>
                <a:lnTo>
                  <a:pt x="3637" y="4943"/>
                </a:lnTo>
                <a:lnTo>
                  <a:pt x="3595" y="5092"/>
                </a:lnTo>
                <a:lnTo>
                  <a:pt x="3595" y="5156"/>
                </a:lnTo>
                <a:lnTo>
                  <a:pt x="3595" y="5221"/>
                </a:lnTo>
                <a:lnTo>
                  <a:pt x="3616" y="5263"/>
                </a:lnTo>
                <a:lnTo>
                  <a:pt x="3659" y="5306"/>
                </a:lnTo>
                <a:lnTo>
                  <a:pt x="3723" y="5328"/>
                </a:lnTo>
                <a:lnTo>
                  <a:pt x="3809" y="5349"/>
                </a:lnTo>
                <a:lnTo>
                  <a:pt x="3809" y="5349"/>
                </a:lnTo>
                <a:lnTo>
                  <a:pt x="3980" y="5370"/>
                </a:lnTo>
                <a:lnTo>
                  <a:pt x="4151" y="5370"/>
                </a:lnTo>
                <a:lnTo>
                  <a:pt x="4493" y="5370"/>
                </a:lnTo>
                <a:lnTo>
                  <a:pt x="4493" y="5370"/>
                </a:lnTo>
                <a:lnTo>
                  <a:pt x="5970" y="5328"/>
                </a:lnTo>
                <a:lnTo>
                  <a:pt x="5970" y="5328"/>
                </a:lnTo>
                <a:lnTo>
                  <a:pt x="5884" y="5435"/>
                </a:lnTo>
                <a:lnTo>
                  <a:pt x="5798" y="5542"/>
                </a:lnTo>
                <a:lnTo>
                  <a:pt x="5584" y="5713"/>
                </a:lnTo>
                <a:lnTo>
                  <a:pt x="5370" y="5863"/>
                </a:lnTo>
                <a:lnTo>
                  <a:pt x="5157" y="6034"/>
                </a:lnTo>
                <a:lnTo>
                  <a:pt x="5157" y="6034"/>
                </a:lnTo>
                <a:lnTo>
                  <a:pt x="5071" y="6119"/>
                </a:lnTo>
                <a:lnTo>
                  <a:pt x="5007" y="6226"/>
                </a:lnTo>
                <a:lnTo>
                  <a:pt x="4964" y="6333"/>
                </a:lnTo>
                <a:lnTo>
                  <a:pt x="4985" y="6376"/>
                </a:lnTo>
                <a:lnTo>
                  <a:pt x="5007" y="6440"/>
                </a:lnTo>
                <a:lnTo>
                  <a:pt x="5007" y="6440"/>
                </a:lnTo>
                <a:lnTo>
                  <a:pt x="5071" y="6547"/>
                </a:lnTo>
                <a:lnTo>
                  <a:pt x="5178" y="6611"/>
                </a:lnTo>
                <a:lnTo>
                  <a:pt x="5306" y="6654"/>
                </a:lnTo>
                <a:lnTo>
                  <a:pt x="5435" y="6654"/>
                </a:lnTo>
                <a:lnTo>
                  <a:pt x="5435" y="6654"/>
                </a:lnTo>
                <a:lnTo>
                  <a:pt x="5542" y="6590"/>
                </a:lnTo>
                <a:lnTo>
                  <a:pt x="5627" y="6526"/>
                </a:lnTo>
                <a:lnTo>
                  <a:pt x="5798" y="6333"/>
                </a:lnTo>
                <a:lnTo>
                  <a:pt x="5798" y="6333"/>
                </a:lnTo>
                <a:lnTo>
                  <a:pt x="5905" y="6226"/>
                </a:lnTo>
                <a:lnTo>
                  <a:pt x="6034" y="6141"/>
                </a:lnTo>
                <a:lnTo>
                  <a:pt x="6162" y="6034"/>
                </a:lnTo>
                <a:lnTo>
                  <a:pt x="6290" y="5948"/>
                </a:lnTo>
                <a:lnTo>
                  <a:pt x="6290" y="5948"/>
                </a:lnTo>
                <a:lnTo>
                  <a:pt x="6483" y="5756"/>
                </a:lnTo>
                <a:lnTo>
                  <a:pt x="6676" y="5520"/>
                </a:lnTo>
                <a:lnTo>
                  <a:pt x="6847" y="5285"/>
                </a:lnTo>
                <a:lnTo>
                  <a:pt x="6911" y="5178"/>
                </a:lnTo>
                <a:lnTo>
                  <a:pt x="6954" y="5049"/>
                </a:lnTo>
                <a:lnTo>
                  <a:pt x="6954" y="5049"/>
                </a:lnTo>
                <a:lnTo>
                  <a:pt x="6569" y="4515"/>
                </a:lnTo>
                <a:lnTo>
                  <a:pt x="6355" y="4236"/>
                </a:lnTo>
                <a:lnTo>
                  <a:pt x="6141" y="3980"/>
                </a:lnTo>
                <a:lnTo>
                  <a:pt x="6141" y="3980"/>
                </a:lnTo>
                <a:lnTo>
                  <a:pt x="5970" y="3787"/>
                </a:lnTo>
                <a:lnTo>
                  <a:pt x="5777" y="3616"/>
                </a:lnTo>
                <a:lnTo>
                  <a:pt x="5777" y="3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76;p8"/>
          <p:cNvSpPr/>
          <p:nvPr/>
        </p:nvSpPr>
        <p:spPr>
          <a:xfrm>
            <a:off x="4948514" y="1590595"/>
            <a:ext cx="1260181" cy="937451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3;p8"/>
          <p:cNvSpPr/>
          <p:nvPr/>
        </p:nvSpPr>
        <p:spPr>
          <a:xfrm>
            <a:off x="2065645" y="1590595"/>
            <a:ext cx="1079890" cy="911671"/>
          </a:xfrm>
          <a:custGeom>
            <a:avLst/>
            <a:gdLst/>
            <a:ahLst/>
            <a:cxnLst/>
            <a:rect l="l" t="t" r="r" b="b"/>
            <a:pathLst>
              <a:path w="9201" h="9137" extrusionOk="0">
                <a:moveTo>
                  <a:pt x="1006" y="2483"/>
                </a:moveTo>
                <a:lnTo>
                  <a:pt x="1006" y="2483"/>
                </a:lnTo>
                <a:lnTo>
                  <a:pt x="1049" y="2440"/>
                </a:lnTo>
                <a:lnTo>
                  <a:pt x="1091" y="2376"/>
                </a:lnTo>
                <a:lnTo>
                  <a:pt x="1156" y="2162"/>
                </a:lnTo>
                <a:lnTo>
                  <a:pt x="1198" y="2055"/>
                </a:lnTo>
                <a:lnTo>
                  <a:pt x="1241" y="1969"/>
                </a:lnTo>
                <a:lnTo>
                  <a:pt x="1284" y="1927"/>
                </a:lnTo>
                <a:lnTo>
                  <a:pt x="1305" y="1927"/>
                </a:lnTo>
                <a:lnTo>
                  <a:pt x="1348" y="1948"/>
                </a:lnTo>
                <a:lnTo>
                  <a:pt x="1348" y="1948"/>
                </a:lnTo>
                <a:lnTo>
                  <a:pt x="1412" y="2012"/>
                </a:lnTo>
                <a:lnTo>
                  <a:pt x="1477" y="2119"/>
                </a:lnTo>
                <a:lnTo>
                  <a:pt x="1541" y="2376"/>
                </a:lnTo>
                <a:lnTo>
                  <a:pt x="1605" y="2504"/>
                </a:lnTo>
                <a:lnTo>
                  <a:pt x="1669" y="2590"/>
                </a:lnTo>
                <a:lnTo>
                  <a:pt x="1712" y="2633"/>
                </a:lnTo>
                <a:lnTo>
                  <a:pt x="1755" y="2654"/>
                </a:lnTo>
                <a:lnTo>
                  <a:pt x="1819" y="2654"/>
                </a:lnTo>
                <a:lnTo>
                  <a:pt x="1905" y="2654"/>
                </a:lnTo>
                <a:lnTo>
                  <a:pt x="1905" y="2654"/>
                </a:lnTo>
                <a:lnTo>
                  <a:pt x="1969" y="2633"/>
                </a:lnTo>
                <a:lnTo>
                  <a:pt x="2012" y="2590"/>
                </a:lnTo>
                <a:lnTo>
                  <a:pt x="2054" y="2568"/>
                </a:lnTo>
                <a:lnTo>
                  <a:pt x="2076" y="2504"/>
                </a:lnTo>
                <a:lnTo>
                  <a:pt x="2097" y="2397"/>
                </a:lnTo>
                <a:lnTo>
                  <a:pt x="2054" y="2269"/>
                </a:lnTo>
                <a:lnTo>
                  <a:pt x="2012" y="2140"/>
                </a:lnTo>
                <a:lnTo>
                  <a:pt x="1969" y="2012"/>
                </a:lnTo>
                <a:lnTo>
                  <a:pt x="1862" y="1820"/>
                </a:lnTo>
                <a:lnTo>
                  <a:pt x="1862" y="1820"/>
                </a:lnTo>
                <a:lnTo>
                  <a:pt x="2012" y="1841"/>
                </a:lnTo>
                <a:lnTo>
                  <a:pt x="2183" y="1862"/>
                </a:lnTo>
                <a:lnTo>
                  <a:pt x="2268" y="1862"/>
                </a:lnTo>
                <a:lnTo>
                  <a:pt x="2354" y="1841"/>
                </a:lnTo>
                <a:lnTo>
                  <a:pt x="2397" y="1820"/>
                </a:lnTo>
                <a:lnTo>
                  <a:pt x="2418" y="1755"/>
                </a:lnTo>
                <a:lnTo>
                  <a:pt x="2418" y="1755"/>
                </a:lnTo>
                <a:lnTo>
                  <a:pt x="2418" y="1713"/>
                </a:lnTo>
                <a:lnTo>
                  <a:pt x="2397" y="1670"/>
                </a:lnTo>
                <a:lnTo>
                  <a:pt x="2332" y="1606"/>
                </a:lnTo>
                <a:lnTo>
                  <a:pt x="2247" y="1563"/>
                </a:lnTo>
                <a:lnTo>
                  <a:pt x="2118" y="1520"/>
                </a:lnTo>
                <a:lnTo>
                  <a:pt x="1883" y="1456"/>
                </a:lnTo>
                <a:lnTo>
                  <a:pt x="1733" y="1413"/>
                </a:lnTo>
                <a:lnTo>
                  <a:pt x="1733" y="1413"/>
                </a:lnTo>
                <a:lnTo>
                  <a:pt x="1798" y="1327"/>
                </a:lnTo>
                <a:lnTo>
                  <a:pt x="1905" y="1263"/>
                </a:lnTo>
                <a:lnTo>
                  <a:pt x="2140" y="1135"/>
                </a:lnTo>
                <a:lnTo>
                  <a:pt x="2397" y="1028"/>
                </a:lnTo>
                <a:lnTo>
                  <a:pt x="2611" y="921"/>
                </a:lnTo>
                <a:lnTo>
                  <a:pt x="2611" y="921"/>
                </a:lnTo>
                <a:lnTo>
                  <a:pt x="2782" y="793"/>
                </a:lnTo>
                <a:lnTo>
                  <a:pt x="2889" y="686"/>
                </a:lnTo>
                <a:lnTo>
                  <a:pt x="2996" y="579"/>
                </a:lnTo>
                <a:lnTo>
                  <a:pt x="3060" y="472"/>
                </a:lnTo>
                <a:lnTo>
                  <a:pt x="3081" y="429"/>
                </a:lnTo>
                <a:lnTo>
                  <a:pt x="3081" y="386"/>
                </a:lnTo>
                <a:lnTo>
                  <a:pt x="3060" y="365"/>
                </a:lnTo>
                <a:lnTo>
                  <a:pt x="3039" y="322"/>
                </a:lnTo>
                <a:lnTo>
                  <a:pt x="2974" y="322"/>
                </a:lnTo>
                <a:lnTo>
                  <a:pt x="2889" y="300"/>
                </a:lnTo>
                <a:lnTo>
                  <a:pt x="2889" y="300"/>
                </a:lnTo>
                <a:lnTo>
                  <a:pt x="2653" y="429"/>
                </a:lnTo>
                <a:lnTo>
                  <a:pt x="2225" y="686"/>
                </a:lnTo>
                <a:lnTo>
                  <a:pt x="1798" y="942"/>
                </a:lnTo>
                <a:lnTo>
                  <a:pt x="1648" y="1006"/>
                </a:lnTo>
                <a:lnTo>
                  <a:pt x="1605" y="1028"/>
                </a:lnTo>
                <a:lnTo>
                  <a:pt x="1584" y="1028"/>
                </a:lnTo>
                <a:lnTo>
                  <a:pt x="1584" y="1028"/>
                </a:lnTo>
                <a:lnTo>
                  <a:pt x="1691" y="707"/>
                </a:lnTo>
                <a:lnTo>
                  <a:pt x="1712" y="536"/>
                </a:lnTo>
                <a:lnTo>
                  <a:pt x="1712" y="472"/>
                </a:lnTo>
                <a:lnTo>
                  <a:pt x="1691" y="407"/>
                </a:lnTo>
                <a:lnTo>
                  <a:pt x="1691" y="407"/>
                </a:lnTo>
                <a:lnTo>
                  <a:pt x="1669" y="365"/>
                </a:lnTo>
                <a:lnTo>
                  <a:pt x="1626" y="322"/>
                </a:lnTo>
                <a:lnTo>
                  <a:pt x="1605" y="322"/>
                </a:lnTo>
                <a:lnTo>
                  <a:pt x="1562" y="322"/>
                </a:lnTo>
                <a:lnTo>
                  <a:pt x="1498" y="386"/>
                </a:lnTo>
                <a:lnTo>
                  <a:pt x="1434" y="472"/>
                </a:lnTo>
                <a:lnTo>
                  <a:pt x="1327" y="686"/>
                </a:lnTo>
                <a:lnTo>
                  <a:pt x="1263" y="835"/>
                </a:lnTo>
                <a:lnTo>
                  <a:pt x="1263" y="835"/>
                </a:lnTo>
                <a:lnTo>
                  <a:pt x="1263" y="900"/>
                </a:lnTo>
                <a:lnTo>
                  <a:pt x="1263" y="964"/>
                </a:lnTo>
                <a:lnTo>
                  <a:pt x="1263" y="964"/>
                </a:lnTo>
                <a:lnTo>
                  <a:pt x="1156" y="686"/>
                </a:lnTo>
                <a:lnTo>
                  <a:pt x="1070" y="493"/>
                </a:lnTo>
                <a:lnTo>
                  <a:pt x="963" y="300"/>
                </a:lnTo>
                <a:lnTo>
                  <a:pt x="856" y="151"/>
                </a:lnTo>
                <a:lnTo>
                  <a:pt x="792" y="86"/>
                </a:lnTo>
                <a:lnTo>
                  <a:pt x="728" y="44"/>
                </a:lnTo>
                <a:lnTo>
                  <a:pt x="664" y="1"/>
                </a:lnTo>
                <a:lnTo>
                  <a:pt x="599" y="1"/>
                </a:lnTo>
                <a:lnTo>
                  <a:pt x="535" y="44"/>
                </a:lnTo>
                <a:lnTo>
                  <a:pt x="471" y="108"/>
                </a:lnTo>
                <a:lnTo>
                  <a:pt x="471" y="108"/>
                </a:lnTo>
                <a:lnTo>
                  <a:pt x="471" y="151"/>
                </a:lnTo>
                <a:lnTo>
                  <a:pt x="471" y="193"/>
                </a:lnTo>
                <a:lnTo>
                  <a:pt x="492" y="343"/>
                </a:lnTo>
                <a:lnTo>
                  <a:pt x="557" y="514"/>
                </a:lnTo>
                <a:lnTo>
                  <a:pt x="642" y="707"/>
                </a:lnTo>
                <a:lnTo>
                  <a:pt x="813" y="1049"/>
                </a:lnTo>
                <a:lnTo>
                  <a:pt x="899" y="1199"/>
                </a:lnTo>
                <a:lnTo>
                  <a:pt x="899" y="1199"/>
                </a:lnTo>
                <a:lnTo>
                  <a:pt x="749" y="1156"/>
                </a:lnTo>
                <a:lnTo>
                  <a:pt x="578" y="1092"/>
                </a:lnTo>
                <a:lnTo>
                  <a:pt x="385" y="1049"/>
                </a:lnTo>
                <a:lnTo>
                  <a:pt x="321" y="1049"/>
                </a:lnTo>
                <a:lnTo>
                  <a:pt x="257" y="1071"/>
                </a:lnTo>
                <a:lnTo>
                  <a:pt x="257" y="1071"/>
                </a:lnTo>
                <a:lnTo>
                  <a:pt x="214" y="1113"/>
                </a:lnTo>
                <a:lnTo>
                  <a:pt x="193" y="1156"/>
                </a:lnTo>
                <a:lnTo>
                  <a:pt x="193" y="1178"/>
                </a:lnTo>
                <a:lnTo>
                  <a:pt x="214" y="1220"/>
                </a:lnTo>
                <a:lnTo>
                  <a:pt x="278" y="1285"/>
                </a:lnTo>
                <a:lnTo>
                  <a:pt x="385" y="1349"/>
                </a:lnTo>
                <a:lnTo>
                  <a:pt x="621" y="1456"/>
                </a:lnTo>
                <a:lnTo>
                  <a:pt x="728" y="1499"/>
                </a:lnTo>
                <a:lnTo>
                  <a:pt x="771" y="1541"/>
                </a:lnTo>
                <a:lnTo>
                  <a:pt x="771" y="1541"/>
                </a:lnTo>
                <a:lnTo>
                  <a:pt x="578" y="1648"/>
                </a:lnTo>
                <a:lnTo>
                  <a:pt x="321" y="1798"/>
                </a:lnTo>
                <a:lnTo>
                  <a:pt x="193" y="1884"/>
                </a:lnTo>
                <a:lnTo>
                  <a:pt x="86" y="1969"/>
                </a:lnTo>
                <a:lnTo>
                  <a:pt x="22" y="2055"/>
                </a:lnTo>
                <a:lnTo>
                  <a:pt x="0" y="2119"/>
                </a:lnTo>
                <a:lnTo>
                  <a:pt x="0" y="2162"/>
                </a:lnTo>
                <a:lnTo>
                  <a:pt x="0" y="2162"/>
                </a:lnTo>
                <a:lnTo>
                  <a:pt x="22" y="2205"/>
                </a:lnTo>
                <a:lnTo>
                  <a:pt x="65" y="2247"/>
                </a:lnTo>
                <a:lnTo>
                  <a:pt x="107" y="2247"/>
                </a:lnTo>
                <a:lnTo>
                  <a:pt x="171" y="2247"/>
                </a:lnTo>
                <a:lnTo>
                  <a:pt x="300" y="2226"/>
                </a:lnTo>
                <a:lnTo>
                  <a:pt x="450" y="2162"/>
                </a:lnTo>
                <a:lnTo>
                  <a:pt x="728" y="2012"/>
                </a:lnTo>
                <a:lnTo>
                  <a:pt x="920" y="1905"/>
                </a:lnTo>
                <a:lnTo>
                  <a:pt x="920" y="1905"/>
                </a:lnTo>
                <a:lnTo>
                  <a:pt x="878" y="1948"/>
                </a:lnTo>
                <a:lnTo>
                  <a:pt x="835" y="2033"/>
                </a:lnTo>
                <a:lnTo>
                  <a:pt x="813" y="2140"/>
                </a:lnTo>
                <a:lnTo>
                  <a:pt x="813" y="2247"/>
                </a:lnTo>
                <a:lnTo>
                  <a:pt x="835" y="2354"/>
                </a:lnTo>
                <a:lnTo>
                  <a:pt x="856" y="2440"/>
                </a:lnTo>
                <a:lnTo>
                  <a:pt x="920" y="2504"/>
                </a:lnTo>
                <a:lnTo>
                  <a:pt x="963" y="2504"/>
                </a:lnTo>
                <a:lnTo>
                  <a:pt x="1006" y="2483"/>
                </a:lnTo>
                <a:lnTo>
                  <a:pt x="1006" y="2483"/>
                </a:lnTo>
                <a:close/>
                <a:moveTo>
                  <a:pt x="8238" y="1884"/>
                </a:moveTo>
                <a:lnTo>
                  <a:pt x="8238" y="1884"/>
                </a:lnTo>
                <a:lnTo>
                  <a:pt x="8516" y="1734"/>
                </a:lnTo>
                <a:lnTo>
                  <a:pt x="8708" y="1606"/>
                </a:lnTo>
                <a:lnTo>
                  <a:pt x="8922" y="1477"/>
                </a:lnTo>
                <a:lnTo>
                  <a:pt x="9072" y="1327"/>
                </a:lnTo>
                <a:lnTo>
                  <a:pt x="9136" y="1263"/>
                </a:lnTo>
                <a:lnTo>
                  <a:pt x="9179" y="1178"/>
                </a:lnTo>
                <a:lnTo>
                  <a:pt x="9200" y="1113"/>
                </a:lnTo>
                <a:lnTo>
                  <a:pt x="9179" y="1028"/>
                </a:lnTo>
                <a:lnTo>
                  <a:pt x="9136" y="964"/>
                </a:lnTo>
                <a:lnTo>
                  <a:pt x="9072" y="900"/>
                </a:lnTo>
                <a:lnTo>
                  <a:pt x="9072" y="900"/>
                </a:lnTo>
                <a:lnTo>
                  <a:pt x="9008" y="857"/>
                </a:lnTo>
                <a:lnTo>
                  <a:pt x="8965" y="835"/>
                </a:lnTo>
                <a:lnTo>
                  <a:pt x="8837" y="835"/>
                </a:lnTo>
                <a:lnTo>
                  <a:pt x="8708" y="878"/>
                </a:lnTo>
                <a:lnTo>
                  <a:pt x="8580" y="942"/>
                </a:lnTo>
                <a:lnTo>
                  <a:pt x="8345" y="1071"/>
                </a:lnTo>
                <a:lnTo>
                  <a:pt x="8216" y="1135"/>
                </a:lnTo>
                <a:lnTo>
                  <a:pt x="8131" y="1199"/>
                </a:lnTo>
                <a:lnTo>
                  <a:pt x="8131" y="1199"/>
                </a:lnTo>
                <a:lnTo>
                  <a:pt x="8152" y="1156"/>
                </a:lnTo>
                <a:lnTo>
                  <a:pt x="8195" y="1092"/>
                </a:lnTo>
                <a:lnTo>
                  <a:pt x="8216" y="921"/>
                </a:lnTo>
                <a:lnTo>
                  <a:pt x="8238" y="600"/>
                </a:lnTo>
                <a:lnTo>
                  <a:pt x="8238" y="600"/>
                </a:lnTo>
                <a:lnTo>
                  <a:pt x="8238" y="450"/>
                </a:lnTo>
                <a:lnTo>
                  <a:pt x="8216" y="279"/>
                </a:lnTo>
                <a:lnTo>
                  <a:pt x="8195" y="215"/>
                </a:lnTo>
                <a:lnTo>
                  <a:pt x="8152" y="151"/>
                </a:lnTo>
                <a:lnTo>
                  <a:pt x="8088" y="108"/>
                </a:lnTo>
                <a:lnTo>
                  <a:pt x="8002" y="108"/>
                </a:lnTo>
                <a:lnTo>
                  <a:pt x="8002" y="108"/>
                </a:lnTo>
                <a:lnTo>
                  <a:pt x="7874" y="129"/>
                </a:lnTo>
                <a:lnTo>
                  <a:pt x="7788" y="172"/>
                </a:lnTo>
                <a:lnTo>
                  <a:pt x="7703" y="258"/>
                </a:lnTo>
                <a:lnTo>
                  <a:pt x="7660" y="365"/>
                </a:lnTo>
                <a:lnTo>
                  <a:pt x="7617" y="493"/>
                </a:lnTo>
                <a:lnTo>
                  <a:pt x="7596" y="600"/>
                </a:lnTo>
                <a:lnTo>
                  <a:pt x="7553" y="835"/>
                </a:lnTo>
                <a:lnTo>
                  <a:pt x="7553" y="835"/>
                </a:lnTo>
                <a:lnTo>
                  <a:pt x="7532" y="1071"/>
                </a:lnTo>
                <a:lnTo>
                  <a:pt x="7489" y="1178"/>
                </a:lnTo>
                <a:lnTo>
                  <a:pt x="7446" y="1263"/>
                </a:lnTo>
                <a:lnTo>
                  <a:pt x="7446" y="1263"/>
                </a:lnTo>
                <a:lnTo>
                  <a:pt x="7403" y="1306"/>
                </a:lnTo>
                <a:lnTo>
                  <a:pt x="7360" y="1306"/>
                </a:lnTo>
                <a:lnTo>
                  <a:pt x="7253" y="1263"/>
                </a:lnTo>
                <a:lnTo>
                  <a:pt x="7253" y="1263"/>
                </a:lnTo>
                <a:lnTo>
                  <a:pt x="7125" y="1199"/>
                </a:lnTo>
                <a:lnTo>
                  <a:pt x="6997" y="1113"/>
                </a:lnTo>
                <a:lnTo>
                  <a:pt x="6997" y="1113"/>
                </a:lnTo>
                <a:lnTo>
                  <a:pt x="6826" y="985"/>
                </a:lnTo>
                <a:lnTo>
                  <a:pt x="6633" y="835"/>
                </a:lnTo>
                <a:lnTo>
                  <a:pt x="6526" y="771"/>
                </a:lnTo>
                <a:lnTo>
                  <a:pt x="6419" y="728"/>
                </a:lnTo>
                <a:lnTo>
                  <a:pt x="6312" y="707"/>
                </a:lnTo>
                <a:lnTo>
                  <a:pt x="6205" y="707"/>
                </a:lnTo>
                <a:lnTo>
                  <a:pt x="6205" y="707"/>
                </a:lnTo>
                <a:lnTo>
                  <a:pt x="6141" y="728"/>
                </a:lnTo>
                <a:lnTo>
                  <a:pt x="6098" y="771"/>
                </a:lnTo>
                <a:lnTo>
                  <a:pt x="6077" y="793"/>
                </a:lnTo>
                <a:lnTo>
                  <a:pt x="6055" y="835"/>
                </a:lnTo>
                <a:lnTo>
                  <a:pt x="6055" y="942"/>
                </a:lnTo>
                <a:lnTo>
                  <a:pt x="6098" y="1028"/>
                </a:lnTo>
                <a:lnTo>
                  <a:pt x="6162" y="1135"/>
                </a:lnTo>
                <a:lnTo>
                  <a:pt x="6248" y="1220"/>
                </a:lnTo>
                <a:lnTo>
                  <a:pt x="6419" y="1370"/>
                </a:lnTo>
                <a:lnTo>
                  <a:pt x="6419" y="1370"/>
                </a:lnTo>
                <a:lnTo>
                  <a:pt x="6761" y="1563"/>
                </a:lnTo>
                <a:lnTo>
                  <a:pt x="6868" y="1627"/>
                </a:lnTo>
                <a:lnTo>
                  <a:pt x="6933" y="1691"/>
                </a:lnTo>
                <a:lnTo>
                  <a:pt x="6997" y="1755"/>
                </a:lnTo>
                <a:lnTo>
                  <a:pt x="6997" y="1820"/>
                </a:lnTo>
                <a:lnTo>
                  <a:pt x="6997" y="1820"/>
                </a:lnTo>
                <a:lnTo>
                  <a:pt x="6975" y="1862"/>
                </a:lnTo>
                <a:lnTo>
                  <a:pt x="6933" y="1884"/>
                </a:lnTo>
                <a:lnTo>
                  <a:pt x="6761" y="1991"/>
                </a:lnTo>
                <a:lnTo>
                  <a:pt x="6462" y="2140"/>
                </a:lnTo>
                <a:lnTo>
                  <a:pt x="6462" y="2140"/>
                </a:lnTo>
                <a:lnTo>
                  <a:pt x="6269" y="2226"/>
                </a:lnTo>
                <a:lnTo>
                  <a:pt x="6162" y="2290"/>
                </a:lnTo>
                <a:lnTo>
                  <a:pt x="6077" y="2354"/>
                </a:lnTo>
                <a:lnTo>
                  <a:pt x="6077" y="2354"/>
                </a:lnTo>
                <a:lnTo>
                  <a:pt x="6034" y="2419"/>
                </a:lnTo>
                <a:lnTo>
                  <a:pt x="5991" y="2483"/>
                </a:lnTo>
                <a:lnTo>
                  <a:pt x="5948" y="2568"/>
                </a:lnTo>
                <a:lnTo>
                  <a:pt x="5948" y="2633"/>
                </a:lnTo>
                <a:lnTo>
                  <a:pt x="5948" y="2697"/>
                </a:lnTo>
                <a:lnTo>
                  <a:pt x="5991" y="2761"/>
                </a:lnTo>
                <a:lnTo>
                  <a:pt x="6055" y="2804"/>
                </a:lnTo>
                <a:lnTo>
                  <a:pt x="6141" y="2825"/>
                </a:lnTo>
                <a:lnTo>
                  <a:pt x="6141" y="2825"/>
                </a:lnTo>
                <a:lnTo>
                  <a:pt x="6269" y="2825"/>
                </a:lnTo>
                <a:lnTo>
                  <a:pt x="6398" y="2825"/>
                </a:lnTo>
                <a:lnTo>
                  <a:pt x="6526" y="2782"/>
                </a:lnTo>
                <a:lnTo>
                  <a:pt x="6654" y="2718"/>
                </a:lnTo>
                <a:lnTo>
                  <a:pt x="6911" y="2611"/>
                </a:lnTo>
                <a:lnTo>
                  <a:pt x="7018" y="2568"/>
                </a:lnTo>
                <a:lnTo>
                  <a:pt x="7146" y="2547"/>
                </a:lnTo>
                <a:lnTo>
                  <a:pt x="7146" y="2547"/>
                </a:lnTo>
                <a:lnTo>
                  <a:pt x="7061" y="2761"/>
                </a:lnTo>
                <a:lnTo>
                  <a:pt x="6975" y="3039"/>
                </a:lnTo>
                <a:lnTo>
                  <a:pt x="6954" y="3189"/>
                </a:lnTo>
                <a:lnTo>
                  <a:pt x="6954" y="3339"/>
                </a:lnTo>
                <a:lnTo>
                  <a:pt x="6954" y="3467"/>
                </a:lnTo>
                <a:lnTo>
                  <a:pt x="6997" y="3553"/>
                </a:lnTo>
                <a:lnTo>
                  <a:pt x="6997" y="3553"/>
                </a:lnTo>
                <a:lnTo>
                  <a:pt x="7040" y="3617"/>
                </a:lnTo>
                <a:lnTo>
                  <a:pt x="7104" y="3638"/>
                </a:lnTo>
                <a:lnTo>
                  <a:pt x="7146" y="3617"/>
                </a:lnTo>
                <a:lnTo>
                  <a:pt x="7211" y="3595"/>
                </a:lnTo>
                <a:lnTo>
                  <a:pt x="7318" y="3510"/>
                </a:lnTo>
                <a:lnTo>
                  <a:pt x="7382" y="3403"/>
                </a:lnTo>
                <a:lnTo>
                  <a:pt x="7382" y="3403"/>
                </a:lnTo>
                <a:lnTo>
                  <a:pt x="7489" y="3146"/>
                </a:lnTo>
                <a:lnTo>
                  <a:pt x="7574" y="2868"/>
                </a:lnTo>
                <a:lnTo>
                  <a:pt x="7681" y="2590"/>
                </a:lnTo>
                <a:lnTo>
                  <a:pt x="7724" y="2461"/>
                </a:lnTo>
                <a:lnTo>
                  <a:pt x="7810" y="2333"/>
                </a:lnTo>
                <a:lnTo>
                  <a:pt x="7810" y="2333"/>
                </a:lnTo>
                <a:lnTo>
                  <a:pt x="8088" y="2526"/>
                </a:lnTo>
                <a:lnTo>
                  <a:pt x="8302" y="2654"/>
                </a:lnTo>
                <a:lnTo>
                  <a:pt x="8516" y="2782"/>
                </a:lnTo>
                <a:lnTo>
                  <a:pt x="8730" y="2868"/>
                </a:lnTo>
                <a:lnTo>
                  <a:pt x="8837" y="2889"/>
                </a:lnTo>
                <a:lnTo>
                  <a:pt x="8922" y="2889"/>
                </a:lnTo>
                <a:lnTo>
                  <a:pt x="8987" y="2868"/>
                </a:lnTo>
                <a:lnTo>
                  <a:pt x="9029" y="2825"/>
                </a:lnTo>
                <a:lnTo>
                  <a:pt x="9051" y="2740"/>
                </a:lnTo>
                <a:lnTo>
                  <a:pt x="9072" y="2611"/>
                </a:lnTo>
                <a:lnTo>
                  <a:pt x="9072" y="2611"/>
                </a:lnTo>
                <a:lnTo>
                  <a:pt x="9051" y="2547"/>
                </a:lnTo>
                <a:lnTo>
                  <a:pt x="9029" y="2483"/>
                </a:lnTo>
                <a:lnTo>
                  <a:pt x="8944" y="2376"/>
                </a:lnTo>
                <a:lnTo>
                  <a:pt x="8837" y="2290"/>
                </a:lnTo>
                <a:lnTo>
                  <a:pt x="8708" y="2205"/>
                </a:lnTo>
                <a:lnTo>
                  <a:pt x="8452" y="2055"/>
                </a:lnTo>
                <a:lnTo>
                  <a:pt x="8323" y="1969"/>
                </a:lnTo>
                <a:lnTo>
                  <a:pt x="8238" y="1884"/>
                </a:lnTo>
                <a:lnTo>
                  <a:pt x="8238" y="1884"/>
                </a:lnTo>
                <a:close/>
                <a:moveTo>
                  <a:pt x="6633" y="6676"/>
                </a:moveTo>
                <a:lnTo>
                  <a:pt x="6633" y="6676"/>
                </a:lnTo>
                <a:lnTo>
                  <a:pt x="6440" y="6741"/>
                </a:lnTo>
                <a:lnTo>
                  <a:pt x="6248" y="6848"/>
                </a:lnTo>
                <a:lnTo>
                  <a:pt x="6034" y="6912"/>
                </a:lnTo>
                <a:lnTo>
                  <a:pt x="5948" y="6933"/>
                </a:lnTo>
                <a:lnTo>
                  <a:pt x="5841" y="6933"/>
                </a:lnTo>
                <a:lnTo>
                  <a:pt x="5841" y="6933"/>
                </a:lnTo>
                <a:lnTo>
                  <a:pt x="5734" y="6890"/>
                </a:lnTo>
                <a:lnTo>
                  <a:pt x="5627" y="6826"/>
                </a:lnTo>
                <a:lnTo>
                  <a:pt x="5435" y="6698"/>
                </a:lnTo>
                <a:lnTo>
                  <a:pt x="5435" y="6698"/>
                </a:lnTo>
                <a:lnTo>
                  <a:pt x="4857" y="6313"/>
                </a:lnTo>
                <a:lnTo>
                  <a:pt x="4857" y="6313"/>
                </a:lnTo>
                <a:lnTo>
                  <a:pt x="5199" y="6035"/>
                </a:lnTo>
                <a:lnTo>
                  <a:pt x="5392" y="5906"/>
                </a:lnTo>
                <a:lnTo>
                  <a:pt x="5585" y="5778"/>
                </a:lnTo>
                <a:lnTo>
                  <a:pt x="5585" y="5778"/>
                </a:lnTo>
                <a:lnTo>
                  <a:pt x="5670" y="5756"/>
                </a:lnTo>
                <a:lnTo>
                  <a:pt x="5777" y="5735"/>
                </a:lnTo>
                <a:lnTo>
                  <a:pt x="5863" y="5735"/>
                </a:lnTo>
                <a:lnTo>
                  <a:pt x="5948" y="5756"/>
                </a:lnTo>
                <a:lnTo>
                  <a:pt x="6119" y="5821"/>
                </a:lnTo>
                <a:lnTo>
                  <a:pt x="6312" y="5885"/>
                </a:lnTo>
                <a:lnTo>
                  <a:pt x="6312" y="5885"/>
                </a:lnTo>
                <a:lnTo>
                  <a:pt x="6440" y="5928"/>
                </a:lnTo>
                <a:lnTo>
                  <a:pt x="6612" y="5928"/>
                </a:lnTo>
                <a:lnTo>
                  <a:pt x="6697" y="5928"/>
                </a:lnTo>
                <a:lnTo>
                  <a:pt x="6761" y="5885"/>
                </a:lnTo>
                <a:lnTo>
                  <a:pt x="6826" y="5842"/>
                </a:lnTo>
                <a:lnTo>
                  <a:pt x="6868" y="5778"/>
                </a:lnTo>
                <a:lnTo>
                  <a:pt x="6868" y="5778"/>
                </a:lnTo>
                <a:lnTo>
                  <a:pt x="6868" y="5692"/>
                </a:lnTo>
                <a:lnTo>
                  <a:pt x="6826" y="5628"/>
                </a:lnTo>
                <a:lnTo>
                  <a:pt x="6740" y="5585"/>
                </a:lnTo>
                <a:lnTo>
                  <a:pt x="6654" y="5542"/>
                </a:lnTo>
                <a:lnTo>
                  <a:pt x="6440" y="5478"/>
                </a:lnTo>
                <a:lnTo>
                  <a:pt x="6355" y="5457"/>
                </a:lnTo>
                <a:lnTo>
                  <a:pt x="6291" y="5435"/>
                </a:lnTo>
                <a:lnTo>
                  <a:pt x="6291" y="5435"/>
                </a:lnTo>
                <a:lnTo>
                  <a:pt x="6462" y="5328"/>
                </a:lnTo>
                <a:lnTo>
                  <a:pt x="6676" y="5157"/>
                </a:lnTo>
                <a:lnTo>
                  <a:pt x="6761" y="5050"/>
                </a:lnTo>
                <a:lnTo>
                  <a:pt x="6804" y="4965"/>
                </a:lnTo>
                <a:lnTo>
                  <a:pt x="6826" y="4922"/>
                </a:lnTo>
                <a:lnTo>
                  <a:pt x="6826" y="4879"/>
                </a:lnTo>
                <a:lnTo>
                  <a:pt x="6804" y="4836"/>
                </a:lnTo>
                <a:lnTo>
                  <a:pt x="6761" y="4794"/>
                </a:lnTo>
                <a:lnTo>
                  <a:pt x="6761" y="4794"/>
                </a:lnTo>
                <a:lnTo>
                  <a:pt x="6697" y="4772"/>
                </a:lnTo>
                <a:lnTo>
                  <a:pt x="6590" y="4794"/>
                </a:lnTo>
                <a:lnTo>
                  <a:pt x="6333" y="4858"/>
                </a:lnTo>
                <a:lnTo>
                  <a:pt x="5991" y="5008"/>
                </a:lnTo>
                <a:lnTo>
                  <a:pt x="5991" y="5008"/>
                </a:lnTo>
                <a:lnTo>
                  <a:pt x="6055" y="4836"/>
                </a:lnTo>
                <a:lnTo>
                  <a:pt x="6098" y="4644"/>
                </a:lnTo>
                <a:lnTo>
                  <a:pt x="6077" y="4537"/>
                </a:lnTo>
                <a:lnTo>
                  <a:pt x="6055" y="4451"/>
                </a:lnTo>
                <a:lnTo>
                  <a:pt x="6013" y="4408"/>
                </a:lnTo>
                <a:lnTo>
                  <a:pt x="5927" y="4387"/>
                </a:lnTo>
                <a:lnTo>
                  <a:pt x="5927" y="4387"/>
                </a:lnTo>
                <a:lnTo>
                  <a:pt x="5841" y="4408"/>
                </a:lnTo>
                <a:lnTo>
                  <a:pt x="5756" y="4473"/>
                </a:lnTo>
                <a:lnTo>
                  <a:pt x="5692" y="4537"/>
                </a:lnTo>
                <a:lnTo>
                  <a:pt x="5627" y="4622"/>
                </a:lnTo>
                <a:lnTo>
                  <a:pt x="5542" y="4836"/>
                </a:lnTo>
                <a:lnTo>
                  <a:pt x="5478" y="4986"/>
                </a:lnTo>
                <a:lnTo>
                  <a:pt x="5478" y="4986"/>
                </a:lnTo>
                <a:lnTo>
                  <a:pt x="5413" y="5179"/>
                </a:lnTo>
                <a:lnTo>
                  <a:pt x="5349" y="5307"/>
                </a:lnTo>
                <a:lnTo>
                  <a:pt x="5306" y="5371"/>
                </a:lnTo>
                <a:lnTo>
                  <a:pt x="5264" y="5414"/>
                </a:lnTo>
                <a:lnTo>
                  <a:pt x="5092" y="5500"/>
                </a:lnTo>
                <a:lnTo>
                  <a:pt x="5092" y="5500"/>
                </a:lnTo>
                <a:lnTo>
                  <a:pt x="4793" y="5649"/>
                </a:lnTo>
                <a:lnTo>
                  <a:pt x="4515" y="5778"/>
                </a:lnTo>
                <a:lnTo>
                  <a:pt x="4515" y="5778"/>
                </a:lnTo>
                <a:lnTo>
                  <a:pt x="4472" y="5221"/>
                </a:lnTo>
                <a:lnTo>
                  <a:pt x="4472" y="5221"/>
                </a:lnTo>
                <a:lnTo>
                  <a:pt x="4429" y="5008"/>
                </a:lnTo>
                <a:lnTo>
                  <a:pt x="4429" y="4901"/>
                </a:lnTo>
                <a:lnTo>
                  <a:pt x="4429" y="4794"/>
                </a:lnTo>
                <a:lnTo>
                  <a:pt x="4429" y="4794"/>
                </a:lnTo>
                <a:lnTo>
                  <a:pt x="4472" y="4729"/>
                </a:lnTo>
                <a:lnTo>
                  <a:pt x="4515" y="4687"/>
                </a:lnTo>
                <a:lnTo>
                  <a:pt x="4622" y="4601"/>
                </a:lnTo>
                <a:lnTo>
                  <a:pt x="4750" y="4515"/>
                </a:lnTo>
                <a:lnTo>
                  <a:pt x="4857" y="4430"/>
                </a:lnTo>
                <a:lnTo>
                  <a:pt x="4857" y="4430"/>
                </a:lnTo>
                <a:lnTo>
                  <a:pt x="4964" y="4301"/>
                </a:lnTo>
                <a:lnTo>
                  <a:pt x="5007" y="4216"/>
                </a:lnTo>
                <a:lnTo>
                  <a:pt x="5050" y="4130"/>
                </a:lnTo>
                <a:lnTo>
                  <a:pt x="5050" y="4066"/>
                </a:lnTo>
                <a:lnTo>
                  <a:pt x="5050" y="4002"/>
                </a:lnTo>
                <a:lnTo>
                  <a:pt x="4986" y="3959"/>
                </a:lnTo>
                <a:lnTo>
                  <a:pt x="4900" y="3938"/>
                </a:lnTo>
                <a:lnTo>
                  <a:pt x="4900" y="3938"/>
                </a:lnTo>
                <a:lnTo>
                  <a:pt x="4814" y="3981"/>
                </a:lnTo>
                <a:lnTo>
                  <a:pt x="4686" y="4045"/>
                </a:lnTo>
                <a:lnTo>
                  <a:pt x="4472" y="4216"/>
                </a:lnTo>
                <a:lnTo>
                  <a:pt x="4472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216"/>
                </a:lnTo>
                <a:lnTo>
                  <a:pt x="4451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173"/>
                </a:lnTo>
                <a:lnTo>
                  <a:pt x="4451" y="4173"/>
                </a:lnTo>
                <a:lnTo>
                  <a:pt x="4451" y="4216"/>
                </a:lnTo>
                <a:lnTo>
                  <a:pt x="4451" y="4216"/>
                </a:lnTo>
                <a:lnTo>
                  <a:pt x="4472" y="4216"/>
                </a:lnTo>
                <a:lnTo>
                  <a:pt x="4472" y="4216"/>
                </a:lnTo>
                <a:lnTo>
                  <a:pt x="4472" y="4045"/>
                </a:lnTo>
                <a:lnTo>
                  <a:pt x="4472" y="3831"/>
                </a:lnTo>
                <a:lnTo>
                  <a:pt x="4408" y="3638"/>
                </a:lnTo>
                <a:lnTo>
                  <a:pt x="4365" y="3553"/>
                </a:lnTo>
                <a:lnTo>
                  <a:pt x="4322" y="3510"/>
                </a:lnTo>
                <a:lnTo>
                  <a:pt x="4322" y="3510"/>
                </a:lnTo>
                <a:lnTo>
                  <a:pt x="4258" y="3488"/>
                </a:lnTo>
                <a:lnTo>
                  <a:pt x="4194" y="3467"/>
                </a:lnTo>
                <a:lnTo>
                  <a:pt x="4151" y="3467"/>
                </a:lnTo>
                <a:lnTo>
                  <a:pt x="4087" y="3488"/>
                </a:lnTo>
                <a:lnTo>
                  <a:pt x="4044" y="3531"/>
                </a:lnTo>
                <a:lnTo>
                  <a:pt x="4023" y="3574"/>
                </a:lnTo>
                <a:lnTo>
                  <a:pt x="3959" y="3702"/>
                </a:lnTo>
                <a:lnTo>
                  <a:pt x="3937" y="3852"/>
                </a:lnTo>
                <a:lnTo>
                  <a:pt x="3916" y="4002"/>
                </a:lnTo>
                <a:lnTo>
                  <a:pt x="3916" y="4237"/>
                </a:lnTo>
                <a:lnTo>
                  <a:pt x="3916" y="4237"/>
                </a:lnTo>
                <a:lnTo>
                  <a:pt x="3787" y="4130"/>
                </a:lnTo>
                <a:lnTo>
                  <a:pt x="3638" y="4045"/>
                </a:lnTo>
                <a:lnTo>
                  <a:pt x="3552" y="4023"/>
                </a:lnTo>
                <a:lnTo>
                  <a:pt x="3466" y="4023"/>
                </a:lnTo>
                <a:lnTo>
                  <a:pt x="3402" y="4045"/>
                </a:lnTo>
                <a:lnTo>
                  <a:pt x="3359" y="4109"/>
                </a:lnTo>
                <a:lnTo>
                  <a:pt x="3359" y="4109"/>
                </a:lnTo>
                <a:lnTo>
                  <a:pt x="3359" y="4173"/>
                </a:lnTo>
                <a:lnTo>
                  <a:pt x="3381" y="4259"/>
                </a:lnTo>
                <a:lnTo>
                  <a:pt x="3424" y="4323"/>
                </a:lnTo>
                <a:lnTo>
                  <a:pt x="3488" y="4387"/>
                </a:lnTo>
                <a:lnTo>
                  <a:pt x="3638" y="4515"/>
                </a:lnTo>
                <a:lnTo>
                  <a:pt x="3745" y="4601"/>
                </a:lnTo>
                <a:lnTo>
                  <a:pt x="3745" y="4601"/>
                </a:lnTo>
                <a:lnTo>
                  <a:pt x="3852" y="4729"/>
                </a:lnTo>
                <a:lnTo>
                  <a:pt x="3916" y="4858"/>
                </a:lnTo>
                <a:lnTo>
                  <a:pt x="3937" y="5008"/>
                </a:lnTo>
                <a:lnTo>
                  <a:pt x="3937" y="5179"/>
                </a:lnTo>
                <a:lnTo>
                  <a:pt x="3937" y="5179"/>
                </a:lnTo>
                <a:lnTo>
                  <a:pt x="3916" y="5521"/>
                </a:lnTo>
                <a:lnTo>
                  <a:pt x="3916" y="5521"/>
                </a:lnTo>
                <a:lnTo>
                  <a:pt x="3916" y="5607"/>
                </a:lnTo>
                <a:lnTo>
                  <a:pt x="3894" y="5692"/>
                </a:lnTo>
                <a:lnTo>
                  <a:pt x="3894" y="5692"/>
                </a:lnTo>
                <a:lnTo>
                  <a:pt x="3873" y="5735"/>
                </a:lnTo>
                <a:lnTo>
                  <a:pt x="3830" y="5756"/>
                </a:lnTo>
                <a:lnTo>
                  <a:pt x="3787" y="5735"/>
                </a:lnTo>
                <a:lnTo>
                  <a:pt x="3723" y="5671"/>
                </a:lnTo>
                <a:lnTo>
                  <a:pt x="3723" y="5671"/>
                </a:lnTo>
                <a:lnTo>
                  <a:pt x="3616" y="5628"/>
                </a:lnTo>
                <a:lnTo>
                  <a:pt x="3488" y="5542"/>
                </a:lnTo>
                <a:lnTo>
                  <a:pt x="3252" y="5393"/>
                </a:lnTo>
                <a:lnTo>
                  <a:pt x="3252" y="5393"/>
                </a:lnTo>
                <a:lnTo>
                  <a:pt x="3039" y="5286"/>
                </a:lnTo>
                <a:lnTo>
                  <a:pt x="2825" y="5179"/>
                </a:lnTo>
                <a:lnTo>
                  <a:pt x="2825" y="5179"/>
                </a:lnTo>
                <a:lnTo>
                  <a:pt x="2739" y="5114"/>
                </a:lnTo>
                <a:lnTo>
                  <a:pt x="2675" y="5050"/>
                </a:lnTo>
                <a:lnTo>
                  <a:pt x="2632" y="4986"/>
                </a:lnTo>
                <a:lnTo>
                  <a:pt x="2611" y="4901"/>
                </a:lnTo>
                <a:lnTo>
                  <a:pt x="2546" y="4729"/>
                </a:lnTo>
                <a:lnTo>
                  <a:pt x="2504" y="4558"/>
                </a:lnTo>
                <a:lnTo>
                  <a:pt x="2504" y="4558"/>
                </a:lnTo>
                <a:lnTo>
                  <a:pt x="2439" y="4430"/>
                </a:lnTo>
                <a:lnTo>
                  <a:pt x="2354" y="4280"/>
                </a:lnTo>
                <a:lnTo>
                  <a:pt x="2290" y="4216"/>
                </a:lnTo>
                <a:lnTo>
                  <a:pt x="2225" y="4194"/>
                </a:lnTo>
                <a:lnTo>
                  <a:pt x="2161" y="4194"/>
                </a:lnTo>
                <a:lnTo>
                  <a:pt x="2076" y="4259"/>
                </a:lnTo>
                <a:lnTo>
                  <a:pt x="2076" y="4259"/>
                </a:lnTo>
                <a:lnTo>
                  <a:pt x="2054" y="4323"/>
                </a:lnTo>
                <a:lnTo>
                  <a:pt x="2033" y="4366"/>
                </a:lnTo>
                <a:lnTo>
                  <a:pt x="2054" y="4515"/>
                </a:lnTo>
                <a:lnTo>
                  <a:pt x="2076" y="4644"/>
                </a:lnTo>
                <a:lnTo>
                  <a:pt x="2097" y="4772"/>
                </a:lnTo>
                <a:lnTo>
                  <a:pt x="2097" y="4772"/>
                </a:lnTo>
                <a:lnTo>
                  <a:pt x="1969" y="4729"/>
                </a:lnTo>
                <a:lnTo>
                  <a:pt x="1755" y="4665"/>
                </a:lnTo>
                <a:lnTo>
                  <a:pt x="1584" y="4665"/>
                </a:lnTo>
                <a:lnTo>
                  <a:pt x="1498" y="4665"/>
                </a:lnTo>
                <a:lnTo>
                  <a:pt x="1434" y="4708"/>
                </a:lnTo>
                <a:lnTo>
                  <a:pt x="1434" y="4708"/>
                </a:lnTo>
                <a:lnTo>
                  <a:pt x="1412" y="4751"/>
                </a:lnTo>
                <a:lnTo>
                  <a:pt x="1412" y="4772"/>
                </a:lnTo>
                <a:lnTo>
                  <a:pt x="1455" y="4858"/>
                </a:lnTo>
                <a:lnTo>
                  <a:pt x="1541" y="4943"/>
                </a:lnTo>
                <a:lnTo>
                  <a:pt x="1669" y="5008"/>
                </a:lnTo>
                <a:lnTo>
                  <a:pt x="1926" y="5157"/>
                </a:lnTo>
                <a:lnTo>
                  <a:pt x="2097" y="5264"/>
                </a:lnTo>
                <a:lnTo>
                  <a:pt x="2097" y="5264"/>
                </a:lnTo>
                <a:lnTo>
                  <a:pt x="2012" y="5286"/>
                </a:lnTo>
                <a:lnTo>
                  <a:pt x="1926" y="5286"/>
                </a:lnTo>
                <a:lnTo>
                  <a:pt x="1712" y="5286"/>
                </a:lnTo>
                <a:lnTo>
                  <a:pt x="1605" y="5286"/>
                </a:lnTo>
                <a:lnTo>
                  <a:pt x="1519" y="5286"/>
                </a:lnTo>
                <a:lnTo>
                  <a:pt x="1434" y="5328"/>
                </a:lnTo>
                <a:lnTo>
                  <a:pt x="1370" y="5371"/>
                </a:lnTo>
                <a:lnTo>
                  <a:pt x="1370" y="5371"/>
                </a:lnTo>
                <a:lnTo>
                  <a:pt x="1327" y="5435"/>
                </a:lnTo>
                <a:lnTo>
                  <a:pt x="1305" y="5478"/>
                </a:lnTo>
                <a:lnTo>
                  <a:pt x="1305" y="5521"/>
                </a:lnTo>
                <a:lnTo>
                  <a:pt x="1327" y="5564"/>
                </a:lnTo>
                <a:lnTo>
                  <a:pt x="1391" y="5607"/>
                </a:lnTo>
                <a:lnTo>
                  <a:pt x="1477" y="5649"/>
                </a:lnTo>
                <a:lnTo>
                  <a:pt x="1605" y="5671"/>
                </a:lnTo>
                <a:lnTo>
                  <a:pt x="1733" y="5692"/>
                </a:lnTo>
                <a:lnTo>
                  <a:pt x="1905" y="5692"/>
                </a:lnTo>
                <a:lnTo>
                  <a:pt x="1905" y="5692"/>
                </a:lnTo>
                <a:lnTo>
                  <a:pt x="2311" y="5692"/>
                </a:lnTo>
                <a:lnTo>
                  <a:pt x="2311" y="5692"/>
                </a:lnTo>
                <a:lnTo>
                  <a:pt x="2482" y="5671"/>
                </a:lnTo>
                <a:lnTo>
                  <a:pt x="2568" y="5649"/>
                </a:lnTo>
                <a:lnTo>
                  <a:pt x="2653" y="5671"/>
                </a:lnTo>
                <a:lnTo>
                  <a:pt x="2653" y="5671"/>
                </a:lnTo>
                <a:lnTo>
                  <a:pt x="2760" y="5735"/>
                </a:lnTo>
                <a:lnTo>
                  <a:pt x="2889" y="5821"/>
                </a:lnTo>
                <a:lnTo>
                  <a:pt x="3017" y="5928"/>
                </a:lnTo>
                <a:lnTo>
                  <a:pt x="3124" y="5992"/>
                </a:lnTo>
                <a:lnTo>
                  <a:pt x="3124" y="5992"/>
                </a:lnTo>
                <a:lnTo>
                  <a:pt x="3381" y="6120"/>
                </a:lnTo>
                <a:lnTo>
                  <a:pt x="3509" y="6184"/>
                </a:lnTo>
                <a:lnTo>
                  <a:pt x="3552" y="6206"/>
                </a:lnTo>
                <a:lnTo>
                  <a:pt x="3573" y="6248"/>
                </a:lnTo>
                <a:lnTo>
                  <a:pt x="3573" y="6248"/>
                </a:lnTo>
                <a:lnTo>
                  <a:pt x="3595" y="6291"/>
                </a:lnTo>
                <a:lnTo>
                  <a:pt x="3595" y="6355"/>
                </a:lnTo>
                <a:lnTo>
                  <a:pt x="3573" y="6377"/>
                </a:lnTo>
                <a:lnTo>
                  <a:pt x="3531" y="6420"/>
                </a:lnTo>
                <a:lnTo>
                  <a:pt x="3445" y="6462"/>
                </a:lnTo>
                <a:lnTo>
                  <a:pt x="3338" y="6527"/>
                </a:lnTo>
                <a:lnTo>
                  <a:pt x="3338" y="6527"/>
                </a:lnTo>
                <a:lnTo>
                  <a:pt x="2803" y="6826"/>
                </a:lnTo>
                <a:lnTo>
                  <a:pt x="2525" y="6955"/>
                </a:lnTo>
                <a:lnTo>
                  <a:pt x="2397" y="7019"/>
                </a:lnTo>
                <a:lnTo>
                  <a:pt x="2247" y="7040"/>
                </a:lnTo>
                <a:lnTo>
                  <a:pt x="2247" y="7040"/>
                </a:lnTo>
                <a:lnTo>
                  <a:pt x="2012" y="7061"/>
                </a:lnTo>
                <a:lnTo>
                  <a:pt x="1776" y="7061"/>
                </a:lnTo>
                <a:lnTo>
                  <a:pt x="1284" y="7061"/>
                </a:lnTo>
                <a:lnTo>
                  <a:pt x="1284" y="7061"/>
                </a:lnTo>
                <a:lnTo>
                  <a:pt x="1156" y="7083"/>
                </a:lnTo>
                <a:lnTo>
                  <a:pt x="985" y="7083"/>
                </a:lnTo>
                <a:lnTo>
                  <a:pt x="920" y="7104"/>
                </a:lnTo>
                <a:lnTo>
                  <a:pt x="856" y="7147"/>
                </a:lnTo>
                <a:lnTo>
                  <a:pt x="813" y="7190"/>
                </a:lnTo>
                <a:lnTo>
                  <a:pt x="771" y="7254"/>
                </a:lnTo>
                <a:lnTo>
                  <a:pt x="771" y="7254"/>
                </a:lnTo>
                <a:lnTo>
                  <a:pt x="771" y="7318"/>
                </a:lnTo>
                <a:lnTo>
                  <a:pt x="792" y="7361"/>
                </a:lnTo>
                <a:lnTo>
                  <a:pt x="813" y="7404"/>
                </a:lnTo>
                <a:lnTo>
                  <a:pt x="835" y="7447"/>
                </a:lnTo>
                <a:lnTo>
                  <a:pt x="942" y="7489"/>
                </a:lnTo>
                <a:lnTo>
                  <a:pt x="1070" y="7511"/>
                </a:lnTo>
                <a:lnTo>
                  <a:pt x="1327" y="7532"/>
                </a:lnTo>
                <a:lnTo>
                  <a:pt x="1455" y="7532"/>
                </a:lnTo>
                <a:lnTo>
                  <a:pt x="1519" y="7554"/>
                </a:lnTo>
                <a:lnTo>
                  <a:pt x="1519" y="7554"/>
                </a:lnTo>
                <a:lnTo>
                  <a:pt x="1370" y="7661"/>
                </a:lnTo>
                <a:lnTo>
                  <a:pt x="1177" y="7832"/>
                </a:lnTo>
                <a:lnTo>
                  <a:pt x="1134" y="7896"/>
                </a:lnTo>
                <a:lnTo>
                  <a:pt x="1091" y="7982"/>
                </a:lnTo>
                <a:lnTo>
                  <a:pt x="1113" y="8024"/>
                </a:lnTo>
                <a:lnTo>
                  <a:pt x="1134" y="8067"/>
                </a:lnTo>
                <a:lnTo>
                  <a:pt x="1177" y="8088"/>
                </a:lnTo>
                <a:lnTo>
                  <a:pt x="1241" y="8110"/>
                </a:lnTo>
                <a:lnTo>
                  <a:pt x="1241" y="8110"/>
                </a:lnTo>
                <a:lnTo>
                  <a:pt x="1370" y="8088"/>
                </a:lnTo>
                <a:lnTo>
                  <a:pt x="1605" y="8024"/>
                </a:lnTo>
                <a:lnTo>
                  <a:pt x="1798" y="7939"/>
                </a:lnTo>
                <a:lnTo>
                  <a:pt x="1883" y="7896"/>
                </a:lnTo>
                <a:lnTo>
                  <a:pt x="1905" y="7875"/>
                </a:lnTo>
                <a:lnTo>
                  <a:pt x="1905" y="7875"/>
                </a:lnTo>
                <a:lnTo>
                  <a:pt x="1840" y="8024"/>
                </a:lnTo>
                <a:lnTo>
                  <a:pt x="1798" y="8217"/>
                </a:lnTo>
                <a:lnTo>
                  <a:pt x="1776" y="8302"/>
                </a:lnTo>
                <a:lnTo>
                  <a:pt x="1755" y="8388"/>
                </a:lnTo>
                <a:lnTo>
                  <a:pt x="1776" y="8474"/>
                </a:lnTo>
                <a:lnTo>
                  <a:pt x="1819" y="8538"/>
                </a:lnTo>
                <a:lnTo>
                  <a:pt x="1819" y="8538"/>
                </a:lnTo>
                <a:lnTo>
                  <a:pt x="1883" y="8602"/>
                </a:lnTo>
                <a:lnTo>
                  <a:pt x="1969" y="8623"/>
                </a:lnTo>
                <a:lnTo>
                  <a:pt x="2033" y="8602"/>
                </a:lnTo>
                <a:lnTo>
                  <a:pt x="2097" y="8559"/>
                </a:lnTo>
                <a:lnTo>
                  <a:pt x="2161" y="8495"/>
                </a:lnTo>
                <a:lnTo>
                  <a:pt x="2225" y="8409"/>
                </a:lnTo>
                <a:lnTo>
                  <a:pt x="2290" y="8260"/>
                </a:lnTo>
                <a:lnTo>
                  <a:pt x="2290" y="8260"/>
                </a:lnTo>
                <a:lnTo>
                  <a:pt x="2375" y="8046"/>
                </a:lnTo>
                <a:lnTo>
                  <a:pt x="2482" y="7832"/>
                </a:lnTo>
                <a:lnTo>
                  <a:pt x="2525" y="7725"/>
                </a:lnTo>
                <a:lnTo>
                  <a:pt x="2589" y="7639"/>
                </a:lnTo>
                <a:lnTo>
                  <a:pt x="2675" y="7575"/>
                </a:lnTo>
                <a:lnTo>
                  <a:pt x="2782" y="7511"/>
                </a:lnTo>
                <a:lnTo>
                  <a:pt x="2782" y="7511"/>
                </a:lnTo>
                <a:lnTo>
                  <a:pt x="3338" y="7233"/>
                </a:lnTo>
                <a:lnTo>
                  <a:pt x="3873" y="6955"/>
                </a:lnTo>
                <a:lnTo>
                  <a:pt x="3873" y="6955"/>
                </a:lnTo>
                <a:lnTo>
                  <a:pt x="3894" y="7404"/>
                </a:lnTo>
                <a:lnTo>
                  <a:pt x="3894" y="7639"/>
                </a:lnTo>
                <a:lnTo>
                  <a:pt x="3873" y="7746"/>
                </a:lnTo>
                <a:lnTo>
                  <a:pt x="3830" y="7832"/>
                </a:lnTo>
                <a:lnTo>
                  <a:pt x="3830" y="7832"/>
                </a:lnTo>
                <a:lnTo>
                  <a:pt x="3787" y="7917"/>
                </a:lnTo>
                <a:lnTo>
                  <a:pt x="3723" y="7960"/>
                </a:lnTo>
                <a:lnTo>
                  <a:pt x="3595" y="8067"/>
                </a:lnTo>
                <a:lnTo>
                  <a:pt x="3466" y="8174"/>
                </a:lnTo>
                <a:lnTo>
                  <a:pt x="3402" y="8238"/>
                </a:lnTo>
                <a:lnTo>
                  <a:pt x="3359" y="8302"/>
                </a:lnTo>
                <a:lnTo>
                  <a:pt x="3359" y="8302"/>
                </a:lnTo>
                <a:lnTo>
                  <a:pt x="3317" y="8388"/>
                </a:lnTo>
                <a:lnTo>
                  <a:pt x="3295" y="8474"/>
                </a:lnTo>
                <a:lnTo>
                  <a:pt x="3295" y="8559"/>
                </a:lnTo>
                <a:lnTo>
                  <a:pt x="3295" y="8623"/>
                </a:lnTo>
                <a:lnTo>
                  <a:pt x="3338" y="8666"/>
                </a:lnTo>
                <a:lnTo>
                  <a:pt x="3381" y="8709"/>
                </a:lnTo>
                <a:lnTo>
                  <a:pt x="3466" y="8709"/>
                </a:lnTo>
                <a:lnTo>
                  <a:pt x="3552" y="8688"/>
                </a:lnTo>
                <a:lnTo>
                  <a:pt x="3552" y="8688"/>
                </a:lnTo>
                <a:lnTo>
                  <a:pt x="3659" y="8602"/>
                </a:lnTo>
                <a:lnTo>
                  <a:pt x="3745" y="8516"/>
                </a:lnTo>
                <a:lnTo>
                  <a:pt x="3830" y="8431"/>
                </a:lnTo>
                <a:lnTo>
                  <a:pt x="3873" y="8409"/>
                </a:lnTo>
                <a:lnTo>
                  <a:pt x="3937" y="8388"/>
                </a:lnTo>
                <a:lnTo>
                  <a:pt x="3937" y="8388"/>
                </a:lnTo>
                <a:lnTo>
                  <a:pt x="3937" y="8602"/>
                </a:lnTo>
                <a:lnTo>
                  <a:pt x="3959" y="8837"/>
                </a:lnTo>
                <a:lnTo>
                  <a:pt x="3980" y="8966"/>
                </a:lnTo>
                <a:lnTo>
                  <a:pt x="4023" y="9051"/>
                </a:lnTo>
                <a:lnTo>
                  <a:pt x="4108" y="9115"/>
                </a:lnTo>
                <a:lnTo>
                  <a:pt x="4151" y="9137"/>
                </a:lnTo>
                <a:lnTo>
                  <a:pt x="4215" y="9137"/>
                </a:lnTo>
                <a:lnTo>
                  <a:pt x="4215" y="9137"/>
                </a:lnTo>
                <a:lnTo>
                  <a:pt x="4279" y="9137"/>
                </a:lnTo>
                <a:lnTo>
                  <a:pt x="4344" y="9115"/>
                </a:lnTo>
                <a:lnTo>
                  <a:pt x="4408" y="9051"/>
                </a:lnTo>
                <a:lnTo>
                  <a:pt x="4451" y="8966"/>
                </a:lnTo>
                <a:lnTo>
                  <a:pt x="4472" y="8859"/>
                </a:lnTo>
                <a:lnTo>
                  <a:pt x="4493" y="8623"/>
                </a:lnTo>
                <a:lnTo>
                  <a:pt x="4515" y="8495"/>
                </a:lnTo>
                <a:lnTo>
                  <a:pt x="4536" y="8409"/>
                </a:lnTo>
                <a:lnTo>
                  <a:pt x="4536" y="8409"/>
                </a:lnTo>
                <a:lnTo>
                  <a:pt x="4665" y="8559"/>
                </a:lnTo>
                <a:lnTo>
                  <a:pt x="4879" y="8752"/>
                </a:lnTo>
                <a:lnTo>
                  <a:pt x="4986" y="8816"/>
                </a:lnTo>
                <a:lnTo>
                  <a:pt x="5028" y="8837"/>
                </a:lnTo>
                <a:lnTo>
                  <a:pt x="5071" y="8837"/>
                </a:lnTo>
                <a:lnTo>
                  <a:pt x="5114" y="8816"/>
                </a:lnTo>
                <a:lnTo>
                  <a:pt x="5135" y="8795"/>
                </a:lnTo>
                <a:lnTo>
                  <a:pt x="5157" y="8730"/>
                </a:lnTo>
                <a:lnTo>
                  <a:pt x="5178" y="8666"/>
                </a:lnTo>
                <a:lnTo>
                  <a:pt x="5178" y="8666"/>
                </a:lnTo>
                <a:lnTo>
                  <a:pt x="5157" y="8559"/>
                </a:lnTo>
                <a:lnTo>
                  <a:pt x="5092" y="8452"/>
                </a:lnTo>
                <a:lnTo>
                  <a:pt x="5007" y="8367"/>
                </a:lnTo>
                <a:lnTo>
                  <a:pt x="4900" y="8260"/>
                </a:lnTo>
                <a:lnTo>
                  <a:pt x="4707" y="8088"/>
                </a:lnTo>
                <a:lnTo>
                  <a:pt x="4622" y="8003"/>
                </a:lnTo>
                <a:lnTo>
                  <a:pt x="4558" y="7917"/>
                </a:lnTo>
                <a:lnTo>
                  <a:pt x="4558" y="7917"/>
                </a:lnTo>
                <a:lnTo>
                  <a:pt x="4515" y="7746"/>
                </a:lnTo>
                <a:lnTo>
                  <a:pt x="4515" y="7532"/>
                </a:lnTo>
                <a:lnTo>
                  <a:pt x="4515" y="7126"/>
                </a:lnTo>
                <a:lnTo>
                  <a:pt x="4515" y="7126"/>
                </a:lnTo>
                <a:lnTo>
                  <a:pt x="4515" y="6997"/>
                </a:lnTo>
                <a:lnTo>
                  <a:pt x="4536" y="6912"/>
                </a:lnTo>
                <a:lnTo>
                  <a:pt x="4536" y="6890"/>
                </a:lnTo>
                <a:lnTo>
                  <a:pt x="4558" y="6869"/>
                </a:lnTo>
                <a:lnTo>
                  <a:pt x="4558" y="6869"/>
                </a:lnTo>
                <a:lnTo>
                  <a:pt x="4622" y="6869"/>
                </a:lnTo>
                <a:lnTo>
                  <a:pt x="4686" y="6912"/>
                </a:lnTo>
                <a:lnTo>
                  <a:pt x="4900" y="7019"/>
                </a:lnTo>
                <a:lnTo>
                  <a:pt x="5221" y="7254"/>
                </a:lnTo>
                <a:lnTo>
                  <a:pt x="5221" y="7254"/>
                </a:lnTo>
                <a:lnTo>
                  <a:pt x="5520" y="7425"/>
                </a:lnTo>
                <a:lnTo>
                  <a:pt x="5670" y="7532"/>
                </a:lnTo>
                <a:lnTo>
                  <a:pt x="5713" y="7596"/>
                </a:lnTo>
                <a:lnTo>
                  <a:pt x="5756" y="7661"/>
                </a:lnTo>
                <a:lnTo>
                  <a:pt x="5756" y="7661"/>
                </a:lnTo>
                <a:lnTo>
                  <a:pt x="5799" y="7746"/>
                </a:lnTo>
                <a:lnTo>
                  <a:pt x="5820" y="7853"/>
                </a:lnTo>
                <a:lnTo>
                  <a:pt x="5841" y="8067"/>
                </a:lnTo>
                <a:lnTo>
                  <a:pt x="5841" y="8067"/>
                </a:lnTo>
                <a:lnTo>
                  <a:pt x="5863" y="8153"/>
                </a:lnTo>
                <a:lnTo>
                  <a:pt x="5906" y="8238"/>
                </a:lnTo>
                <a:lnTo>
                  <a:pt x="5970" y="8302"/>
                </a:lnTo>
                <a:lnTo>
                  <a:pt x="6055" y="8345"/>
                </a:lnTo>
                <a:lnTo>
                  <a:pt x="6055" y="8345"/>
                </a:lnTo>
                <a:lnTo>
                  <a:pt x="6119" y="8367"/>
                </a:lnTo>
                <a:lnTo>
                  <a:pt x="6184" y="8345"/>
                </a:lnTo>
                <a:lnTo>
                  <a:pt x="6226" y="8324"/>
                </a:lnTo>
                <a:lnTo>
                  <a:pt x="6226" y="8281"/>
                </a:lnTo>
                <a:lnTo>
                  <a:pt x="6248" y="8174"/>
                </a:lnTo>
                <a:lnTo>
                  <a:pt x="6269" y="8067"/>
                </a:lnTo>
                <a:lnTo>
                  <a:pt x="6269" y="8067"/>
                </a:lnTo>
                <a:lnTo>
                  <a:pt x="6291" y="8024"/>
                </a:lnTo>
                <a:lnTo>
                  <a:pt x="6312" y="8003"/>
                </a:lnTo>
                <a:lnTo>
                  <a:pt x="6376" y="8003"/>
                </a:lnTo>
                <a:lnTo>
                  <a:pt x="6462" y="8024"/>
                </a:lnTo>
                <a:lnTo>
                  <a:pt x="6569" y="8046"/>
                </a:lnTo>
                <a:lnTo>
                  <a:pt x="6569" y="8046"/>
                </a:lnTo>
                <a:lnTo>
                  <a:pt x="6676" y="8046"/>
                </a:lnTo>
                <a:lnTo>
                  <a:pt x="6761" y="8003"/>
                </a:lnTo>
                <a:lnTo>
                  <a:pt x="6804" y="7982"/>
                </a:lnTo>
                <a:lnTo>
                  <a:pt x="6826" y="7939"/>
                </a:lnTo>
                <a:lnTo>
                  <a:pt x="6847" y="7896"/>
                </a:lnTo>
                <a:lnTo>
                  <a:pt x="6868" y="7832"/>
                </a:lnTo>
                <a:lnTo>
                  <a:pt x="6868" y="7832"/>
                </a:lnTo>
                <a:lnTo>
                  <a:pt x="6847" y="7725"/>
                </a:lnTo>
                <a:lnTo>
                  <a:pt x="6783" y="7639"/>
                </a:lnTo>
                <a:lnTo>
                  <a:pt x="6719" y="7575"/>
                </a:lnTo>
                <a:lnTo>
                  <a:pt x="6612" y="7511"/>
                </a:lnTo>
                <a:lnTo>
                  <a:pt x="6440" y="7382"/>
                </a:lnTo>
                <a:lnTo>
                  <a:pt x="6355" y="7297"/>
                </a:lnTo>
                <a:lnTo>
                  <a:pt x="6312" y="7211"/>
                </a:lnTo>
                <a:lnTo>
                  <a:pt x="6312" y="7211"/>
                </a:lnTo>
                <a:lnTo>
                  <a:pt x="6483" y="7190"/>
                </a:lnTo>
                <a:lnTo>
                  <a:pt x="6676" y="7126"/>
                </a:lnTo>
                <a:lnTo>
                  <a:pt x="6847" y="7040"/>
                </a:lnTo>
                <a:lnTo>
                  <a:pt x="6911" y="6997"/>
                </a:lnTo>
                <a:lnTo>
                  <a:pt x="6975" y="6933"/>
                </a:lnTo>
                <a:lnTo>
                  <a:pt x="6975" y="6933"/>
                </a:lnTo>
                <a:lnTo>
                  <a:pt x="7040" y="6848"/>
                </a:lnTo>
                <a:lnTo>
                  <a:pt x="7061" y="6762"/>
                </a:lnTo>
                <a:lnTo>
                  <a:pt x="7040" y="6719"/>
                </a:lnTo>
                <a:lnTo>
                  <a:pt x="6975" y="6676"/>
                </a:lnTo>
                <a:lnTo>
                  <a:pt x="6911" y="6655"/>
                </a:lnTo>
                <a:lnTo>
                  <a:pt x="6804" y="6655"/>
                </a:lnTo>
                <a:lnTo>
                  <a:pt x="6633" y="6676"/>
                </a:lnTo>
                <a:lnTo>
                  <a:pt x="6633" y="6676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F4237739-3B78-5A34-30B0-76199CF0E4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B3A63B55-3D02-83D1-5C16-A90EBB9CEA8B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56620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6;p8"/>
          <p:cNvSpPr/>
          <p:nvPr/>
        </p:nvSpPr>
        <p:spPr>
          <a:xfrm>
            <a:off x="1921007" y="1590595"/>
            <a:ext cx="1260181" cy="937451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10;p8"/>
          <p:cNvSpPr/>
          <p:nvPr/>
        </p:nvSpPr>
        <p:spPr>
          <a:xfrm rot="10800000">
            <a:off x="3772550" y="1822389"/>
            <a:ext cx="466016" cy="473861"/>
          </a:xfrm>
          <a:custGeom>
            <a:avLst/>
            <a:gdLst/>
            <a:ahLst/>
            <a:cxnLst/>
            <a:rect l="l" t="t" r="r" b="b"/>
            <a:pathLst>
              <a:path w="9565" h="9757" extrusionOk="0">
                <a:moveTo>
                  <a:pt x="9093" y="2931"/>
                </a:moveTo>
                <a:lnTo>
                  <a:pt x="9093" y="2931"/>
                </a:lnTo>
                <a:lnTo>
                  <a:pt x="8815" y="2375"/>
                </a:lnTo>
                <a:lnTo>
                  <a:pt x="8687" y="2097"/>
                </a:lnTo>
                <a:lnTo>
                  <a:pt x="8516" y="1840"/>
                </a:lnTo>
                <a:lnTo>
                  <a:pt x="8516" y="1840"/>
                </a:lnTo>
                <a:lnTo>
                  <a:pt x="8409" y="1669"/>
                </a:lnTo>
                <a:lnTo>
                  <a:pt x="8280" y="1519"/>
                </a:lnTo>
                <a:lnTo>
                  <a:pt x="8002" y="1220"/>
                </a:lnTo>
                <a:lnTo>
                  <a:pt x="7681" y="963"/>
                </a:lnTo>
                <a:lnTo>
                  <a:pt x="7360" y="728"/>
                </a:lnTo>
                <a:lnTo>
                  <a:pt x="7360" y="728"/>
                </a:lnTo>
                <a:lnTo>
                  <a:pt x="6718" y="385"/>
                </a:lnTo>
                <a:lnTo>
                  <a:pt x="6718" y="385"/>
                </a:lnTo>
                <a:lnTo>
                  <a:pt x="6590" y="300"/>
                </a:lnTo>
                <a:lnTo>
                  <a:pt x="6483" y="235"/>
                </a:lnTo>
                <a:lnTo>
                  <a:pt x="6483" y="235"/>
                </a:lnTo>
                <a:lnTo>
                  <a:pt x="6397" y="214"/>
                </a:lnTo>
                <a:lnTo>
                  <a:pt x="6312" y="193"/>
                </a:lnTo>
                <a:lnTo>
                  <a:pt x="6141" y="150"/>
                </a:lnTo>
                <a:lnTo>
                  <a:pt x="6141" y="150"/>
                </a:lnTo>
                <a:lnTo>
                  <a:pt x="5756" y="43"/>
                </a:lnTo>
                <a:lnTo>
                  <a:pt x="5563" y="0"/>
                </a:lnTo>
                <a:lnTo>
                  <a:pt x="5349" y="0"/>
                </a:lnTo>
                <a:lnTo>
                  <a:pt x="4536" y="0"/>
                </a:lnTo>
                <a:lnTo>
                  <a:pt x="4536" y="0"/>
                </a:lnTo>
                <a:lnTo>
                  <a:pt x="4493" y="21"/>
                </a:lnTo>
                <a:lnTo>
                  <a:pt x="4429" y="43"/>
                </a:lnTo>
                <a:lnTo>
                  <a:pt x="4194" y="64"/>
                </a:lnTo>
                <a:lnTo>
                  <a:pt x="3766" y="107"/>
                </a:lnTo>
                <a:lnTo>
                  <a:pt x="3766" y="107"/>
                </a:lnTo>
                <a:lnTo>
                  <a:pt x="3381" y="214"/>
                </a:lnTo>
                <a:lnTo>
                  <a:pt x="3017" y="342"/>
                </a:lnTo>
                <a:lnTo>
                  <a:pt x="3017" y="342"/>
                </a:lnTo>
                <a:lnTo>
                  <a:pt x="2824" y="407"/>
                </a:lnTo>
                <a:lnTo>
                  <a:pt x="2610" y="492"/>
                </a:lnTo>
                <a:lnTo>
                  <a:pt x="2610" y="492"/>
                </a:lnTo>
                <a:lnTo>
                  <a:pt x="2503" y="535"/>
                </a:lnTo>
                <a:lnTo>
                  <a:pt x="2396" y="599"/>
                </a:lnTo>
                <a:lnTo>
                  <a:pt x="2204" y="749"/>
                </a:lnTo>
                <a:lnTo>
                  <a:pt x="2204" y="749"/>
                </a:lnTo>
                <a:lnTo>
                  <a:pt x="1840" y="1006"/>
                </a:lnTo>
                <a:lnTo>
                  <a:pt x="1498" y="1262"/>
                </a:lnTo>
                <a:lnTo>
                  <a:pt x="1498" y="1262"/>
                </a:lnTo>
                <a:lnTo>
                  <a:pt x="1327" y="1412"/>
                </a:lnTo>
                <a:lnTo>
                  <a:pt x="1177" y="1583"/>
                </a:lnTo>
                <a:lnTo>
                  <a:pt x="1027" y="1755"/>
                </a:lnTo>
                <a:lnTo>
                  <a:pt x="899" y="1947"/>
                </a:lnTo>
                <a:lnTo>
                  <a:pt x="642" y="2332"/>
                </a:lnTo>
                <a:lnTo>
                  <a:pt x="428" y="2717"/>
                </a:lnTo>
                <a:lnTo>
                  <a:pt x="428" y="2717"/>
                </a:lnTo>
                <a:lnTo>
                  <a:pt x="342" y="2931"/>
                </a:lnTo>
                <a:lnTo>
                  <a:pt x="278" y="3145"/>
                </a:lnTo>
                <a:lnTo>
                  <a:pt x="214" y="3381"/>
                </a:lnTo>
                <a:lnTo>
                  <a:pt x="150" y="3616"/>
                </a:lnTo>
                <a:lnTo>
                  <a:pt x="86" y="4108"/>
                </a:lnTo>
                <a:lnTo>
                  <a:pt x="22" y="4579"/>
                </a:lnTo>
                <a:lnTo>
                  <a:pt x="22" y="4579"/>
                </a:lnTo>
                <a:lnTo>
                  <a:pt x="0" y="4771"/>
                </a:lnTo>
                <a:lnTo>
                  <a:pt x="0" y="4964"/>
                </a:lnTo>
                <a:lnTo>
                  <a:pt x="43" y="5370"/>
                </a:lnTo>
                <a:lnTo>
                  <a:pt x="107" y="5777"/>
                </a:lnTo>
                <a:lnTo>
                  <a:pt x="150" y="6162"/>
                </a:lnTo>
                <a:lnTo>
                  <a:pt x="150" y="6162"/>
                </a:lnTo>
                <a:lnTo>
                  <a:pt x="150" y="6312"/>
                </a:lnTo>
                <a:lnTo>
                  <a:pt x="193" y="6462"/>
                </a:lnTo>
                <a:lnTo>
                  <a:pt x="278" y="6740"/>
                </a:lnTo>
                <a:lnTo>
                  <a:pt x="428" y="7018"/>
                </a:lnTo>
                <a:lnTo>
                  <a:pt x="578" y="7275"/>
                </a:lnTo>
                <a:lnTo>
                  <a:pt x="578" y="7275"/>
                </a:lnTo>
                <a:lnTo>
                  <a:pt x="770" y="7574"/>
                </a:lnTo>
                <a:lnTo>
                  <a:pt x="1006" y="7852"/>
                </a:lnTo>
                <a:lnTo>
                  <a:pt x="1262" y="8130"/>
                </a:lnTo>
                <a:lnTo>
                  <a:pt x="1519" y="8409"/>
                </a:lnTo>
                <a:lnTo>
                  <a:pt x="1519" y="8409"/>
                </a:lnTo>
                <a:lnTo>
                  <a:pt x="1797" y="8644"/>
                </a:lnTo>
                <a:lnTo>
                  <a:pt x="2076" y="8858"/>
                </a:lnTo>
                <a:lnTo>
                  <a:pt x="2076" y="8858"/>
                </a:lnTo>
                <a:lnTo>
                  <a:pt x="2268" y="8965"/>
                </a:lnTo>
                <a:lnTo>
                  <a:pt x="2461" y="9050"/>
                </a:lnTo>
                <a:lnTo>
                  <a:pt x="2653" y="9115"/>
                </a:lnTo>
                <a:lnTo>
                  <a:pt x="2846" y="9179"/>
                </a:lnTo>
                <a:lnTo>
                  <a:pt x="2846" y="9179"/>
                </a:lnTo>
                <a:lnTo>
                  <a:pt x="3167" y="9350"/>
                </a:lnTo>
                <a:lnTo>
                  <a:pt x="3509" y="9500"/>
                </a:lnTo>
                <a:lnTo>
                  <a:pt x="3509" y="9500"/>
                </a:lnTo>
                <a:lnTo>
                  <a:pt x="3680" y="9564"/>
                </a:lnTo>
                <a:lnTo>
                  <a:pt x="3873" y="9628"/>
                </a:lnTo>
                <a:lnTo>
                  <a:pt x="4258" y="9692"/>
                </a:lnTo>
                <a:lnTo>
                  <a:pt x="4258" y="9692"/>
                </a:lnTo>
                <a:lnTo>
                  <a:pt x="4472" y="9735"/>
                </a:lnTo>
                <a:lnTo>
                  <a:pt x="4686" y="9757"/>
                </a:lnTo>
                <a:lnTo>
                  <a:pt x="5114" y="9757"/>
                </a:lnTo>
                <a:lnTo>
                  <a:pt x="5542" y="9757"/>
                </a:lnTo>
                <a:lnTo>
                  <a:pt x="5970" y="9735"/>
                </a:lnTo>
                <a:lnTo>
                  <a:pt x="5970" y="9735"/>
                </a:lnTo>
                <a:lnTo>
                  <a:pt x="6333" y="9692"/>
                </a:lnTo>
                <a:lnTo>
                  <a:pt x="6697" y="9607"/>
                </a:lnTo>
                <a:lnTo>
                  <a:pt x="6890" y="9543"/>
                </a:lnTo>
                <a:lnTo>
                  <a:pt x="7061" y="9457"/>
                </a:lnTo>
                <a:lnTo>
                  <a:pt x="7232" y="9393"/>
                </a:lnTo>
                <a:lnTo>
                  <a:pt x="7382" y="9286"/>
                </a:lnTo>
                <a:lnTo>
                  <a:pt x="7382" y="9286"/>
                </a:lnTo>
                <a:lnTo>
                  <a:pt x="7660" y="9072"/>
                </a:lnTo>
                <a:lnTo>
                  <a:pt x="7917" y="8858"/>
                </a:lnTo>
                <a:lnTo>
                  <a:pt x="8173" y="8601"/>
                </a:lnTo>
                <a:lnTo>
                  <a:pt x="8409" y="8366"/>
                </a:lnTo>
                <a:lnTo>
                  <a:pt x="8409" y="8366"/>
                </a:lnTo>
                <a:lnTo>
                  <a:pt x="8516" y="8237"/>
                </a:lnTo>
                <a:lnTo>
                  <a:pt x="8601" y="8109"/>
                </a:lnTo>
                <a:lnTo>
                  <a:pt x="8772" y="7810"/>
                </a:lnTo>
                <a:lnTo>
                  <a:pt x="9029" y="7210"/>
                </a:lnTo>
                <a:lnTo>
                  <a:pt x="9029" y="7210"/>
                </a:lnTo>
                <a:lnTo>
                  <a:pt x="9179" y="6847"/>
                </a:lnTo>
                <a:lnTo>
                  <a:pt x="9307" y="6504"/>
                </a:lnTo>
                <a:lnTo>
                  <a:pt x="9414" y="6141"/>
                </a:lnTo>
                <a:lnTo>
                  <a:pt x="9500" y="5777"/>
                </a:lnTo>
                <a:lnTo>
                  <a:pt x="9500" y="5777"/>
                </a:lnTo>
                <a:lnTo>
                  <a:pt x="9543" y="5435"/>
                </a:lnTo>
                <a:lnTo>
                  <a:pt x="9564" y="5071"/>
                </a:lnTo>
                <a:lnTo>
                  <a:pt x="9543" y="4686"/>
                </a:lnTo>
                <a:lnTo>
                  <a:pt x="9500" y="4322"/>
                </a:lnTo>
                <a:lnTo>
                  <a:pt x="9436" y="3937"/>
                </a:lnTo>
                <a:lnTo>
                  <a:pt x="9350" y="3595"/>
                </a:lnTo>
                <a:lnTo>
                  <a:pt x="9222" y="3252"/>
                </a:lnTo>
                <a:lnTo>
                  <a:pt x="9093" y="2931"/>
                </a:lnTo>
                <a:lnTo>
                  <a:pt x="9093" y="2931"/>
                </a:lnTo>
                <a:close/>
                <a:moveTo>
                  <a:pt x="8580" y="6890"/>
                </a:moveTo>
                <a:lnTo>
                  <a:pt x="8580" y="6890"/>
                </a:lnTo>
                <a:lnTo>
                  <a:pt x="8430" y="7253"/>
                </a:lnTo>
                <a:lnTo>
                  <a:pt x="8259" y="7638"/>
                </a:lnTo>
                <a:lnTo>
                  <a:pt x="8152" y="7810"/>
                </a:lnTo>
                <a:lnTo>
                  <a:pt x="8024" y="7981"/>
                </a:lnTo>
                <a:lnTo>
                  <a:pt x="7895" y="8130"/>
                </a:lnTo>
                <a:lnTo>
                  <a:pt x="7745" y="8259"/>
                </a:lnTo>
                <a:lnTo>
                  <a:pt x="7745" y="8259"/>
                </a:lnTo>
                <a:lnTo>
                  <a:pt x="7382" y="8537"/>
                </a:lnTo>
                <a:lnTo>
                  <a:pt x="6997" y="8794"/>
                </a:lnTo>
                <a:lnTo>
                  <a:pt x="6997" y="8794"/>
                </a:lnTo>
                <a:lnTo>
                  <a:pt x="6825" y="8901"/>
                </a:lnTo>
                <a:lnTo>
                  <a:pt x="6611" y="8986"/>
                </a:lnTo>
                <a:lnTo>
                  <a:pt x="6205" y="9136"/>
                </a:lnTo>
                <a:lnTo>
                  <a:pt x="5670" y="9136"/>
                </a:lnTo>
                <a:lnTo>
                  <a:pt x="5670" y="9136"/>
                </a:lnTo>
                <a:lnTo>
                  <a:pt x="5392" y="9157"/>
                </a:lnTo>
                <a:lnTo>
                  <a:pt x="5221" y="9157"/>
                </a:lnTo>
                <a:lnTo>
                  <a:pt x="5157" y="9157"/>
                </a:lnTo>
                <a:lnTo>
                  <a:pt x="5114" y="9136"/>
                </a:lnTo>
                <a:lnTo>
                  <a:pt x="5114" y="9136"/>
                </a:lnTo>
                <a:lnTo>
                  <a:pt x="5071" y="9093"/>
                </a:lnTo>
                <a:lnTo>
                  <a:pt x="5071" y="9093"/>
                </a:lnTo>
                <a:lnTo>
                  <a:pt x="5092" y="9093"/>
                </a:lnTo>
                <a:lnTo>
                  <a:pt x="5114" y="9072"/>
                </a:lnTo>
                <a:lnTo>
                  <a:pt x="5114" y="9029"/>
                </a:lnTo>
                <a:lnTo>
                  <a:pt x="5114" y="9029"/>
                </a:lnTo>
                <a:lnTo>
                  <a:pt x="5157" y="8944"/>
                </a:lnTo>
                <a:lnTo>
                  <a:pt x="5157" y="8879"/>
                </a:lnTo>
                <a:lnTo>
                  <a:pt x="5135" y="8815"/>
                </a:lnTo>
                <a:lnTo>
                  <a:pt x="5135" y="8815"/>
                </a:lnTo>
                <a:lnTo>
                  <a:pt x="5092" y="8772"/>
                </a:lnTo>
                <a:lnTo>
                  <a:pt x="5050" y="8751"/>
                </a:lnTo>
                <a:lnTo>
                  <a:pt x="4985" y="8751"/>
                </a:lnTo>
                <a:lnTo>
                  <a:pt x="4943" y="8751"/>
                </a:lnTo>
                <a:lnTo>
                  <a:pt x="4836" y="8794"/>
                </a:lnTo>
                <a:lnTo>
                  <a:pt x="4729" y="8901"/>
                </a:lnTo>
                <a:lnTo>
                  <a:pt x="4729" y="8901"/>
                </a:lnTo>
                <a:lnTo>
                  <a:pt x="4686" y="9029"/>
                </a:lnTo>
                <a:lnTo>
                  <a:pt x="4643" y="9093"/>
                </a:lnTo>
                <a:lnTo>
                  <a:pt x="4622" y="9136"/>
                </a:lnTo>
                <a:lnTo>
                  <a:pt x="4622" y="9136"/>
                </a:lnTo>
                <a:lnTo>
                  <a:pt x="4557" y="9136"/>
                </a:lnTo>
                <a:lnTo>
                  <a:pt x="4472" y="9115"/>
                </a:lnTo>
                <a:lnTo>
                  <a:pt x="4386" y="9093"/>
                </a:lnTo>
                <a:lnTo>
                  <a:pt x="4301" y="9093"/>
                </a:lnTo>
                <a:lnTo>
                  <a:pt x="4301" y="9093"/>
                </a:lnTo>
                <a:lnTo>
                  <a:pt x="4322" y="9008"/>
                </a:lnTo>
                <a:lnTo>
                  <a:pt x="4365" y="8901"/>
                </a:lnTo>
                <a:lnTo>
                  <a:pt x="4386" y="8858"/>
                </a:lnTo>
                <a:lnTo>
                  <a:pt x="4365" y="8815"/>
                </a:lnTo>
                <a:lnTo>
                  <a:pt x="4343" y="8772"/>
                </a:lnTo>
                <a:lnTo>
                  <a:pt x="4279" y="8751"/>
                </a:lnTo>
                <a:lnTo>
                  <a:pt x="4279" y="8751"/>
                </a:lnTo>
                <a:lnTo>
                  <a:pt x="4237" y="8751"/>
                </a:lnTo>
                <a:lnTo>
                  <a:pt x="4215" y="8772"/>
                </a:lnTo>
                <a:lnTo>
                  <a:pt x="4172" y="8837"/>
                </a:lnTo>
                <a:lnTo>
                  <a:pt x="4130" y="8901"/>
                </a:lnTo>
                <a:lnTo>
                  <a:pt x="4108" y="8965"/>
                </a:lnTo>
                <a:lnTo>
                  <a:pt x="4108" y="8965"/>
                </a:lnTo>
                <a:lnTo>
                  <a:pt x="4023" y="9008"/>
                </a:lnTo>
                <a:lnTo>
                  <a:pt x="3937" y="9029"/>
                </a:lnTo>
                <a:lnTo>
                  <a:pt x="3851" y="9029"/>
                </a:lnTo>
                <a:lnTo>
                  <a:pt x="3766" y="9008"/>
                </a:lnTo>
                <a:lnTo>
                  <a:pt x="3680" y="8944"/>
                </a:lnTo>
                <a:lnTo>
                  <a:pt x="3637" y="8879"/>
                </a:lnTo>
                <a:lnTo>
                  <a:pt x="3637" y="8815"/>
                </a:lnTo>
                <a:lnTo>
                  <a:pt x="3680" y="8730"/>
                </a:lnTo>
                <a:lnTo>
                  <a:pt x="3680" y="8730"/>
                </a:lnTo>
                <a:lnTo>
                  <a:pt x="3744" y="8644"/>
                </a:lnTo>
                <a:lnTo>
                  <a:pt x="3787" y="8601"/>
                </a:lnTo>
                <a:lnTo>
                  <a:pt x="3830" y="8537"/>
                </a:lnTo>
                <a:lnTo>
                  <a:pt x="3830" y="8430"/>
                </a:lnTo>
                <a:lnTo>
                  <a:pt x="3830" y="8430"/>
                </a:lnTo>
                <a:lnTo>
                  <a:pt x="3809" y="8366"/>
                </a:lnTo>
                <a:lnTo>
                  <a:pt x="3766" y="8323"/>
                </a:lnTo>
                <a:lnTo>
                  <a:pt x="3723" y="8302"/>
                </a:lnTo>
                <a:lnTo>
                  <a:pt x="3680" y="8280"/>
                </a:lnTo>
                <a:lnTo>
                  <a:pt x="3573" y="8280"/>
                </a:lnTo>
                <a:lnTo>
                  <a:pt x="3466" y="8323"/>
                </a:lnTo>
                <a:lnTo>
                  <a:pt x="3466" y="8323"/>
                </a:lnTo>
                <a:lnTo>
                  <a:pt x="3381" y="8387"/>
                </a:lnTo>
                <a:lnTo>
                  <a:pt x="3316" y="8451"/>
                </a:lnTo>
                <a:lnTo>
                  <a:pt x="3274" y="8537"/>
                </a:lnTo>
                <a:lnTo>
                  <a:pt x="3210" y="8623"/>
                </a:lnTo>
                <a:lnTo>
                  <a:pt x="3210" y="8623"/>
                </a:lnTo>
                <a:lnTo>
                  <a:pt x="3145" y="8665"/>
                </a:lnTo>
                <a:lnTo>
                  <a:pt x="3103" y="8687"/>
                </a:lnTo>
                <a:lnTo>
                  <a:pt x="3060" y="8687"/>
                </a:lnTo>
                <a:lnTo>
                  <a:pt x="3017" y="8687"/>
                </a:lnTo>
                <a:lnTo>
                  <a:pt x="2931" y="8644"/>
                </a:lnTo>
                <a:lnTo>
                  <a:pt x="2824" y="8580"/>
                </a:lnTo>
                <a:lnTo>
                  <a:pt x="2824" y="8580"/>
                </a:lnTo>
                <a:lnTo>
                  <a:pt x="2889" y="8473"/>
                </a:lnTo>
                <a:lnTo>
                  <a:pt x="2996" y="8344"/>
                </a:lnTo>
                <a:lnTo>
                  <a:pt x="3081" y="8216"/>
                </a:lnTo>
                <a:lnTo>
                  <a:pt x="3103" y="8152"/>
                </a:lnTo>
                <a:lnTo>
                  <a:pt x="3103" y="8088"/>
                </a:lnTo>
                <a:lnTo>
                  <a:pt x="3103" y="8088"/>
                </a:lnTo>
                <a:lnTo>
                  <a:pt x="3081" y="8023"/>
                </a:lnTo>
                <a:lnTo>
                  <a:pt x="3060" y="7981"/>
                </a:lnTo>
                <a:lnTo>
                  <a:pt x="3017" y="7959"/>
                </a:lnTo>
                <a:lnTo>
                  <a:pt x="2996" y="7938"/>
                </a:lnTo>
                <a:lnTo>
                  <a:pt x="2910" y="7938"/>
                </a:lnTo>
                <a:lnTo>
                  <a:pt x="2803" y="7981"/>
                </a:lnTo>
                <a:lnTo>
                  <a:pt x="2803" y="7981"/>
                </a:lnTo>
                <a:lnTo>
                  <a:pt x="2739" y="8066"/>
                </a:lnTo>
                <a:lnTo>
                  <a:pt x="2675" y="8152"/>
                </a:lnTo>
                <a:lnTo>
                  <a:pt x="2610" y="8237"/>
                </a:lnTo>
                <a:lnTo>
                  <a:pt x="2546" y="8302"/>
                </a:lnTo>
                <a:lnTo>
                  <a:pt x="2546" y="8302"/>
                </a:lnTo>
                <a:lnTo>
                  <a:pt x="2482" y="8366"/>
                </a:lnTo>
                <a:lnTo>
                  <a:pt x="2439" y="8366"/>
                </a:lnTo>
                <a:lnTo>
                  <a:pt x="2375" y="8323"/>
                </a:lnTo>
                <a:lnTo>
                  <a:pt x="2375" y="8323"/>
                </a:lnTo>
                <a:lnTo>
                  <a:pt x="2311" y="8302"/>
                </a:lnTo>
                <a:lnTo>
                  <a:pt x="2268" y="8259"/>
                </a:lnTo>
                <a:lnTo>
                  <a:pt x="2225" y="8216"/>
                </a:lnTo>
                <a:lnTo>
                  <a:pt x="2161" y="8195"/>
                </a:lnTo>
                <a:lnTo>
                  <a:pt x="2161" y="8195"/>
                </a:lnTo>
                <a:lnTo>
                  <a:pt x="2247" y="8045"/>
                </a:lnTo>
                <a:lnTo>
                  <a:pt x="2354" y="7917"/>
                </a:lnTo>
                <a:lnTo>
                  <a:pt x="2461" y="7767"/>
                </a:lnTo>
                <a:lnTo>
                  <a:pt x="2546" y="7617"/>
                </a:lnTo>
                <a:lnTo>
                  <a:pt x="2546" y="7617"/>
                </a:lnTo>
                <a:lnTo>
                  <a:pt x="2589" y="7531"/>
                </a:lnTo>
                <a:lnTo>
                  <a:pt x="2632" y="7446"/>
                </a:lnTo>
                <a:lnTo>
                  <a:pt x="2632" y="7403"/>
                </a:lnTo>
                <a:lnTo>
                  <a:pt x="2610" y="7382"/>
                </a:lnTo>
                <a:lnTo>
                  <a:pt x="2589" y="7339"/>
                </a:lnTo>
                <a:lnTo>
                  <a:pt x="2546" y="7317"/>
                </a:lnTo>
                <a:lnTo>
                  <a:pt x="2546" y="7317"/>
                </a:lnTo>
                <a:lnTo>
                  <a:pt x="2503" y="7317"/>
                </a:lnTo>
                <a:lnTo>
                  <a:pt x="2439" y="7317"/>
                </a:lnTo>
                <a:lnTo>
                  <a:pt x="2332" y="7360"/>
                </a:lnTo>
                <a:lnTo>
                  <a:pt x="2332" y="7360"/>
                </a:lnTo>
                <a:lnTo>
                  <a:pt x="2268" y="7403"/>
                </a:lnTo>
                <a:lnTo>
                  <a:pt x="2225" y="7446"/>
                </a:lnTo>
                <a:lnTo>
                  <a:pt x="2118" y="7574"/>
                </a:lnTo>
                <a:lnTo>
                  <a:pt x="2054" y="7681"/>
                </a:lnTo>
                <a:lnTo>
                  <a:pt x="1947" y="7788"/>
                </a:lnTo>
                <a:lnTo>
                  <a:pt x="1947" y="7788"/>
                </a:lnTo>
                <a:lnTo>
                  <a:pt x="1904" y="7831"/>
                </a:lnTo>
                <a:lnTo>
                  <a:pt x="1862" y="7874"/>
                </a:lnTo>
                <a:lnTo>
                  <a:pt x="1840" y="7874"/>
                </a:lnTo>
                <a:lnTo>
                  <a:pt x="1755" y="7852"/>
                </a:lnTo>
                <a:lnTo>
                  <a:pt x="1755" y="7852"/>
                </a:lnTo>
                <a:lnTo>
                  <a:pt x="1690" y="7810"/>
                </a:lnTo>
                <a:lnTo>
                  <a:pt x="1626" y="7724"/>
                </a:lnTo>
                <a:lnTo>
                  <a:pt x="1605" y="7638"/>
                </a:lnTo>
                <a:lnTo>
                  <a:pt x="1626" y="7574"/>
                </a:lnTo>
                <a:lnTo>
                  <a:pt x="1626" y="7574"/>
                </a:lnTo>
                <a:lnTo>
                  <a:pt x="1648" y="7510"/>
                </a:lnTo>
                <a:lnTo>
                  <a:pt x="1690" y="7446"/>
                </a:lnTo>
                <a:lnTo>
                  <a:pt x="1819" y="7339"/>
                </a:lnTo>
                <a:lnTo>
                  <a:pt x="1926" y="7232"/>
                </a:lnTo>
                <a:lnTo>
                  <a:pt x="2033" y="7125"/>
                </a:lnTo>
                <a:lnTo>
                  <a:pt x="2033" y="7125"/>
                </a:lnTo>
                <a:lnTo>
                  <a:pt x="2076" y="7061"/>
                </a:lnTo>
                <a:lnTo>
                  <a:pt x="2118" y="6997"/>
                </a:lnTo>
                <a:lnTo>
                  <a:pt x="2118" y="6932"/>
                </a:lnTo>
                <a:lnTo>
                  <a:pt x="2054" y="6868"/>
                </a:lnTo>
                <a:lnTo>
                  <a:pt x="2054" y="6868"/>
                </a:lnTo>
                <a:lnTo>
                  <a:pt x="1990" y="6825"/>
                </a:lnTo>
                <a:lnTo>
                  <a:pt x="1926" y="6804"/>
                </a:lnTo>
                <a:lnTo>
                  <a:pt x="1840" y="6825"/>
                </a:lnTo>
                <a:lnTo>
                  <a:pt x="1755" y="6847"/>
                </a:lnTo>
                <a:lnTo>
                  <a:pt x="1755" y="6847"/>
                </a:lnTo>
                <a:lnTo>
                  <a:pt x="1648" y="6911"/>
                </a:lnTo>
                <a:lnTo>
                  <a:pt x="1562" y="7018"/>
                </a:lnTo>
                <a:lnTo>
                  <a:pt x="1476" y="7103"/>
                </a:lnTo>
                <a:lnTo>
                  <a:pt x="1369" y="7189"/>
                </a:lnTo>
                <a:lnTo>
                  <a:pt x="1369" y="7189"/>
                </a:lnTo>
                <a:lnTo>
                  <a:pt x="1284" y="7232"/>
                </a:lnTo>
                <a:lnTo>
                  <a:pt x="1220" y="7232"/>
                </a:lnTo>
                <a:lnTo>
                  <a:pt x="1198" y="7232"/>
                </a:lnTo>
                <a:lnTo>
                  <a:pt x="1177" y="7189"/>
                </a:lnTo>
                <a:lnTo>
                  <a:pt x="1156" y="7082"/>
                </a:lnTo>
                <a:lnTo>
                  <a:pt x="1156" y="7082"/>
                </a:lnTo>
                <a:lnTo>
                  <a:pt x="1177" y="7018"/>
                </a:lnTo>
                <a:lnTo>
                  <a:pt x="1198" y="6954"/>
                </a:lnTo>
                <a:lnTo>
                  <a:pt x="1262" y="6825"/>
                </a:lnTo>
                <a:lnTo>
                  <a:pt x="1262" y="6825"/>
                </a:lnTo>
                <a:lnTo>
                  <a:pt x="1434" y="6611"/>
                </a:lnTo>
                <a:lnTo>
                  <a:pt x="1690" y="6290"/>
                </a:lnTo>
                <a:lnTo>
                  <a:pt x="1776" y="6119"/>
                </a:lnTo>
                <a:lnTo>
                  <a:pt x="1797" y="6055"/>
                </a:lnTo>
                <a:lnTo>
                  <a:pt x="1797" y="5991"/>
                </a:lnTo>
                <a:lnTo>
                  <a:pt x="1797" y="5948"/>
                </a:lnTo>
                <a:lnTo>
                  <a:pt x="1755" y="5927"/>
                </a:lnTo>
                <a:lnTo>
                  <a:pt x="1712" y="5905"/>
                </a:lnTo>
                <a:lnTo>
                  <a:pt x="1626" y="5927"/>
                </a:lnTo>
                <a:lnTo>
                  <a:pt x="1626" y="5927"/>
                </a:lnTo>
                <a:lnTo>
                  <a:pt x="1541" y="5948"/>
                </a:lnTo>
                <a:lnTo>
                  <a:pt x="1476" y="5970"/>
                </a:lnTo>
                <a:lnTo>
                  <a:pt x="1327" y="6076"/>
                </a:lnTo>
                <a:lnTo>
                  <a:pt x="1091" y="6312"/>
                </a:lnTo>
                <a:lnTo>
                  <a:pt x="1091" y="6312"/>
                </a:lnTo>
                <a:lnTo>
                  <a:pt x="963" y="6376"/>
                </a:lnTo>
                <a:lnTo>
                  <a:pt x="920" y="6397"/>
                </a:lnTo>
                <a:lnTo>
                  <a:pt x="877" y="6376"/>
                </a:lnTo>
                <a:lnTo>
                  <a:pt x="856" y="6333"/>
                </a:lnTo>
                <a:lnTo>
                  <a:pt x="835" y="6290"/>
                </a:lnTo>
                <a:lnTo>
                  <a:pt x="813" y="6141"/>
                </a:lnTo>
                <a:lnTo>
                  <a:pt x="813" y="6141"/>
                </a:lnTo>
                <a:lnTo>
                  <a:pt x="770" y="6098"/>
                </a:lnTo>
                <a:lnTo>
                  <a:pt x="770" y="6055"/>
                </a:lnTo>
                <a:lnTo>
                  <a:pt x="792" y="6012"/>
                </a:lnTo>
                <a:lnTo>
                  <a:pt x="856" y="5970"/>
                </a:lnTo>
                <a:lnTo>
                  <a:pt x="856" y="5970"/>
                </a:lnTo>
                <a:lnTo>
                  <a:pt x="1027" y="5820"/>
                </a:lnTo>
                <a:lnTo>
                  <a:pt x="1027" y="5820"/>
                </a:lnTo>
                <a:lnTo>
                  <a:pt x="1241" y="5606"/>
                </a:lnTo>
                <a:lnTo>
                  <a:pt x="1241" y="5606"/>
                </a:lnTo>
                <a:lnTo>
                  <a:pt x="1348" y="5499"/>
                </a:lnTo>
                <a:lnTo>
                  <a:pt x="1476" y="5349"/>
                </a:lnTo>
                <a:lnTo>
                  <a:pt x="1519" y="5285"/>
                </a:lnTo>
                <a:lnTo>
                  <a:pt x="1541" y="5221"/>
                </a:lnTo>
                <a:lnTo>
                  <a:pt x="1541" y="5135"/>
                </a:lnTo>
                <a:lnTo>
                  <a:pt x="1476" y="5071"/>
                </a:lnTo>
                <a:lnTo>
                  <a:pt x="1476" y="5071"/>
                </a:lnTo>
                <a:lnTo>
                  <a:pt x="1434" y="5028"/>
                </a:lnTo>
                <a:lnTo>
                  <a:pt x="1369" y="5007"/>
                </a:lnTo>
                <a:lnTo>
                  <a:pt x="1305" y="5007"/>
                </a:lnTo>
                <a:lnTo>
                  <a:pt x="1262" y="5007"/>
                </a:lnTo>
                <a:lnTo>
                  <a:pt x="1156" y="5071"/>
                </a:lnTo>
                <a:lnTo>
                  <a:pt x="1049" y="5178"/>
                </a:lnTo>
                <a:lnTo>
                  <a:pt x="835" y="5413"/>
                </a:lnTo>
                <a:lnTo>
                  <a:pt x="728" y="5499"/>
                </a:lnTo>
                <a:lnTo>
                  <a:pt x="642" y="5563"/>
                </a:lnTo>
                <a:lnTo>
                  <a:pt x="642" y="5563"/>
                </a:lnTo>
                <a:lnTo>
                  <a:pt x="663" y="5328"/>
                </a:lnTo>
                <a:lnTo>
                  <a:pt x="728" y="5156"/>
                </a:lnTo>
                <a:lnTo>
                  <a:pt x="813" y="4985"/>
                </a:lnTo>
                <a:lnTo>
                  <a:pt x="963" y="4814"/>
                </a:lnTo>
                <a:lnTo>
                  <a:pt x="963" y="4814"/>
                </a:lnTo>
                <a:lnTo>
                  <a:pt x="1156" y="4600"/>
                </a:lnTo>
                <a:lnTo>
                  <a:pt x="1262" y="4493"/>
                </a:lnTo>
                <a:lnTo>
                  <a:pt x="1327" y="4386"/>
                </a:lnTo>
                <a:lnTo>
                  <a:pt x="1327" y="4386"/>
                </a:lnTo>
                <a:lnTo>
                  <a:pt x="1369" y="4279"/>
                </a:lnTo>
                <a:lnTo>
                  <a:pt x="1369" y="4215"/>
                </a:lnTo>
                <a:lnTo>
                  <a:pt x="1369" y="4151"/>
                </a:lnTo>
                <a:lnTo>
                  <a:pt x="1348" y="4087"/>
                </a:lnTo>
                <a:lnTo>
                  <a:pt x="1305" y="4044"/>
                </a:lnTo>
                <a:lnTo>
                  <a:pt x="1262" y="4022"/>
                </a:lnTo>
                <a:lnTo>
                  <a:pt x="1198" y="4001"/>
                </a:lnTo>
                <a:lnTo>
                  <a:pt x="1198" y="4001"/>
                </a:lnTo>
                <a:lnTo>
                  <a:pt x="1113" y="4001"/>
                </a:lnTo>
                <a:lnTo>
                  <a:pt x="1027" y="4022"/>
                </a:lnTo>
                <a:lnTo>
                  <a:pt x="963" y="4087"/>
                </a:lnTo>
                <a:lnTo>
                  <a:pt x="899" y="4151"/>
                </a:lnTo>
                <a:lnTo>
                  <a:pt x="792" y="4301"/>
                </a:lnTo>
                <a:lnTo>
                  <a:pt x="685" y="4429"/>
                </a:lnTo>
                <a:lnTo>
                  <a:pt x="685" y="4429"/>
                </a:lnTo>
                <a:lnTo>
                  <a:pt x="642" y="4408"/>
                </a:lnTo>
                <a:lnTo>
                  <a:pt x="621" y="4365"/>
                </a:lnTo>
                <a:lnTo>
                  <a:pt x="599" y="4322"/>
                </a:lnTo>
                <a:lnTo>
                  <a:pt x="621" y="4279"/>
                </a:lnTo>
                <a:lnTo>
                  <a:pt x="685" y="4129"/>
                </a:lnTo>
                <a:lnTo>
                  <a:pt x="792" y="3980"/>
                </a:lnTo>
                <a:lnTo>
                  <a:pt x="1027" y="3702"/>
                </a:lnTo>
                <a:lnTo>
                  <a:pt x="1177" y="3552"/>
                </a:lnTo>
                <a:lnTo>
                  <a:pt x="1177" y="3552"/>
                </a:lnTo>
                <a:lnTo>
                  <a:pt x="1284" y="3445"/>
                </a:lnTo>
                <a:lnTo>
                  <a:pt x="1369" y="3316"/>
                </a:lnTo>
                <a:lnTo>
                  <a:pt x="1412" y="3274"/>
                </a:lnTo>
                <a:lnTo>
                  <a:pt x="1391" y="3209"/>
                </a:lnTo>
                <a:lnTo>
                  <a:pt x="1348" y="3167"/>
                </a:lnTo>
                <a:lnTo>
                  <a:pt x="1241" y="3145"/>
                </a:lnTo>
                <a:lnTo>
                  <a:pt x="1241" y="3145"/>
                </a:lnTo>
                <a:lnTo>
                  <a:pt x="1177" y="3145"/>
                </a:lnTo>
                <a:lnTo>
                  <a:pt x="1113" y="3167"/>
                </a:lnTo>
                <a:lnTo>
                  <a:pt x="1006" y="3231"/>
                </a:lnTo>
                <a:lnTo>
                  <a:pt x="877" y="3316"/>
                </a:lnTo>
                <a:lnTo>
                  <a:pt x="813" y="3423"/>
                </a:lnTo>
                <a:lnTo>
                  <a:pt x="813" y="3423"/>
                </a:lnTo>
                <a:lnTo>
                  <a:pt x="770" y="3381"/>
                </a:lnTo>
                <a:lnTo>
                  <a:pt x="770" y="3295"/>
                </a:lnTo>
                <a:lnTo>
                  <a:pt x="792" y="3231"/>
                </a:lnTo>
                <a:lnTo>
                  <a:pt x="835" y="3145"/>
                </a:lnTo>
                <a:lnTo>
                  <a:pt x="1006" y="2867"/>
                </a:lnTo>
                <a:lnTo>
                  <a:pt x="1006" y="2867"/>
                </a:lnTo>
                <a:lnTo>
                  <a:pt x="1027" y="2760"/>
                </a:lnTo>
                <a:lnTo>
                  <a:pt x="1049" y="2675"/>
                </a:lnTo>
                <a:lnTo>
                  <a:pt x="1070" y="2568"/>
                </a:lnTo>
                <a:lnTo>
                  <a:pt x="1134" y="2482"/>
                </a:lnTo>
                <a:lnTo>
                  <a:pt x="1134" y="2482"/>
                </a:lnTo>
                <a:lnTo>
                  <a:pt x="1262" y="2268"/>
                </a:lnTo>
                <a:lnTo>
                  <a:pt x="1391" y="2054"/>
                </a:lnTo>
                <a:lnTo>
                  <a:pt x="1391" y="2054"/>
                </a:lnTo>
                <a:lnTo>
                  <a:pt x="1541" y="1883"/>
                </a:lnTo>
                <a:lnTo>
                  <a:pt x="1733" y="1733"/>
                </a:lnTo>
                <a:lnTo>
                  <a:pt x="2140" y="1455"/>
                </a:lnTo>
                <a:lnTo>
                  <a:pt x="2140" y="1455"/>
                </a:lnTo>
                <a:lnTo>
                  <a:pt x="2525" y="1155"/>
                </a:lnTo>
                <a:lnTo>
                  <a:pt x="2739" y="1027"/>
                </a:lnTo>
                <a:lnTo>
                  <a:pt x="2974" y="920"/>
                </a:lnTo>
                <a:lnTo>
                  <a:pt x="2974" y="920"/>
                </a:lnTo>
                <a:lnTo>
                  <a:pt x="3381" y="770"/>
                </a:lnTo>
                <a:lnTo>
                  <a:pt x="3787" y="621"/>
                </a:lnTo>
                <a:lnTo>
                  <a:pt x="4001" y="535"/>
                </a:lnTo>
                <a:lnTo>
                  <a:pt x="4215" y="492"/>
                </a:lnTo>
                <a:lnTo>
                  <a:pt x="4429" y="471"/>
                </a:lnTo>
                <a:lnTo>
                  <a:pt x="4643" y="471"/>
                </a:lnTo>
                <a:lnTo>
                  <a:pt x="4643" y="471"/>
                </a:lnTo>
                <a:lnTo>
                  <a:pt x="5092" y="471"/>
                </a:lnTo>
                <a:lnTo>
                  <a:pt x="5328" y="471"/>
                </a:lnTo>
                <a:lnTo>
                  <a:pt x="5542" y="492"/>
                </a:lnTo>
                <a:lnTo>
                  <a:pt x="5542" y="492"/>
                </a:lnTo>
                <a:lnTo>
                  <a:pt x="5777" y="556"/>
                </a:lnTo>
                <a:lnTo>
                  <a:pt x="6012" y="642"/>
                </a:lnTo>
                <a:lnTo>
                  <a:pt x="6440" y="835"/>
                </a:lnTo>
                <a:lnTo>
                  <a:pt x="6440" y="835"/>
                </a:lnTo>
                <a:lnTo>
                  <a:pt x="6783" y="1006"/>
                </a:lnTo>
                <a:lnTo>
                  <a:pt x="7104" y="1220"/>
                </a:lnTo>
                <a:lnTo>
                  <a:pt x="7403" y="1455"/>
                </a:lnTo>
                <a:lnTo>
                  <a:pt x="7681" y="1712"/>
                </a:lnTo>
                <a:lnTo>
                  <a:pt x="7681" y="1712"/>
                </a:lnTo>
                <a:lnTo>
                  <a:pt x="7810" y="1883"/>
                </a:lnTo>
                <a:lnTo>
                  <a:pt x="7938" y="2075"/>
                </a:lnTo>
                <a:lnTo>
                  <a:pt x="8173" y="2461"/>
                </a:lnTo>
                <a:lnTo>
                  <a:pt x="8173" y="2461"/>
                </a:lnTo>
                <a:lnTo>
                  <a:pt x="8409" y="2803"/>
                </a:lnTo>
                <a:lnTo>
                  <a:pt x="8516" y="2995"/>
                </a:lnTo>
                <a:lnTo>
                  <a:pt x="8623" y="3167"/>
                </a:lnTo>
                <a:lnTo>
                  <a:pt x="8623" y="3167"/>
                </a:lnTo>
                <a:lnTo>
                  <a:pt x="8708" y="3402"/>
                </a:lnTo>
                <a:lnTo>
                  <a:pt x="8794" y="3616"/>
                </a:lnTo>
                <a:lnTo>
                  <a:pt x="8858" y="3851"/>
                </a:lnTo>
                <a:lnTo>
                  <a:pt x="8901" y="4087"/>
                </a:lnTo>
                <a:lnTo>
                  <a:pt x="8944" y="4301"/>
                </a:lnTo>
                <a:lnTo>
                  <a:pt x="8965" y="4557"/>
                </a:lnTo>
                <a:lnTo>
                  <a:pt x="8965" y="5028"/>
                </a:lnTo>
                <a:lnTo>
                  <a:pt x="8922" y="5499"/>
                </a:lnTo>
                <a:lnTo>
                  <a:pt x="8858" y="5970"/>
                </a:lnTo>
                <a:lnTo>
                  <a:pt x="8730" y="6440"/>
                </a:lnTo>
                <a:lnTo>
                  <a:pt x="8580" y="6890"/>
                </a:lnTo>
                <a:lnTo>
                  <a:pt x="8580" y="6890"/>
                </a:lnTo>
                <a:close/>
                <a:moveTo>
                  <a:pt x="5777" y="3616"/>
                </a:moveTo>
                <a:lnTo>
                  <a:pt x="5777" y="3616"/>
                </a:lnTo>
                <a:lnTo>
                  <a:pt x="5649" y="3466"/>
                </a:lnTo>
                <a:lnTo>
                  <a:pt x="5563" y="3402"/>
                </a:lnTo>
                <a:lnTo>
                  <a:pt x="5477" y="3381"/>
                </a:lnTo>
                <a:lnTo>
                  <a:pt x="5477" y="3381"/>
                </a:lnTo>
                <a:lnTo>
                  <a:pt x="5392" y="3381"/>
                </a:lnTo>
                <a:lnTo>
                  <a:pt x="5328" y="3381"/>
                </a:lnTo>
                <a:lnTo>
                  <a:pt x="5263" y="3402"/>
                </a:lnTo>
                <a:lnTo>
                  <a:pt x="5221" y="3423"/>
                </a:lnTo>
                <a:lnTo>
                  <a:pt x="5199" y="3466"/>
                </a:lnTo>
                <a:lnTo>
                  <a:pt x="5178" y="3509"/>
                </a:lnTo>
                <a:lnTo>
                  <a:pt x="5178" y="3616"/>
                </a:lnTo>
                <a:lnTo>
                  <a:pt x="5199" y="3723"/>
                </a:lnTo>
                <a:lnTo>
                  <a:pt x="5242" y="3851"/>
                </a:lnTo>
                <a:lnTo>
                  <a:pt x="5349" y="4044"/>
                </a:lnTo>
                <a:lnTo>
                  <a:pt x="5349" y="4044"/>
                </a:lnTo>
                <a:lnTo>
                  <a:pt x="5477" y="4215"/>
                </a:lnTo>
                <a:lnTo>
                  <a:pt x="5627" y="4386"/>
                </a:lnTo>
                <a:lnTo>
                  <a:pt x="5627" y="4386"/>
                </a:lnTo>
                <a:lnTo>
                  <a:pt x="5756" y="4515"/>
                </a:lnTo>
                <a:lnTo>
                  <a:pt x="5841" y="4579"/>
                </a:lnTo>
                <a:lnTo>
                  <a:pt x="5884" y="4643"/>
                </a:lnTo>
                <a:lnTo>
                  <a:pt x="5884" y="4643"/>
                </a:lnTo>
                <a:lnTo>
                  <a:pt x="5884" y="4707"/>
                </a:lnTo>
                <a:lnTo>
                  <a:pt x="5884" y="4750"/>
                </a:lnTo>
                <a:lnTo>
                  <a:pt x="5841" y="4793"/>
                </a:lnTo>
                <a:lnTo>
                  <a:pt x="5777" y="4793"/>
                </a:lnTo>
                <a:lnTo>
                  <a:pt x="5627" y="4793"/>
                </a:lnTo>
                <a:lnTo>
                  <a:pt x="5499" y="4793"/>
                </a:lnTo>
                <a:lnTo>
                  <a:pt x="5499" y="4793"/>
                </a:lnTo>
                <a:lnTo>
                  <a:pt x="4836" y="4771"/>
                </a:lnTo>
                <a:lnTo>
                  <a:pt x="4836" y="4771"/>
                </a:lnTo>
                <a:lnTo>
                  <a:pt x="4472" y="4750"/>
                </a:lnTo>
                <a:lnTo>
                  <a:pt x="4108" y="4729"/>
                </a:lnTo>
                <a:lnTo>
                  <a:pt x="4108" y="4729"/>
                </a:lnTo>
                <a:lnTo>
                  <a:pt x="3937" y="4729"/>
                </a:lnTo>
                <a:lnTo>
                  <a:pt x="3809" y="4750"/>
                </a:lnTo>
                <a:lnTo>
                  <a:pt x="3766" y="4771"/>
                </a:lnTo>
                <a:lnTo>
                  <a:pt x="3723" y="4814"/>
                </a:lnTo>
                <a:lnTo>
                  <a:pt x="3680" y="4857"/>
                </a:lnTo>
                <a:lnTo>
                  <a:pt x="3637" y="4943"/>
                </a:lnTo>
                <a:lnTo>
                  <a:pt x="3637" y="4943"/>
                </a:lnTo>
                <a:lnTo>
                  <a:pt x="3595" y="5092"/>
                </a:lnTo>
                <a:lnTo>
                  <a:pt x="3595" y="5156"/>
                </a:lnTo>
                <a:lnTo>
                  <a:pt x="3595" y="5221"/>
                </a:lnTo>
                <a:lnTo>
                  <a:pt x="3616" y="5263"/>
                </a:lnTo>
                <a:lnTo>
                  <a:pt x="3659" y="5306"/>
                </a:lnTo>
                <a:lnTo>
                  <a:pt x="3723" y="5328"/>
                </a:lnTo>
                <a:lnTo>
                  <a:pt x="3809" y="5349"/>
                </a:lnTo>
                <a:lnTo>
                  <a:pt x="3809" y="5349"/>
                </a:lnTo>
                <a:lnTo>
                  <a:pt x="3980" y="5370"/>
                </a:lnTo>
                <a:lnTo>
                  <a:pt x="4151" y="5370"/>
                </a:lnTo>
                <a:lnTo>
                  <a:pt x="4493" y="5370"/>
                </a:lnTo>
                <a:lnTo>
                  <a:pt x="4493" y="5370"/>
                </a:lnTo>
                <a:lnTo>
                  <a:pt x="5970" y="5328"/>
                </a:lnTo>
                <a:lnTo>
                  <a:pt x="5970" y="5328"/>
                </a:lnTo>
                <a:lnTo>
                  <a:pt x="5884" y="5435"/>
                </a:lnTo>
                <a:lnTo>
                  <a:pt x="5798" y="5542"/>
                </a:lnTo>
                <a:lnTo>
                  <a:pt x="5584" y="5713"/>
                </a:lnTo>
                <a:lnTo>
                  <a:pt x="5370" y="5863"/>
                </a:lnTo>
                <a:lnTo>
                  <a:pt x="5157" y="6034"/>
                </a:lnTo>
                <a:lnTo>
                  <a:pt x="5157" y="6034"/>
                </a:lnTo>
                <a:lnTo>
                  <a:pt x="5071" y="6119"/>
                </a:lnTo>
                <a:lnTo>
                  <a:pt x="5007" y="6226"/>
                </a:lnTo>
                <a:lnTo>
                  <a:pt x="4964" y="6333"/>
                </a:lnTo>
                <a:lnTo>
                  <a:pt x="4985" y="6376"/>
                </a:lnTo>
                <a:lnTo>
                  <a:pt x="5007" y="6440"/>
                </a:lnTo>
                <a:lnTo>
                  <a:pt x="5007" y="6440"/>
                </a:lnTo>
                <a:lnTo>
                  <a:pt x="5071" y="6547"/>
                </a:lnTo>
                <a:lnTo>
                  <a:pt x="5178" y="6611"/>
                </a:lnTo>
                <a:lnTo>
                  <a:pt x="5306" y="6654"/>
                </a:lnTo>
                <a:lnTo>
                  <a:pt x="5435" y="6654"/>
                </a:lnTo>
                <a:lnTo>
                  <a:pt x="5435" y="6654"/>
                </a:lnTo>
                <a:lnTo>
                  <a:pt x="5542" y="6590"/>
                </a:lnTo>
                <a:lnTo>
                  <a:pt x="5627" y="6526"/>
                </a:lnTo>
                <a:lnTo>
                  <a:pt x="5798" y="6333"/>
                </a:lnTo>
                <a:lnTo>
                  <a:pt x="5798" y="6333"/>
                </a:lnTo>
                <a:lnTo>
                  <a:pt x="5905" y="6226"/>
                </a:lnTo>
                <a:lnTo>
                  <a:pt x="6034" y="6141"/>
                </a:lnTo>
                <a:lnTo>
                  <a:pt x="6162" y="6034"/>
                </a:lnTo>
                <a:lnTo>
                  <a:pt x="6290" y="5948"/>
                </a:lnTo>
                <a:lnTo>
                  <a:pt x="6290" y="5948"/>
                </a:lnTo>
                <a:lnTo>
                  <a:pt x="6483" y="5756"/>
                </a:lnTo>
                <a:lnTo>
                  <a:pt x="6676" y="5520"/>
                </a:lnTo>
                <a:lnTo>
                  <a:pt x="6847" y="5285"/>
                </a:lnTo>
                <a:lnTo>
                  <a:pt x="6911" y="5178"/>
                </a:lnTo>
                <a:lnTo>
                  <a:pt x="6954" y="5049"/>
                </a:lnTo>
                <a:lnTo>
                  <a:pt x="6954" y="5049"/>
                </a:lnTo>
                <a:lnTo>
                  <a:pt x="6569" y="4515"/>
                </a:lnTo>
                <a:lnTo>
                  <a:pt x="6355" y="4236"/>
                </a:lnTo>
                <a:lnTo>
                  <a:pt x="6141" y="3980"/>
                </a:lnTo>
                <a:lnTo>
                  <a:pt x="6141" y="3980"/>
                </a:lnTo>
                <a:lnTo>
                  <a:pt x="5970" y="3787"/>
                </a:lnTo>
                <a:lnTo>
                  <a:pt x="5777" y="3616"/>
                </a:lnTo>
                <a:lnTo>
                  <a:pt x="5777" y="3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73;p8"/>
          <p:cNvSpPr/>
          <p:nvPr/>
        </p:nvSpPr>
        <p:spPr>
          <a:xfrm>
            <a:off x="5038660" y="1616375"/>
            <a:ext cx="1079890" cy="911671"/>
          </a:xfrm>
          <a:custGeom>
            <a:avLst/>
            <a:gdLst/>
            <a:ahLst/>
            <a:cxnLst/>
            <a:rect l="l" t="t" r="r" b="b"/>
            <a:pathLst>
              <a:path w="9201" h="9137" extrusionOk="0">
                <a:moveTo>
                  <a:pt x="1006" y="2483"/>
                </a:moveTo>
                <a:lnTo>
                  <a:pt x="1006" y="2483"/>
                </a:lnTo>
                <a:lnTo>
                  <a:pt x="1049" y="2440"/>
                </a:lnTo>
                <a:lnTo>
                  <a:pt x="1091" y="2376"/>
                </a:lnTo>
                <a:lnTo>
                  <a:pt x="1156" y="2162"/>
                </a:lnTo>
                <a:lnTo>
                  <a:pt x="1198" y="2055"/>
                </a:lnTo>
                <a:lnTo>
                  <a:pt x="1241" y="1969"/>
                </a:lnTo>
                <a:lnTo>
                  <a:pt x="1284" y="1927"/>
                </a:lnTo>
                <a:lnTo>
                  <a:pt x="1305" y="1927"/>
                </a:lnTo>
                <a:lnTo>
                  <a:pt x="1348" y="1948"/>
                </a:lnTo>
                <a:lnTo>
                  <a:pt x="1348" y="1948"/>
                </a:lnTo>
                <a:lnTo>
                  <a:pt x="1412" y="2012"/>
                </a:lnTo>
                <a:lnTo>
                  <a:pt x="1477" y="2119"/>
                </a:lnTo>
                <a:lnTo>
                  <a:pt x="1541" y="2376"/>
                </a:lnTo>
                <a:lnTo>
                  <a:pt x="1605" y="2504"/>
                </a:lnTo>
                <a:lnTo>
                  <a:pt x="1669" y="2590"/>
                </a:lnTo>
                <a:lnTo>
                  <a:pt x="1712" y="2633"/>
                </a:lnTo>
                <a:lnTo>
                  <a:pt x="1755" y="2654"/>
                </a:lnTo>
                <a:lnTo>
                  <a:pt x="1819" y="2654"/>
                </a:lnTo>
                <a:lnTo>
                  <a:pt x="1905" y="2654"/>
                </a:lnTo>
                <a:lnTo>
                  <a:pt x="1905" y="2654"/>
                </a:lnTo>
                <a:lnTo>
                  <a:pt x="1969" y="2633"/>
                </a:lnTo>
                <a:lnTo>
                  <a:pt x="2012" y="2590"/>
                </a:lnTo>
                <a:lnTo>
                  <a:pt x="2054" y="2568"/>
                </a:lnTo>
                <a:lnTo>
                  <a:pt x="2076" y="2504"/>
                </a:lnTo>
                <a:lnTo>
                  <a:pt x="2097" y="2397"/>
                </a:lnTo>
                <a:lnTo>
                  <a:pt x="2054" y="2269"/>
                </a:lnTo>
                <a:lnTo>
                  <a:pt x="2012" y="2140"/>
                </a:lnTo>
                <a:lnTo>
                  <a:pt x="1969" y="2012"/>
                </a:lnTo>
                <a:lnTo>
                  <a:pt x="1862" y="1820"/>
                </a:lnTo>
                <a:lnTo>
                  <a:pt x="1862" y="1820"/>
                </a:lnTo>
                <a:lnTo>
                  <a:pt x="2012" y="1841"/>
                </a:lnTo>
                <a:lnTo>
                  <a:pt x="2183" y="1862"/>
                </a:lnTo>
                <a:lnTo>
                  <a:pt x="2268" y="1862"/>
                </a:lnTo>
                <a:lnTo>
                  <a:pt x="2354" y="1841"/>
                </a:lnTo>
                <a:lnTo>
                  <a:pt x="2397" y="1820"/>
                </a:lnTo>
                <a:lnTo>
                  <a:pt x="2418" y="1755"/>
                </a:lnTo>
                <a:lnTo>
                  <a:pt x="2418" y="1755"/>
                </a:lnTo>
                <a:lnTo>
                  <a:pt x="2418" y="1713"/>
                </a:lnTo>
                <a:lnTo>
                  <a:pt x="2397" y="1670"/>
                </a:lnTo>
                <a:lnTo>
                  <a:pt x="2332" y="1606"/>
                </a:lnTo>
                <a:lnTo>
                  <a:pt x="2247" y="1563"/>
                </a:lnTo>
                <a:lnTo>
                  <a:pt x="2118" y="1520"/>
                </a:lnTo>
                <a:lnTo>
                  <a:pt x="1883" y="1456"/>
                </a:lnTo>
                <a:lnTo>
                  <a:pt x="1733" y="1413"/>
                </a:lnTo>
                <a:lnTo>
                  <a:pt x="1733" y="1413"/>
                </a:lnTo>
                <a:lnTo>
                  <a:pt x="1798" y="1327"/>
                </a:lnTo>
                <a:lnTo>
                  <a:pt x="1905" y="1263"/>
                </a:lnTo>
                <a:lnTo>
                  <a:pt x="2140" y="1135"/>
                </a:lnTo>
                <a:lnTo>
                  <a:pt x="2397" y="1028"/>
                </a:lnTo>
                <a:lnTo>
                  <a:pt x="2611" y="921"/>
                </a:lnTo>
                <a:lnTo>
                  <a:pt x="2611" y="921"/>
                </a:lnTo>
                <a:lnTo>
                  <a:pt x="2782" y="793"/>
                </a:lnTo>
                <a:lnTo>
                  <a:pt x="2889" y="686"/>
                </a:lnTo>
                <a:lnTo>
                  <a:pt x="2996" y="579"/>
                </a:lnTo>
                <a:lnTo>
                  <a:pt x="3060" y="472"/>
                </a:lnTo>
                <a:lnTo>
                  <a:pt x="3081" y="429"/>
                </a:lnTo>
                <a:lnTo>
                  <a:pt x="3081" y="386"/>
                </a:lnTo>
                <a:lnTo>
                  <a:pt x="3060" y="365"/>
                </a:lnTo>
                <a:lnTo>
                  <a:pt x="3039" y="322"/>
                </a:lnTo>
                <a:lnTo>
                  <a:pt x="2974" y="322"/>
                </a:lnTo>
                <a:lnTo>
                  <a:pt x="2889" y="300"/>
                </a:lnTo>
                <a:lnTo>
                  <a:pt x="2889" y="300"/>
                </a:lnTo>
                <a:lnTo>
                  <a:pt x="2653" y="429"/>
                </a:lnTo>
                <a:lnTo>
                  <a:pt x="2225" y="686"/>
                </a:lnTo>
                <a:lnTo>
                  <a:pt x="1798" y="942"/>
                </a:lnTo>
                <a:lnTo>
                  <a:pt x="1648" y="1006"/>
                </a:lnTo>
                <a:lnTo>
                  <a:pt x="1605" y="1028"/>
                </a:lnTo>
                <a:lnTo>
                  <a:pt x="1584" y="1028"/>
                </a:lnTo>
                <a:lnTo>
                  <a:pt x="1584" y="1028"/>
                </a:lnTo>
                <a:lnTo>
                  <a:pt x="1691" y="707"/>
                </a:lnTo>
                <a:lnTo>
                  <a:pt x="1712" y="536"/>
                </a:lnTo>
                <a:lnTo>
                  <a:pt x="1712" y="472"/>
                </a:lnTo>
                <a:lnTo>
                  <a:pt x="1691" y="407"/>
                </a:lnTo>
                <a:lnTo>
                  <a:pt x="1691" y="407"/>
                </a:lnTo>
                <a:lnTo>
                  <a:pt x="1669" y="365"/>
                </a:lnTo>
                <a:lnTo>
                  <a:pt x="1626" y="322"/>
                </a:lnTo>
                <a:lnTo>
                  <a:pt x="1605" y="322"/>
                </a:lnTo>
                <a:lnTo>
                  <a:pt x="1562" y="322"/>
                </a:lnTo>
                <a:lnTo>
                  <a:pt x="1498" y="386"/>
                </a:lnTo>
                <a:lnTo>
                  <a:pt x="1434" y="472"/>
                </a:lnTo>
                <a:lnTo>
                  <a:pt x="1327" y="686"/>
                </a:lnTo>
                <a:lnTo>
                  <a:pt x="1263" y="835"/>
                </a:lnTo>
                <a:lnTo>
                  <a:pt x="1263" y="835"/>
                </a:lnTo>
                <a:lnTo>
                  <a:pt x="1263" y="900"/>
                </a:lnTo>
                <a:lnTo>
                  <a:pt x="1263" y="964"/>
                </a:lnTo>
                <a:lnTo>
                  <a:pt x="1263" y="964"/>
                </a:lnTo>
                <a:lnTo>
                  <a:pt x="1156" y="686"/>
                </a:lnTo>
                <a:lnTo>
                  <a:pt x="1070" y="493"/>
                </a:lnTo>
                <a:lnTo>
                  <a:pt x="963" y="300"/>
                </a:lnTo>
                <a:lnTo>
                  <a:pt x="856" y="151"/>
                </a:lnTo>
                <a:lnTo>
                  <a:pt x="792" y="86"/>
                </a:lnTo>
                <a:lnTo>
                  <a:pt x="728" y="44"/>
                </a:lnTo>
                <a:lnTo>
                  <a:pt x="664" y="1"/>
                </a:lnTo>
                <a:lnTo>
                  <a:pt x="599" y="1"/>
                </a:lnTo>
                <a:lnTo>
                  <a:pt x="535" y="44"/>
                </a:lnTo>
                <a:lnTo>
                  <a:pt x="471" y="108"/>
                </a:lnTo>
                <a:lnTo>
                  <a:pt x="471" y="108"/>
                </a:lnTo>
                <a:lnTo>
                  <a:pt x="471" y="151"/>
                </a:lnTo>
                <a:lnTo>
                  <a:pt x="471" y="193"/>
                </a:lnTo>
                <a:lnTo>
                  <a:pt x="492" y="343"/>
                </a:lnTo>
                <a:lnTo>
                  <a:pt x="557" y="514"/>
                </a:lnTo>
                <a:lnTo>
                  <a:pt x="642" y="707"/>
                </a:lnTo>
                <a:lnTo>
                  <a:pt x="813" y="1049"/>
                </a:lnTo>
                <a:lnTo>
                  <a:pt x="899" y="1199"/>
                </a:lnTo>
                <a:lnTo>
                  <a:pt x="899" y="1199"/>
                </a:lnTo>
                <a:lnTo>
                  <a:pt x="749" y="1156"/>
                </a:lnTo>
                <a:lnTo>
                  <a:pt x="578" y="1092"/>
                </a:lnTo>
                <a:lnTo>
                  <a:pt x="385" y="1049"/>
                </a:lnTo>
                <a:lnTo>
                  <a:pt x="321" y="1049"/>
                </a:lnTo>
                <a:lnTo>
                  <a:pt x="257" y="1071"/>
                </a:lnTo>
                <a:lnTo>
                  <a:pt x="257" y="1071"/>
                </a:lnTo>
                <a:lnTo>
                  <a:pt x="214" y="1113"/>
                </a:lnTo>
                <a:lnTo>
                  <a:pt x="193" y="1156"/>
                </a:lnTo>
                <a:lnTo>
                  <a:pt x="193" y="1178"/>
                </a:lnTo>
                <a:lnTo>
                  <a:pt x="214" y="1220"/>
                </a:lnTo>
                <a:lnTo>
                  <a:pt x="278" y="1285"/>
                </a:lnTo>
                <a:lnTo>
                  <a:pt x="385" y="1349"/>
                </a:lnTo>
                <a:lnTo>
                  <a:pt x="621" y="1456"/>
                </a:lnTo>
                <a:lnTo>
                  <a:pt x="728" y="1499"/>
                </a:lnTo>
                <a:lnTo>
                  <a:pt x="771" y="1541"/>
                </a:lnTo>
                <a:lnTo>
                  <a:pt x="771" y="1541"/>
                </a:lnTo>
                <a:lnTo>
                  <a:pt x="578" y="1648"/>
                </a:lnTo>
                <a:lnTo>
                  <a:pt x="321" y="1798"/>
                </a:lnTo>
                <a:lnTo>
                  <a:pt x="193" y="1884"/>
                </a:lnTo>
                <a:lnTo>
                  <a:pt x="86" y="1969"/>
                </a:lnTo>
                <a:lnTo>
                  <a:pt x="22" y="2055"/>
                </a:lnTo>
                <a:lnTo>
                  <a:pt x="0" y="2119"/>
                </a:lnTo>
                <a:lnTo>
                  <a:pt x="0" y="2162"/>
                </a:lnTo>
                <a:lnTo>
                  <a:pt x="0" y="2162"/>
                </a:lnTo>
                <a:lnTo>
                  <a:pt x="22" y="2205"/>
                </a:lnTo>
                <a:lnTo>
                  <a:pt x="65" y="2247"/>
                </a:lnTo>
                <a:lnTo>
                  <a:pt x="107" y="2247"/>
                </a:lnTo>
                <a:lnTo>
                  <a:pt x="171" y="2247"/>
                </a:lnTo>
                <a:lnTo>
                  <a:pt x="300" y="2226"/>
                </a:lnTo>
                <a:lnTo>
                  <a:pt x="450" y="2162"/>
                </a:lnTo>
                <a:lnTo>
                  <a:pt x="728" y="2012"/>
                </a:lnTo>
                <a:lnTo>
                  <a:pt x="920" y="1905"/>
                </a:lnTo>
                <a:lnTo>
                  <a:pt x="920" y="1905"/>
                </a:lnTo>
                <a:lnTo>
                  <a:pt x="878" y="1948"/>
                </a:lnTo>
                <a:lnTo>
                  <a:pt x="835" y="2033"/>
                </a:lnTo>
                <a:lnTo>
                  <a:pt x="813" y="2140"/>
                </a:lnTo>
                <a:lnTo>
                  <a:pt x="813" y="2247"/>
                </a:lnTo>
                <a:lnTo>
                  <a:pt x="835" y="2354"/>
                </a:lnTo>
                <a:lnTo>
                  <a:pt x="856" y="2440"/>
                </a:lnTo>
                <a:lnTo>
                  <a:pt x="920" y="2504"/>
                </a:lnTo>
                <a:lnTo>
                  <a:pt x="963" y="2504"/>
                </a:lnTo>
                <a:lnTo>
                  <a:pt x="1006" y="2483"/>
                </a:lnTo>
                <a:lnTo>
                  <a:pt x="1006" y="2483"/>
                </a:lnTo>
                <a:close/>
                <a:moveTo>
                  <a:pt x="8238" y="1884"/>
                </a:moveTo>
                <a:lnTo>
                  <a:pt x="8238" y="1884"/>
                </a:lnTo>
                <a:lnTo>
                  <a:pt x="8516" y="1734"/>
                </a:lnTo>
                <a:lnTo>
                  <a:pt x="8708" y="1606"/>
                </a:lnTo>
                <a:lnTo>
                  <a:pt x="8922" y="1477"/>
                </a:lnTo>
                <a:lnTo>
                  <a:pt x="9072" y="1327"/>
                </a:lnTo>
                <a:lnTo>
                  <a:pt x="9136" y="1263"/>
                </a:lnTo>
                <a:lnTo>
                  <a:pt x="9179" y="1178"/>
                </a:lnTo>
                <a:lnTo>
                  <a:pt x="9200" y="1113"/>
                </a:lnTo>
                <a:lnTo>
                  <a:pt x="9179" y="1028"/>
                </a:lnTo>
                <a:lnTo>
                  <a:pt x="9136" y="964"/>
                </a:lnTo>
                <a:lnTo>
                  <a:pt x="9072" y="900"/>
                </a:lnTo>
                <a:lnTo>
                  <a:pt x="9072" y="900"/>
                </a:lnTo>
                <a:lnTo>
                  <a:pt x="9008" y="857"/>
                </a:lnTo>
                <a:lnTo>
                  <a:pt x="8965" y="835"/>
                </a:lnTo>
                <a:lnTo>
                  <a:pt x="8837" y="835"/>
                </a:lnTo>
                <a:lnTo>
                  <a:pt x="8708" y="878"/>
                </a:lnTo>
                <a:lnTo>
                  <a:pt x="8580" y="942"/>
                </a:lnTo>
                <a:lnTo>
                  <a:pt x="8345" y="1071"/>
                </a:lnTo>
                <a:lnTo>
                  <a:pt x="8216" y="1135"/>
                </a:lnTo>
                <a:lnTo>
                  <a:pt x="8131" y="1199"/>
                </a:lnTo>
                <a:lnTo>
                  <a:pt x="8131" y="1199"/>
                </a:lnTo>
                <a:lnTo>
                  <a:pt x="8152" y="1156"/>
                </a:lnTo>
                <a:lnTo>
                  <a:pt x="8195" y="1092"/>
                </a:lnTo>
                <a:lnTo>
                  <a:pt x="8216" y="921"/>
                </a:lnTo>
                <a:lnTo>
                  <a:pt x="8238" y="600"/>
                </a:lnTo>
                <a:lnTo>
                  <a:pt x="8238" y="600"/>
                </a:lnTo>
                <a:lnTo>
                  <a:pt x="8238" y="450"/>
                </a:lnTo>
                <a:lnTo>
                  <a:pt x="8216" y="279"/>
                </a:lnTo>
                <a:lnTo>
                  <a:pt x="8195" y="215"/>
                </a:lnTo>
                <a:lnTo>
                  <a:pt x="8152" y="151"/>
                </a:lnTo>
                <a:lnTo>
                  <a:pt x="8088" y="108"/>
                </a:lnTo>
                <a:lnTo>
                  <a:pt x="8002" y="108"/>
                </a:lnTo>
                <a:lnTo>
                  <a:pt x="8002" y="108"/>
                </a:lnTo>
                <a:lnTo>
                  <a:pt x="7874" y="129"/>
                </a:lnTo>
                <a:lnTo>
                  <a:pt x="7788" y="172"/>
                </a:lnTo>
                <a:lnTo>
                  <a:pt x="7703" y="258"/>
                </a:lnTo>
                <a:lnTo>
                  <a:pt x="7660" y="365"/>
                </a:lnTo>
                <a:lnTo>
                  <a:pt x="7617" y="493"/>
                </a:lnTo>
                <a:lnTo>
                  <a:pt x="7596" y="600"/>
                </a:lnTo>
                <a:lnTo>
                  <a:pt x="7553" y="835"/>
                </a:lnTo>
                <a:lnTo>
                  <a:pt x="7553" y="835"/>
                </a:lnTo>
                <a:lnTo>
                  <a:pt x="7532" y="1071"/>
                </a:lnTo>
                <a:lnTo>
                  <a:pt x="7489" y="1178"/>
                </a:lnTo>
                <a:lnTo>
                  <a:pt x="7446" y="1263"/>
                </a:lnTo>
                <a:lnTo>
                  <a:pt x="7446" y="1263"/>
                </a:lnTo>
                <a:lnTo>
                  <a:pt x="7403" y="1306"/>
                </a:lnTo>
                <a:lnTo>
                  <a:pt x="7360" y="1306"/>
                </a:lnTo>
                <a:lnTo>
                  <a:pt x="7253" y="1263"/>
                </a:lnTo>
                <a:lnTo>
                  <a:pt x="7253" y="1263"/>
                </a:lnTo>
                <a:lnTo>
                  <a:pt x="7125" y="1199"/>
                </a:lnTo>
                <a:lnTo>
                  <a:pt x="6997" y="1113"/>
                </a:lnTo>
                <a:lnTo>
                  <a:pt x="6997" y="1113"/>
                </a:lnTo>
                <a:lnTo>
                  <a:pt x="6826" y="985"/>
                </a:lnTo>
                <a:lnTo>
                  <a:pt x="6633" y="835"/>
                </a:lnTo>
                <a:lnTo>
                  <a:pt x="6526" y="771"/>
                </a:lnTo>
                <a:lnTo>
                  <a:pt x="6419" y="728"/>
                </a:lnTo>
                <a:lnTo>
                  <a:pt x="6312" y="707"/>
                </a:lnTo>
                <a:lnTo>
                  <a:pt x="6205" y="707"/>
                </a:lnTo>
                <a:lnTo>
                  <a:pt x="6205" y="707"/>
                </a:lnTo>
                <a:lnTo>
                  <a:pt x="6141" y="728"/>
                </a:lnTo>
                <a:lnTo>
                  <a:pt x="6098" y="771"/>
                </a:lnTo>
                <a:lnTo>
                  <a:pt x="6077" y="793"/>
                </a:lnTo>
                <a:lnTo>
                  <a:pt x="6055" y="835"/>
                </a:lnTo>
                <a:lnTo>
                  <a:pt x="6055" y="942"/>
                </a:lnTo>
                <a:lnTo>
                  <a:pt x="6098" y="1028"/>
                </a:lnTo>
                <a:lnTo>
                  <a:pt x="6162" y="1135"/>
                </a:lnTo>
                <a:lnTo>
                  <a:pt x="6248" y="1220"/>
                </a:lnTo>
                <a:lnTo>
                  <a:pt x="6419" y="1370"/>
                </a:lnTo>
                <a:lnTo>
                  <a:pt x="6419" y="1370"/>
                </a:lnTo>
                <a:lnTo>
                  <a:pt x="6761" y="1563"/>
                </a:lnTo>
                <a:lnTo>
                  <a:pt x="6868" y="1627"/>
                </a:lnTo>
                <a:lnTo>
                  <a:pt x="6933" y="1691"/>
                </a:lnTo>
                <a:lnTo>
                  <a:pt x="6997" y="1755"/>
                </a:lnTo>
                <a:lnTo>
                  <a:pt x="6997" y="1820"/>
                </a:lnTo>
                <a:lnTo>
                  <a:pt x="6997" y="1820"/>
                </a:lnTo>
                <a:lnTo>
                  <a:pt x="6975" y="1862"/>
                </a:lnTo>
                <a:lnTo>
                  <a:pt x="6933" y="1884"/>
                </a:lnTo>
                <a:lnTo>
                  <a:pt x="6761" y="1991"/>
                </a:lnTo>
                <a:lnTo>
                  <a:pt x="6462" y="2140"/>
                </a:lnTo>
                <a:lnTo>
                  <a:pt x="6462" y="2140"/>
                </a:lnTo>
                <a:lnTo>
                  <a:pt x="6269" y="2226"/>
                </a:lnTo>
                <a:lnTo>
                  <a:pt x="6162" y="2290"/>
                </a:lnTo>
                <a:lnTo>
                  <a:pt x="6077" y="2354"/>
                </a:lnTo>
                <a:lnTo>
                  <a:pt x="6077" y="2354"/>
                </a:lnTo>
                <a:lnTo>
                  <a:pt x="6034" y="2419"/>
                </a:lnTo>
                <a:lnTo>
                  <a:pt x="5991" y="2483"/>
                </a:lnTo>
                <a:lnTo>
                  <a:pt x="5948" y="2568"/>
                </a:lnTo>
                <a:lnTo>
                  <a:pt x="5948" y="2633"/>
                </a:lnTo>
                <a:lnTo>
                  <a:pt x="5948" y="2697"/>
                </a:lnTo>
                <a:lnTo>
                  <a:pt x="5991" y="2761"/>
                </a:lnTo>
                <a:lnTo>
                  <a:pt x="6055" y="2804"/>
                </a:lnTo>
                <a:lnTo>
                  <a:pt x="6141" y="2825"/>
                </a:lnTo>
                <a:lnTo>
                  <a:pt x="6141" y="2825"/>
                </a:lnTo>
                <a:lnTo>
                  <a:pt x="6269" y="2825"/>
                </a:lnTo>
                <a:lnTo>
                  <a:pt x="6398" y="2825"/>
                </a:lnTo>
                <a:lnTo>
                  <a:pt x="6526" y="2782"/>
                </a:lnTo>
                <a:lnTo>
                  <a:pt x="6654" y="2718"/>
                </a:lnTo>
                <a:lnTo>
                  <a:pt x="6911" y="2611"/>
                </a:lnTo>
                <a:lnTo>
                  <a:pt x="7018" y="2568"/>
                </a:lnTo>
                <a:lnTo>
                  <a:pt x="7146" y="2547"/>
                </a:lnTo>
                <a:lnTo>
                  <a:pt x="7146" y="2547"/>
                </a:lnTo>
                <a:lnTo>
                  <a:pt x="7061" y="2761"/>
                </a:lnTo>
                <a:lnTo>
                  <a:pt x="6975" y="3039"/>
                </a:lnTo>
                <a:lnTo>
                  <a:pt x="6954" y="3189"/>
                </a:lnTo>
                <a:lnTo>
                  <a:pt x="6954" y="3339"/>
                </a:lnTo>
                <a:lnTo>
                  <a:pt x="6954" y="3467"/>
                </a:lnTo>
                <a:lnTo>
                  <a:pt x="6997" y="3553"/>
                </a:lnTo>
                <a:lnTo>
                  <a:pt x="6997" y="3553"/>
                </a:lnTo>
                <a:lnTo>
                  <a:pt x="7040" y="3617"/>
                </a:lnTo>
                <a:lnTo>
                  <a:pt x="7104" y="3638"/>
                </a:lnTo>
                <a:lnTo>
                  <a:pt x="7146" y="3617"/>
                </a:lnTo>
                <a:lnTo>
                  <a:pt x="7211" y="3595"/>
                </a:lnTo>
                <a:lnTo>
                  <a:pt x="7318" y="3510"/>
                </a:lnTo>
                <a:lnTo>
                  <a:pt x="7382" y="3403"/>
                </a:lnTo>
                <a:lnTo>
                  <a:pt x="7382" y="3403"/>
                </a:lnTo>
                <a:lnTo>
                  <a:pt x="7489" y="3146"/>
                </a:lnTo>
                <a:lnTo>
                  <a:pt x="7574" y="2868"/>
                </a:lnTo>
                <a:lnTo>
                  <a:pt x="7681" y="2590"/>
                </a:lnTo>
                <a:lnTo>
                  <a:pt x="7724" y="2461"/>
                </a:lnTo>
                <a:lnTo>
                  <a:pt x="7810" y="2333"/>
                </a:lnTo>
                <a:lnTo>
                  <a:pt x="7810" y="2333"/>
                </a:lnTo>
                <a:lnTo>
                  <a:pt x="8088" y="2526"/>
                </a:lnTo>
                <a:lnTo>
                  <a:pt x="8302" y="2654"/>
                </a:lnTo>
                <a:lnTo>
                  <a:pt x="8516" y="2782"/>
                </a:lnTo>
                <a:lnTo>
                  <a:pt x="8730" y="2868"/>
                </a:lnTo>
                <a:lnTo>
                  <a:pt x="8837" y="2889"/>
                </a:lnTo>
                <a:lnTo>
                  <a:pt x="8922" y="2889"/>
                </a:lnTo>
                <a:lnTo>
                  <a:pt x="8987" y="2868"/>
                </a:lnTo>
                <a:lnTo>
                  <a:pt x="9029" y="2825"/>
                </a:lnTo>
                <a:lnTo>
                  <a:pt x="9051" y="2740"/>
                </a:lnTo>
                <a:lnTo>
                  <a:pt x="9072" y="2611"/>
                </a:lnTo>
                <a:lnTo>
                  <a:pt x="9072" y="2611"/>
                </a:lnTo>
                <a:lnTo>
                  <a:pt x="9051" y="2547"/>
                </a:lnTo>
                <a:lnTo>
                  <a:pt x="9029" y="2483"/>
                </a:lnTo>
                <a:lnTo>
                  <a:pt x="8944" y="2376"/>
                </a:lnTo>
                <a:lnTo>
                  <a:pt x="8837" y="2290"/>
                </a:lnTo>
                <a:lnTo>
                  <a:pt x="8708" y="2205"/>
                </a:lnTo>
                <a:lnTo>
                  <a:pt x="8452" y="2055"/>
                </a:lnTo>
                <a:lnTo>
                  <a:pt x="8323" y="1969"/>
                </a:lnTo>
                <a:lnTo>
                  <a:pt x="8238" y="1884"/>
                </a:lnTo>
                <a:lnTo>
                  <a:pt x="8238" y="1884"/>
                </a:lnTo>
                <a:close/>
                <a:moveTo>
                  <a:pt x="6633" y="6676"/>
                </a:moveTo>
                <a:lnTo>
                  <a:pt x="6633" y="6676"/>
                </a:lnTo>
                <a:lnTo>
                  <a:pt x="6440" y="6741"/>
                </a:lnTo>
                <a:lnTo>
                  <a:pt x="6248" y="6848"/>
                </a:lnTo>
                <a:lnTo>
                  <a:pt x="6034" y="6912"/>
                </a:lnTo>
                <a:lnTo>
                  <a:pt x="5948" y="6933"/>
                </a:lnTo>
                <a:lnTo>
                  <a:pt x="5841" y="6933"/>
                </a:lnTo>
                <a:lnTo>
                  <a:pt x="5841" y="6933"/>
                </a:lnTo>
                <a:lnTo>
                  <a:pt x="5734" y="6890"/>
                </a:lnTo>
                <a:lnTo>
                  <a:pt x="5627" y="6826"/>
                </a:lnTo>
                <a:lnTo>
                  <a:pt x="5435" y="6698"/>
                </a:lnTo>
                <a:lnTo>
                  <a:pt x="5435" y="6698"/>
                </a:lnTo>
                <a:lnTo>
                  <a:pt x="4857" y="6313"/>
                </a:lnTo>
                <a:lnTo>
                  <a:pt x="4857" y="6313"/>
                </a:lnTo>
                <a:lnTo>
                  <a:pt x="5199" y="6035"/>
                </a:lnTo>
                <a:lnTo>
                  <a:pt x="5392" y="5906"/>
                </a:lnTo>
                <a:lnTo>
                  <a:pt x="5585" y="5778"/>
                </a:lnTo>
                <a:lnTo>
                  <a:pt x="5585" y="5778"/>
                </a:lnTo>
                <a:lnTo>
                  <a:pt x="5670" y="5756"/>
                </a:lnTo>
                <a:lnTo>
                  <a:pt x="5777" y="5735"/>
                </a:lnTo>
                <a:lnTo>
                  <a:pt x="5863" y="5735"/>
                </a:lnTo>
                <a:lnTo>
                  <a:pt x="5948" y="5756"/>
                </a:lnTo>
                <a:lnTo>
                  <a:pt x="6119" y="5821"/>
                </a:lnTo>
                <a:lnTo>
                  <a:pt x="6312" y="5885"/>
                </a:lnTo>
                <a:lnTo>
                  <a:pt x="6312" y="5885"/>
                </a:lnTo>
                <a:lnTo>
                  <a:pt x="6440" y="5928"/>
                </a:lnTo>
                <a:lnTo>
                  <a:pt x="6612" y="5928"/>
                </a:lnTo>
                <a:lnTo>
                  <a:pt x="6697" y="5928"/>
                </a:lnTo>
                <a:lnTo>
                  <a:pt x="6761" y="5885"/>
                </a:lnTo>
                <a:lnTo>
                  <a:pt x="6826" y="5842"/>
                </a:lnTo>
                <a:lnTo>
                  <a:pt x="6868" y="5778"/>
                </a:lnTo>
                <a:lnTo>
                  <a:pt x="6868" y="5778"/>
                </a:lnTo>
                <a:lnTo>
                  <a:pt x="6868" y="5692"/>
                </a:lnTo>
                <a:lnTo>
                  <a:pt x="6826" y="5628"/>
                </a:lnTo>
                <a:lnTo>
                  <a:pt x="6740" y="5585"/>
                </a:lnTo>
                <a:lnTo>
                  <a:pt x="6654" y="5542"/>
                </a:lnTo>
                <a:lnTo>
                  <a:pt x="6440" y="5478"/>
                </a:lnTo>
                <a:lnTo>
                  <a:pt x="6355" y="5457"/>
                </a:lnTo>
                <a:lnTo>
                  <a:pt x="6291" y="5435"/>
                </a:lnTo>
                <a:lnTo>
                  <a:pt x="6291" y="5435"/>
                </a:lnTo>
                <a:lnTo>
                  <a:pt x="6462" y="5328"/>
                </a:lnTo>
                <a:lnTo>
                  <a:pt x="6676" y="5157"/>
                </a:lnTo>
                <a:lnTo>
                  <a:pt x="6761" y="5050"/>
                </a:lnTo>
                <a:lnTo>
                  <a:pt x="6804" y="4965"/>
                </a:lnTo>
                <a:lnTo>
                  <a:pt x="6826" y="4922"/>
                </a:lnTo>
                <a:lnTo>
                  <a:pt x="6826" y="4879"/>
                </a:lnTo>
                <a:lnTo>
                  <a:pt x="6804" y="4836"/>
                </a:lnTo>
                <a:lnTo>
                  <a:pt x="6761" y="4794"/>
                </a:lnTo>
                <a:lnTo>
                  <a:pt x="6761" y="4794"/>
                </a:lnTo>
                <a:lnTo>
                  <a:pt x="6697" y="4772"/>
                </a:lnTo>
                <a:lnTo>
                  <a:pt x="6590" y="4794"/>
                </a:lnTo>
                <a:lnTo>
                  <a:pt x="6333" y="4858"/>
                </a:lnTo>
                <a:lnTo>
                  <a:pt x="5991" y="5008"/>
                </a:lnTo>
                <a:lnTo>
                  <a:pt x="5991" y="5008"/>
                </a:lnTo>
                <a:lnTo>
                  <a:pt x="6055" y="4836"/>
                </a:lnTo>
                <a:lnTo>
                  <a:pt x="6098" y="4644"/>
                </a:lnTo>
                <a:lnTo>
                  <a:pt x="6077" y="4537"/>
                </a:lnTo>
                <a:lnTo>
                  <a:pt x="6055" y="4451"/>
                </a:lnTo>
                <a:lnTo>
                  <a:pt x="6013" y="4408"/>
                </a:lnTo>
                <a:lnTo>
                  <a:pt x="5927" y="4387"/>
                </a:lnTo>
                <a:lnTo>
                  <a:pt x="5927" y="4387"/>
                </a:lnTo>
                <a:lnTo>
                  <a:pt x="5841" y="4408"/>
                </a:lnTo>
                <a:lnTo>
                  <a:pt x="5756" y="4473"/>
                </a:lnTo>
                <a:lnTo>
                  <a:pt x="5692" y="4537"/>
                </a:lnTo>
                <a:lnTo>
                  <a:pt x="5627" y="4622"/>
                </a:lnTo>
                <a:lnTo>
                  <a:pt x="5542" y="4836"/>
                </a:lnTo>
                <a:lnTo>
                  <a:pt x="5478" y="4986"/>
                </a:lnTo>
                <a:lnTo>
                  <a:pt x="5478" y="4986"/>
                </a:lnTo>
                <a:lnTo>
                  <a:pt x="5413" y="5179"/>
                </a:lnTo>
                <a:lnTo>
                  <a:pt x="5349" y="5307"/>
                </a:lnTo>
                <a:lnTo>
                  <a:pt x="5306" y="5371"/>
                </a:lnTo>
                <a:lnTo>
                  <a:pt x="5264" y="5414"/>
                </a:lnTo>
                <a:lnTo>
                  <a:pt x="5092" y="5500"/>
                </a:lnTo>
                <a:lnTo>
                  <a:pt x="5092" y="5500"/>
                </a:lnTo>
                <a:lnTo>
                  <a:pt x="4793" y="5649"/>
                </a:lnTo>
                <a:lnTo>
                  <a:pt x="4515" y="5778"/>
                </a:lnTo>
                <a:lnTo>
                  <a:pt x="4515" y="5778"/>
                </a:lnTo>
                <a:lnTo>
                  <a:pt x="4472" y="5221"/>
                </a:lnTo>
                <a:lnTo>
                  <a:pt x="4472" y="5221"/>
                </a:lnTo>
                <a:lnTo>
                  <a:pt x="4429" y="5008"/>
                </a:lnTo>
                <a:lnTo>
                  <a:pt x="4429" y="4901"/>
                </a:lnTo>
                <a:lnTo>
                  <a:pt x="4429" y="4794"/>
                </a:lnTo>
                <a:lnTo>
                  <a:pt x="4429" y="4794"/>
                </a:lnTo>
                <a:lnTo>
                  <a:pt x="4472" y="4729"/>
                </a:lnTo>
                <a:lnTo>
                  <a:pt x="4515" y="4687"/>
                </a:lnTo>
                <a:lnTo>
                  <a:pt x="4622" y="4601"/>
                </a:lnTo>
                <a:lnTo>
                  <a:pt x="4750" y="4515"/>
                </a:lnTo>
                <a:lnTo>
                  <a:pt x="4857" y="4430"/>
                </a:lnTo>
                <a:lnTo>
                  <a:pt x="4857" y="4430"/>
                </a:lnTo>
                <a:lnTo>
                  <a:pt x="4964" y="4301"/>
                </a:lnTo>
                <a:lnTo>
                  <a:pt x="5007" y="4216"/>
                </a:lnTo>
                <a:lnTo>
                  <a:pt x="5050" y="4130"/>
                </a:lnTo>
                <a:lnTo>
                  <a:pt x="5050" y="4066"/>
                </a:lnTo>
                <a:lnTo>
                  <a:pt x="5050" y="4002"/>
                </a:lnTo>
                <a:lnTo>
                  <a:pt x="4986" y="3959"/>
                </a:lnTo>
                <a:lnTo>
                  <a:pt x="4900" y="3938"/>
                </a:lnTo>
                <a:lnTo>
                  <a:pt x="4900" y="3938"/>
                </a:lnTo>
                <a:lnTo>
                  <a:pt x="4814" y="3981"/>
                </a:lnTo>
                <a:lnTo>
                  <a:pt x="4686" y="4045"/>
                </a:lnTo>
                <a:lnTo>
                  <a:pt x="4472" y="4216"/>
                </a:lnTo>
                <a:lnTo>
                  <a:pt x="4472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216"/>
                </a:lnTo>
                <a:lnTo>
                  <a:pt x="4451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173"/>
                </a:lnTo>
                <a:lnTo>
                  <a:pt x="4451" y="4173"/>
                </a:lnTo>
                <a:lnTo>
                  <a:pt x="4451" y="4216"/>
                </a:lnTo>
                <a:lnTo>
                  <a:pt x="4451" y="4216"/>
                </a:lnTo>
                <a:lnTo>
                  <a:pt x="4472" y="4216"/>
                </a:lnTo>
                <a:lnTo>
                  <a:pt x="4472" y="4216"/>
                </a:lnTo>
                <a:lnTo>
                  <a:pt x="4472" y="4045"/>
                </a:lnTo>
                <a:lnTo>
                  <a:pt x="4472" y="3831"/>
                </a:lnTo>
                <a:lnTo>
                  <a:pt x="4408" y="3638"/>
                </a:lnTo>
                <a:lnTo>
                  <a:pt x="4365" y="3553"/>
                </a:lnTo>
                <a:lnTo>
                  <a:pt x="4322" y="3510"/>
                </a:lnTo>
                <a:lnTo>
                  <a:pt x="4322" y="3510"/>
                </a:lnTo>
                <a:lnTo>
                  <a:pt x="4258" y="3488"/>
                </a:lnTo>
                <a:lnTo>
                  <a:pt x="4194" y="3467"/>
                </a:lnTo>
                <a:lnTo>
                  <a:pt x="4151" y="3467"/>
                </a:lnTo>
                <a:lnTo>
                  <a:pt x="4087" y="3488"/>
                </a:lnTo>
                <a:lnTo>
                  <a:pt x="4044" y="3531"/>
                </a:lnTo>
                <a:lnTo>
                  <a:pt x="4023" y="3574"/>
                </a:lnTo>
                <a:lnTo>
                  <a:pt x="3959" y="3702"/>
                </a:lnTo>
                <a:lnTo>
                  <a:pt x="3937" y="3852"/>
                </a:lnTo>
                <a:lnTo>
                  <a:pt x="3916" y="4002"/>
                </a:lnTo>
                <a:lnTo>
                  <a:pt x="3916" y="4237"/>
                </a:lnTo>
                <a:lnTo>
                  <a:pt x="3916" y="4237"/>
                </a:lnTo>
                <a:lnTo>
                  <a:pt x="3787" y="4130"/>
                </a:lnTo>
                <a:lnTo>
                  <a:pt x="3638" y="4045"/>
                </a:lnTo>
                <a:lnTo>
                  <a:pt x="3552" y="4023"/>
                </a:lnTo>
                <a:lnTo>
                  <a:pt x="3466" y="4023"/>
                </a:lnTo>
                <a:lnTo>
                  <a:pt x="3402" y="4045"/>
                </a:lnTo>
                <a:lnTo>
                  <a:pt x="3359" y="4109"/>
                </a:lnTo>
                <a:lnTo>
                  <a:pt x="3359" y="4109"/>
                </a:lnTo>
                <a:lnTo>
                  <a:pt x="3359" y="4173"/>
                </a:lnTo>
                <a:lnTo>
                  <a:pt x="3381" y="4259"/>
                </a:lnTo>
                <a:lnTo>
                  <a:pt x="3424" y="4323"/>
                </a:lnTo>
                <a:lnTo>
                  <a:pt x="3488" y="4387"/>
                </a:lnTo>
                <a:lnTo>
                  <a:pt x="3638" y="4515"/>
                </a:lnTo>
                <a:lnTo>
                  <a:pt x="3745" y="4601"/>
                </a:lnTo>
                <a:lnTo>
                  <a:pt x="3745" y="4601"/>
                </a:lnTo>
                <a:lnTo>
                  <a:pt x="3852" y="4729"/>
                </a:lnTo>
                <a:lnTo>
                  <a:pt x="3916" y="4858"/>
                </a:lnTo>
                <a:lnTo>
                  <a:pt x="3937" y="5008"/>
                </a:lnTo>
                <a:lnTo>
                  <a:pt x="3937" y="5179"/>
                </a:lnTo>
                <a:lnTo>
                  <a:pt x="3937" y="5179"/>
                </a:lnTo>
                <a:lnTo>
                  <a:pt x="3916" y="5521"/>
                </a:lnTo>
                <a:lnTo>
                  <a:pt x="3916" y="5521"/>
                </a:lnTo>
                <a:lnTo>
                  <a:pt x="3916" y="5607"/>
                </a:lnTo>
                <a:lnTo>
                  <a:pt x="3894" y="5692"/>
                </a:lnTo>
                <a:lnTo>
                  <a:pt x="3894" y="5692"/>
                </a:lnTo>
                <a:lnTo>
                  <a:pt x="3873" y="5735"/>
                </a:lnTo>
                <a:lnTo>
                  <a:pt x="3830" y="5756"/>
                </a:lnTo>
                <a:lnTo>
                  <a:pt x="3787" y="5735"/>
                </a:lnTo>
                <a:lnTo>
                  <a:pt x="3723" y="5671"/>
                </a:lnTo>
                <a:lnTo>
                  <a:pt x="3723" y="5671"/>
                </a:lnTo>
                <a:lnTo>
                  <a:pt x="3616" y="5628"/>
                </a:lnTo>
                <a:lnTo>
                  <a:pt x="3488" y="5542"/>
                </a:lnTo>
                <a:lnTo>
                  <a:pt x="3252" y="5393"/>
                </a:lnTo>
                <a:lnTo>
                  <a:pt x="3252" y="5393"/>
                </a:lnTo>
                <a:lnTo>
                  <a:pt x="3039" y="5286"/>
                </a:lnTo>
                <a:lnTo>
                  <a:pt x="2825" y="5179"/>
                </a:lnTo>
                <a:lnTo>
                  <a:pt x="2825" y="5179"/>
                </a:lnTo>
                <a:lnTo>
                  <a:pt x="2739" y="5114"/>
                </a:lnTo>
                <a:lnTo>
                  <a:pt x="2675" y="5050"/>
                </a:lnTo>
                <a:lnTo>
                  <a:pt x="2632" y="4986"/>
                </a:lnTo>
                <a:lnTo>
                  <a:pt x="2611" y="4901"/>
                </a:lnTo>
                <a:lnTo>
                  <a:pt x="2546" y="4729"/>
                </a:lnTo>
                <a:lnTo>
                  <a:pt x="2504" y="4558"/>
                </a:lnTo>
                <a:lnTo>
                  <a:pt x="2504" y="4558"/>
                </a:lnTo>
                <a:lnTo>
                  <a:pt x="2439" y="4430"/>
                </a:lnTo>
                <a:lnTo>
                  <a:pt x="2354" y="4280"/>
                </a:lnTo>
                <a:lnTo>
                  <a:pt x="2290" y="4216"/>
                </a:lnTo>
                <a:lnTo>
                  <a:pt x="2225" y="4194"/>
                </a:lnTo>
                <a:lnTo>
                  <a:pt x="2161" y="4194"/>
                </a:lnTo>
                <a:lnTo>
                  <a:pt x="2076" y="4259"/>
                </a:lnTo>
                <a:lnTo>
                  <a:pt x="2076" y="4259"/>
                </a:lnTo>
                <a:lnTo>
                  <a:pt x="2054" y="4323"/>
                </a:lnTo>
                <a:lnTo>
                  <a:pt x="2033" y="4366"/>
                </a:lnTo>
                <a:lnTo>
                  <a:pt x="2054" y="4515"/>
                </a:lnTo>
                <a:lnTo>
                  <a:pt x="2076" y="4644"/>
                </a:lnTo>
                <a:lnTo>
                  <a:pt x="2097" y="4772"/>
                </a:lnTo>
                <a:lnTo>
                  <a:pt x="2097" y="4772"/>
                </a:lnTo>
                <a:lnTo>
                  <a:pt x="1969" y="4729"/>
                </a:lnTo>
                <a:lnTo>
                  <a:pt x="1755" y="4665"/>
                </a:lnTo>
                <a:lnTo>
                  <a:pt x="1584" y="4665"/>
                </a:lnTo>
                <a:lnTo>
                  <a:pt x="1498" y="4665"/>
                </a:lnTo>
                <a:lnTo>
                  <a:pt x="1434" y="4708"/>
                </a:lnTo>
                <a:lnTo>
                  <a:pt x="1434" y="4708"/>
                </a:lnTo>
                <a:lnTo>
                  <a:pt x="1412" y="4751"/>
                </a:lnTo>
                <a:lnTo>
                  <a:pt x="1412" y="4772"/>
                </a:lnTo>
                <a:lnTo>
                  <a:pt x="1455" y="4858"/>
                </a:lnTo>
                <a:lnTo>
                  <a:pt x="1541" y="4943"/>
                </a:lnTo>
                <a:lnTo>
                  <a:pt x="1669" y="5008"/>
                </a:lnTo>
                <a:lnTo>
                  <a:pt x="1926" y="5157"/>
                </a:lnTo>
                <a:lnTo>
                  <a:pt x="2097" y="5264"/>
                </a:lnTo>
                <a:lnTo>
                  <a:pt x="2097" y="5264"/>
                </a:lnTo>
                <a:lnTo>
                  <a:pt x="2012" y="5286"/>
                </a:lnTo>
                <a:lnTo>
                  <a:pt x="1926" y="5286"/>
                </a:lnTo>
                <a:lnTo>
                  <a:pt x="1712" y="5286"/>
                </a:lnTo>
                <a:lnTo>
                  <a:pt x="1605" y="5286"/>
                </a:lnTo>
                <a:lnTo>
                  <a:pt x="1519" y="5286"/>
                </a:lnTo>
                <a:lnTo>
                  <a:pt x="1434" y="5328"/>
                </a:lnTo>
                <a:lnTo>
                  <a:pt x="1370" y="5371"/>
                </a:lnTo>
                <a:lnTo>
                  <a:pt x="1370" y="5371"/>
                </a:lnTo>
                <a:lnTo>
                  <a:pt x="1327" y="5435"/>
                </a:lnTo>
                <a:lnTo>
                  <a:pt x="1305" y="5478"/>
                </a:lnTo>
                <a:lnTo>
                  <a:pt x="1305" y="5521"/>
                </a:lnTo>
                <a:lnTo>
                  <a:pt x="1327" y="5564"/>
                </a:lnTo>
                <a:lnTo>
                  <a:pt x="1391" y="5607"/>
                </a:lnTo>
                <a:lnTo>
                  <a:pt x="1477" y="5649"/>
                </a:lnTo>
                <a:lnTo>
                  <a:pt x="1605" y="5671"/>
                </a:lnTo>
                <a:lnTo>
                  <a:pt x="1733" y="5692"/>
                </a:lnTo>
                <a:lnTo>
                  <a:pt x="1905" y="5692"/>
                </a:lnTo>
                <a:lnTo>
                  <a:pt x="1905" y="5692"/>
                </a:lnTo>
                <a:lnTo>
                  <a:pt x="2311" y="5692"/>
                </a:lnTo>
                <a:lnTo>
                  <a:pt x="2311" y="5692"/>
                </a:lnTo>
                <a:lnTo>
                  <a:pt x="2482" y="5671"/>
                </a:lnTo>
                <a:lnTo>
                  <a:pt x="2568" y="5649"/>
                </a:lnTo>
                <a:lnTo>
                  <a:pt x="2653" y="5671"/>
                </a:lnTo>
                <a:lnTo>
                  <a:pt x="2653" y="5671"/>
                </a:lnTo>
                <a:lnTo>
                  <a:pt x="2760" y="5735"/>
                </a:lnTo>
                <a:lnTo>
                  <a:pt x="2889" y="5821"/>
                </a:lnTo>
                <a:lnTo>
                  <a:pt x="3017" y="5928"/>
                </a:lnTo>
                <a:lnTo>
                  <a:pt x="3124" y="5992"/>
                </a:lnTo>
                <a:lnTo>
                  <a:pt x="3124" y="5992"/>
                </a:lnTo>
                <a:lnTo>
                  <a:pt x="3381" y="6120"/>
                </a:lnTo>
                <a:lnTo>
                  <a:pt x="3509" y="6184"/>
                </a:lnTo>
                <a:lnTo>
                  <a:pt x="3552" y="6206"/>
                </a:lnTo>
                <a:lnTo>
                  <a:pt x="3573" y="6248"/>
                </a:lnTo>
                <a:lnTo>
                  <a:pt x="3573" y="6248"/>
                </a:lnTo>
                <a:lnTo>
                  <a:pt x="3595" y="6291"/>
                </a:lnTo>
                <a:lnTo>
                  <a:pt x="3595" y="6355"/>
                </a:lnTo>
                <a:lnTo>
                  <a:pt x="3573" y="6377"/>
                </a:lnTo>
                <a:lnTo>
                  <a:pt x="3531" y="6420"/>
                </a:lnTo>
                <a:lnTo>
                  <a:pt x="3445" y="6462"/>
                </a:lnTo>
                <a:lnTo>
                  <a:pt x="3338" y="6527"/>
                </a:lnTo>
                <a:lnTo>
                  <a:pt x="3338" y="6527"/>
                </a:lnTo>
                <a:lnTo>
                  <a:pt x="2803" y="6826"/>
                </a:lnTo>
                <a:lnTo>
                  <a:pt x="2525" y="6955"/>
                </a:lnTo>
                <a:lnTo>
                  <a:pt x="2397" y="7019"/>
                </a:lnTo>
                <a:lnTo>
                  <a:pt x="2247" y="7040"/>
                </a:lnTo>
                <a:lnTo>
                  <a:pt x="2247" y="7040"/>
                </a:lnTo>
                <a:lnTo>
                  <a:pt x="2012" y="7061"/>
                </a:lnTo>
                <a:lnTo>
                  <a:pt x="1776" y="7061"/>
                </a:lnTo>
                <a:lnTo>
                  <a:pt x="1284" y="7061"/>
                </a:lnTo>
                <a:lnTo>
                  <a:pt x="1284" y="7061"/>
                </a:lnTo>
                <a:lnTo>
                  <a:pt x="1156" y="7083"/>
                </a:lnTo>
                <a:lnTo>
                  <a:pt x="985" y="7083"/>
                </a:lnTo>
                <a:lnTo>
                  <a:pt x="920" y="7104"/>
                </a:lnTo>
                <a:lnTo>
                  <a:pt x="856" y="7147"/>
                </a:lnTo>
                <a:lnTo>
                  <a:pt x="813" y="7190"/>
                </a:lnTo>
                <a:lnTo>
                  <a:pt x="771" y="7254"/>
                </a:lnTo>
                <a:lnTo>
                  <a:pt x="771" y="7254"/>
                </a:lnTo>
                <a:lnTo>
                  <a:pt x="771" y="7318"/>
                </a:lnTo>
                <a:lnTo>
                  <a:pt x="792" y="7361"/>
                </a:lnTo>
                <a:lnTo>
                  <a:pt x="813" y="7404"/>
                </a:lnTo>
                <a:lnTo>
                  <a:pt x="835" y="7447"/>
                </a:lnTo>
                <a:lnTo>
                  <a:pt x="942" y="7489"/>
                </a:lnTo>
                <a:lnTo>
                  <a:pt x="1070" y="7511"/>
                </a:lnTo>
                <a:lnTo>
                  <a:pt x="1327" y="7532"/>
                </a:lnTo>
                <a:lnTo>
                  <a:pt x="1455" y="7532"/>
                </a:lnTo>
                <a:lnTo>
                  <a:pt x="1519" y="7554"/>
                </a:lnTo>
                <a:lnTo>
                  <a:pt x="1519" y="7554"/>
                </a:lnTo>
                <a:lnTo>
                  <a:pt x="1370" y="7661"/>
                </a:lnTo>
                <a:lnTo>
                  <a:pt x="1177" y="7832"/>
                </a:lnTo>
                <a:lnTo>
                  <a:pt x="1134" y="7896"/>
                </a:lnTo>
                <a:lnTo>
                  <a:pt x="1091" y="7982"/>
                </a:lnTo>
                <a:lnTo>
                  <a:pt x="1113" y="8024"/>
                </a:lnTo>
                <a:lnTo>
                  <a:pt x="1134" y="8067"/>
                </a:lnTo>
                <a:lnTo>
                  <a:pt x="1177" y="8088"/>
                </a:lnTo>
                <a:lnTo>
                  <a:pt x="1241" y="8110"/>
                </a:lnTo>
                <a:lnTo>
                  <a:pt x="1241" y="8110"/>
                </a:lnTo>
                <a:lnTo>
                  <a:pt x="1370" y="8088"/>
                </a:lnTo>
                <a:lnTo>
                  <a:pt x="1605" y="8024"/>
                </a:lnTo>
                <a:lnTo>
                  <a:pt x="1798" y="7939"/>
                </a:lnTo>
                <a:lnTo>
                  <a:pt x="1883" y="7896"/>
                </a:lnTo>
                <a:lnTo>
                  <a:pt x="1905" y="7875"/>
                </a:lnTo>
                <a:lnTo>
                  <a:pt x="1905" y="7875"/>
                </a:lnTo>
                <a:lnTo>
                  <a:pt x="1840" y="8024"/>
                </a:lnTo>
                <a:lnTo>
                  <a:pt x="1798" y="8217"/>
                </a:lnTo>
                <a:lnTo>
                  <a:pt x="1776" y="8302"/>
                </a:lnTo>
                <a:lnTo>
                  <a:pt x="1755" y="8388"/>
                </a:lnTo>
                <a:lnTo>
                  <a:pt x="1776" y="8474"/>
                </a:lnTo>
                <a:lnTo>
                  <a:pt x="1819" y="8538"/>
                </a:lnTo>
                <a:lnTo>
                  <a:pt x="1819" y="8538"/>
                </a:lnTo>
                <a:lnTo>
                  <a:pt x="1883" y="8602"/>
                </a:lnTo>
                <a:lnTo>
                  <a:pt x="1969" y="8623"/>
                </a:lnTo>
                <a:lnTo>
                  <a:pt x="2033" y="8602"/>
                </a:lnTo>
                <a:lnTo>
                  <a:pt x="2097" y="8559"/>
                </a:lnTo>
                <a:lnTo>
                  <a:pt x="2161" y="8495"/>
                </a:lnTo>
                <a:lnTo>
                  <a:pt x="2225" y="8409"/>
                </a:lnTo>
                <a:lnTo>
                  <a:pt x="2290" y="8260"/>
                </a:lnTo>
                <a:lnTo>
                  <a:pt x="2290" y="8260"/>
                </a:lnTo>
                <a:lnTo>
                  <a:pt x="2375" y="8046"/>
                </a:lnTo>
                <a:lnTo>
                  <a:pt x="2482" y="7832"/>
                </a:lnTo>
                <a:lnTo>
                  <a:pt x="2525" y="7725"/>
                </a:lnTo>
                <a:lnTo>
                  <a:pt x="2589" y="7639"/>
                </a:lnTo>
                <a:lnTo>
                  <a:pt x="2675" y="7575"/>
                </a:lnTo>
                <a:lnTo>
                  <a:pt x="2782" y="7511"/>
                </a:lnTo>
                <a:lnTo>
                  <a:pt x="2782" y="7511"/>
                </a:lnTo>
                <a:lnTo>
                  <a:pt x="3338" y="7233"/>
                </a:lnTo>
                <a:lnTo>
                  <a:pt x="3873" y="6955"/>
                </a:lnTo>
                <a:lnTo>
                  <a:pt x="3873" y="6955"/>
                </a:lnTo>
                <a:lnTo>
                  <a:pt x="3894" y="7404"/>
                </a:lnTo>
                <a:lnTo>
                  <a:pt x="3894" y="7639"/>
                </a:lnTo>
                <a:lnTo>
                  <a:pt x="3873" y="7746"/>
                </a:lnTo>
                <a:lnTo>
                  <a:pt x="3830" y="7832"/>
                </a:lnTo>
                <a:lnTo>
                  <a:pt x="3830" y="7832"/>
                </a:lnTo>
                <a:lnTo>
                  <a:pt x="3787" y="7917"/>
                </a:lnTo>
                <a:lnTo>
                  <a:pt x="3723" y="7960"/>
                </a:lnTo>
                <a:lnTo>
                  <a:pt x="3595" y="8067"/>
                </a:lnTo>
                <a:lnTo>
                  <a:pt x="3466" y="8174"/>
                </a:lnTo>
                <a:lnTo>
                  <a:pt x="3402" y="8238"/>
                </a:lnTo>
                <a:lnTo>
                  <a:pt x="3359" y="8302"/>
                </a:lnTo>
                <a:lnTo>
                  <a:pt x="3359" y="8302"/>
                </a:lnTo>
                <a:lnTo>
                  <a:pt x="3317" y="8388"/>
                </a:lnTo>
                <a:lnTo>
                  <a:pt x="3295" y="8474"/>
                </a:lnTo>
                <a:lnTo>
                  <a:pt x="3295" y="8559"/>
                </a:lnTo>
                <a:lnTo>
                  <a:pt x="3295" y="8623"/>
                </a:lnTo>
                <a:lnTo>
                  <a:pt x="3338" y="8666"/>
                </a:lnTo>
                <a:lnTo>
                  <a:pt x="3381" y="8709"/>
                </a:lnTo>
                <a:lnTo>
                  <a:pt x="3466" y="8709"/>
                </a:lnTo>
                <a:lnTo>
                  <a:pt x="3552" y="8688"/>
                </a:lnTo>
                <a:lnTo>
                  <a:pt x="3552" y="8688"/>
                </a:lnTo>
                <a:lnTo>
                  <a:pt x="3659" y="8602"/>
                </a:lnTo>
                <a:lnTo>
                  <a:pt x="3745" y="8516"/>
                </a:lnTo>
                <a:lnTo>
                  <a:pt x="3830" y="8431"/>
                </a:lnTo>
                <a:lnTo>
                  <a:pt x="3873" y="8409"/>
                </a:lnTo>
                <a:lnTo>
                  <a:pt x="3937" y="8388"/>
                </a:lnTo>
                <a:lnTo>
                  <a:pt x="3937" y="8388"/>
                </a:lnTo>
                <a:lnTo>
                  <a:pt x="3937" y="8602"/>
                </a:lnTo>
                <a:lnTo>
                  <a:pt x="3959" y="8837"/>
                </a:lnTo>
                <a:lnTo>
                  <a:pt x="3980" y="8966"/>
                </a:lnTo>
                <a:lnTo>
                  <a:pt x="4023" y="9051"/>
                </a:lnTo>
                <a:lnTo>
                  <a:pt x="4108" y="9115"/>
                </a:lnTo>
                <a:lnTo>
                  <a:pt x="4151" y="9137"/>
                </a:lnTo>
                <a:lnTo>
                  <a:pt x="4215" y="9137"/>
                </a:lnTo>
                <a:lnTo>
                  <a:pt x="4215" y="9137"/>
                </a:lnTo>
                <a:lnTo>
                  <a:pt x="4279" y="9137"/>
                </a:lnTo>
                <a:lnTo>
                  <a:pt x="4344" y="9115"/>
                </a:lnTo>
                <a:lnTo>
                  <a:pt x="4408" y="9051"/>
                </a:lnTo>
                <a:lnTo>
                  <a:pt x="4451" y="8966"/>
                </a:lnTo>
                <a:lnTo>
                  <a:pt x="4472" y="8859"/>
                </a:lnTo>
                <a:lnTo>
                  <a:pt x="4493" y="8623"/>
                </a:lnTo>
                <a:lnTo>
                  <a:pt x="4515" y="8495"/>
                </a:lnTo>
                <a:lnTo>
                  <a:pt x="4536" y="8409"/>
                </a:lnTo>
                <a:lnTo>
                  <a:pt x="4536" y="8409"/>
                </a:lnTo>
                <a:lnTo>
                  <a:pt x="4665" y="8559"/>
                </a:lnTo>
                <a:lnTo>
                  <a:pt x="4879" y="8752"/>
                </a:lnTo>
                <a:lnTo>
                  <a:pt x="4986" y="8816"/>
                </a:lnTo>
                <a:lnTo>
                  <a:pt x="5028" y="8837"/>
                </a:lnTo>
                <a:lnTo>
                  <a:pt x="5071" y="8837"/>
                </a:lnTo>
                <a:lnTo>
                  <a:pt x="5114" y="8816"/>
                </a:lnTo>
                <a:lnTo>
                  <a:pt x="5135" y="8795"/>
                </a:lnTo>
                <a:lnTo>
                  <a:pt x="5157" y="8730"/>
                </a:lnTo>
                <a:lnTo>
                  <a:pt x="5178" y="8666"/>
                </a:lnTo>
                <a:lnTo>
                  <a:pt x="5178" y="8666"/>
                </a:lnTo>
                <a:lnTo>
                  <a:pt x="5157" y="8559"/>
                </a:lnTo>
                <a:lnTo>
                  <a:pt x="5092" y="8452"/>
                </a:lnTo>
                <a:lnTo>
                  <a:pt x="5007" y="8367"/>
                </a:lnTo>
                <a:lnTo>
                  <a:pt x="4900" y="8260"/>
                </a:lnTo>
                <a:lnTo>
                  <a:pt x="4707" y="8088"/>
                </a:lnTo>
                <a:lnTo>
                  <a:pt x="4622" y="8003"/>
                </a:lnTo>
                <a:lnTo>
                  <a:pt x="4558" y="7917"/>
                </a:lnTo>
                <a:lnTo>
                  <a:pt x="4558" y="7917"/>
                </a:lnTo>
                <a:lnTo>
                  <a:pt x="4515" y="7746"/>
                </a:lnTo>
                <a:lnTo>
                  <a:pt x="4515" y="7532"/>
                </a:lnTo>
                <a:lnTo>
                  <a:pt x="4515" y="7126"/>
                </a:lnTo>
                <a:lnTo>
                  <a:pt x="4515" y="7126"/>
                </a:lnTo>
                <a:lnTo>
                  <a:pt x="4515" y="6997"/>
                </a:lnTo>
                <a:lnTo>
                  <a:pt x="4536" y="6912"/>
                </a:lnTo>
                <a:lnTo>
                  <a:pt x="4536" y="6890"/>
                </a:lnTo>
                <a:lnTo>
                  <a:pt x="4558" y="6869"/>
                </a:lnTo>
                <a:lnTo>
                  <a:pt x="4558" y="6869"/>
                </a:lnTo>
                <a:lnTo>
                  <a:pt x="4622" y="6869"/>
                </a:lnTo>
                <a:lnTo>
                  <a:pt x="4686" y="6912"/>
                </a:lnTo>
                <a:lnTo>
                  <a:pt x="4900" y="7019"/>
                </a:lnTo>
                <a:lnTo>
                  <a:pt x="5221" y="7254"/>
                </a:lnTo>
                <a:lnTo>
                  <a:pt x="5221" y="7254"/>
                </a:lnTo>
                <a:lnTo>
                  <a:pt x="5520" y="7425"/>
                </a:lnTo>
                <a:lnTo>
                  <a:pt x="5670" y="7532"/>
                </a:lnTo>
                <a:lnTo>
                  <a:pt x="5713" y="7596"/>
                </a:lnTo>
                <a:lnTo>
                  <a:pt x="5756" y="7661"/>
                </a:lnTo>
                <a:lnTo>
                  <a:pt x="5756" y="7661"/>
                </a:lnTo>
                <a:lnTo>
                  <a:pt x="5799" y="7746"/>
                </a:lnTo>
                <a:lnTo>
                  <a:pt x="5820" y="7853"/>
                </a:lnTo>
                <a:lnTo>
                  <a:pt x="5841" y="8067"/>
                </a:lnTo>
                <a:lnTo>
                  <a:pt x="5841" y="8067"/>
                </a:lnTo>
                <a:lnTo>
                  <a:pt x="5863" y="8153"/>
                </a:lnTo>
                <a:lnTo>
                  <a:pt x="5906" y="8238"/>
                </a:lnTo>
                <a:lnTo>
                  <a:pt x="5970" y="8302"/>
                </a:lnTo>
                <a:lnTo>
                  <a:pt x="6055" y="8345"/>
                </a:lnTo>
                <a:lnTo>
                  <a:pt x="6055" y="8345"/>
                </a:lnTo>
                <a:lnTo>
                  <a:pt x="6119" y="8367"/>
                </a:lnTo>
                <a:lnTo>
                  <a:pt x="6184" y="8345"/>
                </a:lnTo>
                <a:lnTo>
                  <a:pt x="6226" y="8324"/>
                </a:lnTo>
                <a:lnTo>
                  <a:pt x="6226" y="8281"/>
                </a:lnTo>
                <a:lnTo>
                  <a:pt x="6248" y="8174"/>
                </a:lnTo>
                <a:lnTo>
                  <a:pt x="6269" y="8067"/>
                </a:lnTo>
                <a:lnTo>
                  <a:pt x="6269" y="8067"/>
                </a:lnTo>
                <a:lnTo>
                  <a:pt x="6291" y="8024"/>
                </a:lnTo>
                <a:lnTo>
                  <a:pt x="6312" y="8003"/>
                </a:lnTo>
                <a:lnTo>
                  <a:pt x="6376" y="8003"/>
                </a:lnTo>
                <a:lnTo>
                  <a:pt x="6462" y="8024"/>
                </a:lnTo>
                <a:lnTo>
                  <a:pt x="6569" y="8046"/>
                </a:lnTo>
                <a:lnTo>
                  <a:pt x="6569" y="8046"/>
                </a:lnTo>
                <a:lnTo>
                  <a:pt x="6676" y="8046"/>
                </a:lnTo>
                <a:lnTo>
                  <a:pt x="6761" y="8003"/>
                </a:lnTo>
                <a:lnTo>
                  <a:pt x="6804" y="7982"/>
                </a:lnTo>
                <a:lnTo>
                  <a:pt x="6826" y="7939"/>
                </a:lnTo>
                <a:lnTo>
                  <a:pt x="6847" y="7896"/>
                </a:lnTo>
                <a:lnTo>
                  <a:pt x="6868" y="7832"/>
                </a:lnTo>
                <a:lnTo>
                  <a:pt x="6868" y="7832"/>
                </a:lnTo>
                <a:lnTo>
                  <a:pt x="6847" y="7725"/>
                </a:lnTo>
                <a:lnTo>
                  <a:pt x="6783" y="7639"/>
                </a:lnTo>
                <a:lnTo>
                  <a:pt x="6719" y="7575"/>
                </a:lnTo>
                <a:lnTo>
                  <a:pt x="6612" y="7511"/>
                </a:lnTo>
                <a:lnTo>
                  <a:pt x="6440" y="7382"/>
                </a:lnTo>
                <a:lnTo>
                  <a:pt x="6355" y="7297"/>
                </a:lnTo>
                <a:lnTo>
                  <a:pt x="6312" y="7211"/>
                </a:lnTo>
                <a:lnTo>
                  <a:pt x="6312" y="7211"/>
                </a:lnTo>
                <a:lnTo>
                  <a:pt x="6483" y="7190"/>
                </a:lnTo>
                <a:lnTo>
                  <a:pt x="6676" y="7126"/>
                </a:lnTo>
                <a:lnTo>
                  <a:pt x="6847" y="7040"/>
                </a:lnTo>
                <a:lnTo>
                  <a:pt x="6911" y="6997"/>
                </a:lnTo>
                <a:lnTo>
                  <a:pt x="6975" y="6933"/>
                </a:lnTo>
                <a:lnTo>
                  <a:pt x="6975" y="6933"/>
                </a:lnTo>
                <a:lnTo>
                  <a:pt x="7040" y="6848"/>
                </a:lnTo>
                <a:lnTo>
                  <a:pt x="7061" y="6762"/>
                </a:lnTo>
                <a:lnTo>
                  <a:pt x="7040" y="6719"/>
                </a:lnTo>
                <a:lnTo>
                  <a:pt x="6975" y="6676"/>
                </a:lnTo>
                <a:lnTo>
                  <a:pt x="6911" y="6655"/>
                </a:lnTo>
                <a:lnTo>
                  <a:pt x="6804" y="6655"/>
                </a:lnTo>
                <a:lnTo>
                  <a:pt x="6633" y="6676"/>
                </a:lnTo>
                <a:lnTo>
                  <a:pt x="6633" y="6676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7C08860C-48F4-459F-1D95-B03B7FD97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5C1F936-2502-0501-D068-655886B2CEA4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056041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9658809C-FF14-9065-F7E4-0BAC219A72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2E06895-A18D-3A4E-9607-3506A2F89E43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655193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3"/>
          <p:cNvSpPr txBox="1">
            <a:spLocks noGrp="1"/>
          </p:cNvSpPr>
          <p:nvPr>
            <p:ph type="title"/>
          </p:nvPr>
        </p:nvSpPr>
        <p:spPr>
          <a:xfrm>
            <a:off x="1140708" y="1120663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400"/>
              </a:spcAft>
              <a:buNone/>
            </a:pP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r>
              <a:rPr lang="en" dirty="0"/>
              <a:t>Ich-packe-meinen-Koffer-Prinzip</a:t>
            </a:r>
            <a:br>
              <a:rPr lang="en" dirty="0"/>
            </a:br>
            <a:endParaRPr sz="1600" dirty="0">
              <a:solidFill>
                <a:schemeClr val="bg1"/>
              </a:solidFill>
            </a:endParaRPr>
          </a:p>
        </p:txBody>
      </p:sp>
      <p:cxnSp>
        <p:nvCxnSpPr>
          <p:cNvPr id="523" name="Google Shape;523;p43"/>
          <p:cNvCxnSpPr/>
          <p:nvPr/>
        </p:nvCxnSpPr>
        <p:spPr>
          <a:xfrm>
            <a:off x="4840750" y="1950075"/>
            <a:ext cx="105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24" name="Google Shape;524;p43"/>
          <p:cNvSpPr txBox="1"/>
          <p:nvPr/>
        </p:nvSpPr>
        <p:spPr>
          <a:xfrm>
            <a:off x="5976500" y="1789587"/>
            <a:ext cx="13986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Name</a:t>
            </a:r>
            <a:endParaRPr sz="16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525" name="Google Shape;525;p43"/>
          <p:cNvCxnSpPr/>
          <p:nvPr/>
        </p:nvCxnSpPr>
        <p:spPr>
          <a:xfrm>
            <a:off x="4685075" y="2431700"/>
            <a:ext cx="1212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27" name="Google Shape;527;p43"/>
          <p:cNvCxnSpPr/>
          <p:nvPr/>
        </p:nvCxnSpPr>
        <p:spPr>
          <a:xfrm>
            <a:off x="4577541" y="2913325"/>
            <a:ext cx="1320009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29" name="Google Shape;529;p43"/>
          <p:cNvCxnSpPr/>
          <p:nvPr/>
        </p:nvCxnSpPr>
        <p:spPr>
          <a:xfrm>
            <a:off x="4198300" y="3779098"/>
            <a:ext cx="16221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31" name="Google Shape;531;p43"/>
          <p:cNvCxnSpPr/>
          <p:nvPr/>
        </p:nvCxnSpPr>
        <p:spPr>
          <a:xfrm>
            <a:off x="4009267" y="4198284"/>
            <a:ext cx="18270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33" name="Google Shape;533;p43"/>
          <p:cNvCxnSpPr/>
          <p:nvPr/>
        </p:nvCxnSpPr>
        <p:spPr>
          <a:xfrm>
            <a:off x="3865900" y="4583701"/>
            <a:ext cx="20316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24" name="Google Shape;843;p47"/>
          <p:cNvGrpSpPr/>
          <p:nvPr/>
        </p:nvGrpSpPr>
        <p:grpSpPr>
          <a:xfrm>
            <a:off x="1371601" y="1936074"/>
            <a:ext cx="2143868" cy="1919227"/>
            <a:chOff x="2599525" y="3688600"/>
            <a:chExt cx="428675" cy="351950"/>
          </a:xfrm>
        </p:grpSpPr>
        <p:sp>
          <p:nvSpPr>
            <p:cNvPr id="25" name="Google Shape;844;p47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45;p47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46;p47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524;p43"/>
          <p:cNvSpPr txBox="1"/>
          <p:nvPr/>
        </p:nvSpPr>
        <p:spPr>
          <a:xfrm>
            <a:off x="5976500" y="2244520"/>
            <a:ext cx="13986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Wohnort</a:t>
            </a:r>
            <a:endParaRPr sz="16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9" name="Google Shape;524;p43"/>
          <p:cNvSpPr txBox="1"/>
          <p:nvPr/>
        </p:nvSpPr>
        <p:spPr>
          <a:xfrm>
            <a:off x="6002533" y="2741275"/>
            <a:ext cx="1930734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Alter</a:t>
            </a:r>
            <a:endParaRPr sz="16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" name="Google Shape;524;p43"/>
          <p:cNvSpPr txBox="1"/>
          <p:nvPr/>
        </p:nvSpPr>
        <p:spPr>
          <a:xfrm>
            <a:off x="6002532" y="3617748"/>
            <a:ext cx="13986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Gewicht</a:t>
            </a:r>
            <a:endParaRPr sz="16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1" name="Google Shape;524;p43"/>
          <p:cNvSpPr txBox="1"/>
          <p:nvPr/>
        </p:nvSpPr>
        <p:spPr>
          <a:xfrm>
            <a:off x="6002532" y="4044334"/>
            <a:ext cx="2520623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Haarfarbe</a:t>
            </a:r>
            <a:endParaRPr sz="16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2" name="Google Shape;524;p43"/>
          <p:cNvSpPr txBox="1"/>
          <p:nvPr/>
        </p:nvSpPr>
        <p:spPr>
          <a:xfrm>
            <a:off x="6002532" y="4411651"/>
            <a:ext cx="2546657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Arbeit / Hobby …</a:t>
            </a:r>
            <a:endParaRPr sz="16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33" name="Google Shape;527;p43"/>
          <p:cNvCxnSpPr/>
          <p:nvPr/>
        </p:nvCxnSpPr>
        <p:spPr>
          <a:xfrm>
            <a:off x="4386700" y="3342230"/>
            <a:ext cx="1510800" cy="0"/>
          </a:xfrm>
          <a:prstGeom prst="straightConnector1">
            <a:avLst/>
          </a:prstGeom>
          <a:noFill/>
          <a:ln w="9525" cap="flat" cmpd="sng">
            <a:solidFill>
              <a:srgbClr val="F88C9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6" name="Google Shape;524;p43"/>
          <p:cNvSpPr txBox="1"/>
          <p:nvPr/>
        </p:nvSpPr>
        <p:spPr>
          <a:xfrm>
            <a:off x="6023532" y="3170180"/>
            <a:ext cx="1930734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Größe</a:t>
            </a:r>
            <a:endParaRPr sz="16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371600" y="3051100"/>
            <a:ext cx="2152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39C0BA"/>
                </a:solidFill>
                <a:latin typeface="Quicksand" panose="020B0604020202020204" charset="0"/>
                <a:cs typeface="Quicksand" panose="020B0604020202020204" charset="0"/>
              </a:rPr>
              <a:t>in meinen Steckbrief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1371600" y="2349097"/>
            <a:ext cx="2152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39C0BA"/>
                </a:solidFill>
                <a:latin typeface="Quicksand" panose="020B0604020202020204" charset="0"/>
                <a:cs typeface="Quicksand" panose="020B0604020202020204" charset="0"/>
              </a:rPr>
              <a:t>Ich packe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162226" y="1039184"/>
            <a:ext cx="5805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Quicksand" panose="020B0604020202020204" charset="0"/>
                <a:cs typeface="Quicksand" panose="020B0604020202020204" charset="0"/>
              </a:rPr>
              <a:t>Sachtext: Steckbrief</a:t>
            </a:r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9D21B81E-761C-AB3D-5732-14076A1FA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96101"/>
            <a:ext cx="1470339" cy="65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8543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3"/>
          <p:cNvSpPr txBox="1">
            <a:spLocks noGrp="1"/>
          </p:cNvSpPr>
          <p:nvPr>
            <p:ph type="title"/>
          </p:nvPr>
        </p:nvSpPr>
        <p:spPr>
          <a:xfrm>
            <a:off x="1140708" y="1120663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400"/>
              </a:spcAft>
              <a:buNone/>
            </a:pP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r>
              <a:rPr lang="en" dirty="0"/>
              <a:t>Stopp-Prinzip</a:t>
            </a:r>
            <a:br>
              <a:rPr lang="en" dirty="0"/>
            </a:b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524" name="Google Shape;524;p43"/>
          <p:cNvSpPr txBox="1"/>
          <p:nvPr/>
        </p:nvSpPr>
        <p:spPr>
          <a:xfrm>
            <a:off x="1966633" y="1726827"/>
            <a:ext cx="272529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tx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162226" y="1039184"/>
            <a:ext cx="7534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/>
                </a:solidFill>
                <a:latin typeface="Quicksand" panose="020B0604020202020204" charset="0"/>
                <a:cs typeface="Quicksand" panose="020B0604020202020204" charset="0"/>
              </a:rPr>
              <a:t>Üben und Wiederholen: Das Kleine 1 x 1 – Ergebnisse laut nennen</a:t>
            </a:r>
          </a:p>
        </p:txBody>
      </p:sp>
    </p:spTree>
    <p:extLst>
      <p:ext uri="{BB962C8B-B14F-4D97-AF65-F5344CB8AC3E}">
        <p14:creationId xmlns:p14="http://schemas.microsoft.com/office/powerpoint/2010/main" val="15168157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3"/>
          <p:cNvSpPr txBox="1">
            <a:spLocks noGrp="1"/>
          </p:cNvSpPr>
          <p:nvPr>
            <p:ph type="title"/>
          </p:nvPr>
        </p:nvSpPr>
        <p:spPr>
          <a:xfrm>
            <a:off x="1140708" y="1120663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400"/>
              </a:spcAft>
              <a:buNone/>
            </a:pP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r>
              <a:rPr lang="en" dirty="0"/>
              <a:t>Stopp-Prinzip</a:t>
            </a:r>
            <a:br>
              <a:rPr lang="en" dirty="0"/>
            </a:b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524" name="Google Shape;524;p43"/>
          <p:cNvSpPr txBox="1"/>
          <p:nvPr/>
        </p:nvSpPr>
        <p:spPr>
          <a:xfrm>
            <a:off x="1966633" y="1726827"/>
            <a:ext cx="272529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/>
                </a:solidFill>
                <a:latin typeface="Quicksand"/>
                <a:ea typeface="Quicksand"/>
                <a:cs typeface="Quicksand"/>
                <a:sym typeface="Quicksand"/>
              </a:rPr>
              <a:t>Keine Antwort geben</a:t>
            </a:r>
            <a:endParaRPr sz="1600" b="1" dirty="0">
              <a:solidFill>
                <a:schemeClr val="tx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162225" y="1039184"/>
            <a:ext cx="7360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/>
                </a:solidFill>
                <a:latin typeface="Quicksand" panose="020B0604020202020204" charset="0"/>
                <a:cs typeface="Quicksand" panose="020B0604020202020204" charset="0"/>
              </a:rPr>
              <a:t>Üben und Wiederholen: Das Kleine 1 x 1 – Ergebnisse laut nennen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13" y="2206356"/>
            <a:ext cx="2636350" cy="22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9523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3"/>
          <p:cNvSpPr txBox="1">
            <a:spLocks noGrp="1"/>
          </p:cNvSpPr>
          <p:nvPr>
            <p:ph type="title"/>
          </p:nvPr>
        </p:nvSpPr>
        <p:spPr>
          <a:xfrm>
            <a:off x="1140708" y="1120663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400"/>
              </a:spcAft>
              <a:buNone/>
            </a:pP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r>
              <a:rPr lang="en" dirty="0"/>
              <a:t>Stopp-Prinzip </a:t>
            </a:r>
            <a:r>
              <a:rPr lang="en" dirty="0">
                <a:solidFill>
                  <a:schemeClr val="accent2">
                    <a:lumMod val="50000"/>
                  </a:schemeClr>
                </a:solidFill>
              </a:rPr>
              <a:t>&amp; Flexibilitäts-Prinzip</a:t>
            </a:r>
            <a:br>
              <a:rPr lang="en" dirty="0"/>
            </a:b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524" name="Google Shape;524;p43"/>
          <p:cNvSpPr txBox="1"/>
          <p:nvPr/>
        </p:nvSpPr>
        <p:spPr>
          <a:xfrm>
            <a:off x="1966633" y="1726827"/>
            <a:ext cx="272529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/>
                </a:solidFill>
                <a:latin typeface="Quicksand"/>
                <a:ea typeface="Quicksand"/>
                <a:cs typeface="Quicksand"/>
                <a:sym typeface="Quicksand"/>
              </a:rPr>
              <a:t>Keine Antwort geben</a:t>
            </a:r>
            <a:endParaRPr sz="1600" b="1" dirty="0">
              <a:solidFill>
                <a:schemeClr val="tx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8" name="Google Shape;524;p43"/>
          <p:cNvSpPr txBox="1"/>
          <p:nvPr/>
        </p:nvSpPr>
        <p:spPr>
          <a:xfrm>
            <a:off x="4691923" y="1726827"/>
            <a:ext cx="3889946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/>
                </a:solidFill>
                <a:latin typeface="Quicksand"/>
                <a:ea typeface="Quicksand"/>
                <a:cs typeface="Quicksand"/>
                <a:sym typeface="Quicksand"/>
              </a:rPr>
              <a:t>Antwort zum Tischnachbarn flüstern</a:t>
            </a:r>
            <a:endParaRPr sz="1600" b="1" dirty="0">
              <a:solidFill>
                <a:schemeClr val="tx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162225" y="1039184"/>
            <a:ext cx="7419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/>
                </a:solidFill>
                <a:latin typeface="Quicksand" panose="020B0604020202020204" charset="0"/>
                <a:cs typeface="Quicksand" panose="020B0604020202020204" charset="0"/>
              </a:rPr>
              <a:t>Üben und Wiederholen: Das Kleine 1 x 1 – Ergebnisse laut nennen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765" y="2332091"/>
            <a:ext cx="2448383" cy="215462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13" y="2206356"/>
            <a:ext cx="2636350" cy="22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0294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836" y="1515243"/>
            <a:ext cx="5161977" cy="3630401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866962" y="578114"/>
            <a:ext cx="181444" cy="194395"/>
          </a:xfrm>
          <a:prstGeom prst="ellipse">
            <a:avLst/>
          </a:prstGeom>
          <a:solidFill>
            <a:srgbClr val="2E3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Google Shape;108;p17"/>
          <p:cNvSpPr txBox="1">
            <a:spLocks/>
          </p:cNvSpPr>
          <p:nvPr/>
        </p:nvSpPr>
        <p:spPr>
          <a:xfrm>
            <a:off x="1165475" y="894649"/>
            <a:ext cx="68580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de-DE" dirty="0">
                <a:solidFill>
                  <a:srgbClr val="2E3037"/>
                </a:solidFill>
              </a:rPr>
              <a:t>Idee:  </a:t>
            </a:r>
            <a:r>
              <a:rPr lang="de-DE" dirty="0">
                <a:solidFill>
                  <a:schemeClr val="tx1"/>
                </a:solidFill>
              </a:rPr>
              <a:t>Peer Brändel, Geschwister-Scholl-Realschule Gütersloh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FBFFA78-F605-3C3C-CB70-9589A0E24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Rechtschreibstrategien in Bewegung trainieren</a:t>
            </a:r>
          </a:p>
        </p:txBody>
      </p:sp>
    </p:spTree>
    <p:extLst>
      <p:ext uri="{BB962C8B-B14F-4D97-AF65-F5344CB8AC3E}">
        <p14:creationId xmlns:p14="http://schemas.microsoft.com/office/powerpoint/2010/main" val="139288773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9C3B71E-AC1D-CAA0-733D-A231666B2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de-DE" i="0" dirty="0"/>
              <a:t>Je dicker die Saite desto ------- der Ton.</a:t>
            </a:r>
          </a:p>
        </p:txBody>
      </p:sp>
      <p:pic>
        <p:nvPicPr>
          <p:cNvPr id="3" name="Bild 8" descr="Bildungplus_weiß.tif">
            <a:extLst>
              <a:ext uri="{FF2B5EF4-FFF2-40B4-BE49-F238E27FC236}">
                <a16:creationId xmlns:a16="http://schemas.microsoft.com/office/drawing/2014/main" id="{C8144441-9B90-E852-641D-F0141538AB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656E7D45-B43F-5F33-B000-A67431C94EB9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52193FF-AE42-0E8C-5A0E-8FBBD1334CE6}"/>
              </a:ext>
            </a:extLst>
          </p:cNvPr>
          <p:cNvSpPr txBox="1"/>
          <p:nvPr/>
        </p:nvSpPr>
        <p:spPr>
          <a:xfrm>
            <a:off x="1633225" y="578794"/>
            <a:ext cx="4572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400" dirty="0">
                <a:solidFill>
                  <a:schemeClr val="bg1"/>
                </a:solidFill>
                <a:latin typeface="Quicksand" panose="020B0604020202020204" charset="0"/>
                <a:cs typeface="Quicksand" panose="020B0604020202020204" charset="0"/>
              </a:rPr>
              <a:t>N-Back-Prinzip</a:t>
            </a:r>
            <a:br>
              <a:rPr lang="en" dirty="0"/>
            </a:b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CB6BDFB-FF74-E8E7-E17B-7DB82513B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940" y="1329690"/>
            <a:ext cx="998220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82824"/>
      </p:ext>
    </p:extLst>
  </p:cSld>
  <p:clrMapOvr>
    <a:masterClrMapping/>
  </p:clrMapOvr>
</p:sld>
</file>

<file path=ppt/theme/theme1.xml><?xml version="1.0" encoding="utf-8"?>
<a:theme xmlns:a="http://schemas.openxmlformats.org/drawingml/2006/main" name="Eleanor template">
  <a:themeElements>
    <a:clrScheme name="Custom 347">
      <a:dk1>
        <a:srgbClr val="2E3037"/>
      </a:dk1>
      <a:lt1>
        <a:srgbClr val="FFFFFF"/>
      </a:lt1>
      <a:dk2>
        <a:srgbClr val="666666"/>
      </a:dk2>
      <a:lt2>
        <a:srgbClr val="F3F3F3"/>
      </a:lt2>
      <a:accent1>
        <a:srgbClr val="39C0BA"/>
      </a:accent1>
      <a:accent2>
        <a:srgbClr val="90E6E2"/>
      </a:accent2>
      <a:accent3>
        <a:srgbClr val="F35B69"/>
      </a:accent3>
      <a:accent4>
        <a:srgbClr val="FAB2B9"/>
      </a:accent4>
      <a:accent5>
        <a:srgbClr val="999FA9"/>
      </a:accent5>
      <a:accent6>
        <a:srgbClr val="E2E7EE"/>
      </a:accent6>
      <a:hlink>
        <a:srgbClr val="39C0B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979</Words>
  <Application>Microsoft Office PowerPoint</Application>
  <PresentationFormat>Bildschirmpräsentation (16:9)</PresentationFormat>
  <Paragraphs>331</Paragraphs>
  <Slides>135</Slides>
  <Notes>33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135</vt:i4>
      </vt:variant>
    </vt:vector>
  </HeadingPairs>
  <TitlesOfParts>
    <vt:vector size="140" baseType="lpstr">
      <vt:lpstr>Arial</vt:lpstr>
      <vt:lpstr>Quicksand</vt:lpstr>
      <vt:lpstr>Myriad Pro Light</vt:lpstr>
      <vt:lpstr>Eleanor template</vt:lpstr>
      <vt:lpstr>Presentation</vt:lpstr>
      <vt:lpstr>Kognitives Training in der Grundschule Ideen Franz Platz &amp; Sabine Kubesch, INSTITUT BILDUNG plus</vt:lpstr>
      <vt:lpstr>Exekutive Funktionen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Spiele zum Training exekutiver Funktionen </vt:lpstr>
      <vt:lpstr>Training exekutiver Funktionen im Fachunterricht</vt:lpstr>
      <vt:lpstr>Methodisch-didaktischer Einsatz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  Ich-packe-meinen-Koffer-Prinzip </vt:lpstr>
      <vt:lpstr>    Stopp-Prinzip </vt:lpstr>
      <vt:lpstr>    Stopp-Prinzip </vt:lpstr>
      <vt:lpstr>    Stopp-Prinzip &amp; Flexibilitäts-Prinzip </vt:lpstr>
      <vt:lpstr>Rechtschreibstrategien in Bewegung trainieren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Hin und Her-Prinzip: Der Apfel - Fachbegriffe</vt:lpstr>
      <vt:lpstr>Hin und Her- &amp; Stopp-Prinzip</vt:lpstr>
      <vt:lpstr>Hin und Her-Prinzip &amp; Arbeitsgedächtnistraining</vt:lpstr>
      <vt:lpstr>    Kreisel-Prinzip:  </vt:lpstr>
      <vt:lpstr>PowerPoint-Präsentation</vt:lpstr>
      <vt:lpstr>    Kreisel-Prinzip:  </vt:lpstr>
      <vt:lpstr>PowerPoint-Präsentation</vt:lpstr>
      <vt:lpstr>    Kreisel-Prinzip:  </vt:lpstr>
      <vt:lpstr>PowerPoint-Präsentation</vt:lpstr>
      <vt:lpstr>    Kreisel-Prinzip:  </vt:lpstr>
      <vt:lpstr>Arbeitsgedächtnistraining im Musikunterricht von Dr. Darya Lenz</vt:lpstr>
      <vt:lpstr>Arbeitsgedächtnistraining im Musikunterricht von Dr. Darya Lenz</vt:lpstr>
      <vt:lpstr>Arbeitsgedächtnistraining im Musikunterricht von Dr. Darya Lenz</vt:lpstr>
      <vt:lpstr>Richtig oder Falsch-Prinzip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Kommando Bimberle-Prinzip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Claus Wendt</dc:creator>
  <cp:lastModifiedBy>Wendt, Claus</cp:lastModifiedBy>
  <cp:revision>353</cp:revision>
  <dcterms:modified xsi:type="dcterms:W3CDTF">2024-04-25T11:51:13Z</dcterms:modified>
</cp:coreProperties>
</file>